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91" r:id="rId1"/>
  </p:sldMasterIdLst>
  <p:notesMasterIdLst>
    <p:notesMasterId r:id="rId14"/>
  </p:notesMasterIdLst>
  <p:sldIdLst>
    <p:sldId id="256" r:id="rId2"/>
    <p:sldId id="267" r:id="rId3"/>
    <p:sldId id="268" r:id="rId4"/>
    <p:sldId id="428" r:id="rId5"/>
    <p:sldId id="429" r:id="rId6"/>
    <p:sldId id="270" r:id="rId7"/>
    <p:sldId id="430" r:id="rId8"/>
    <p:sldId id="431" r:id="rId9"/>
    <p:sldId id="432" r:id="rId10"/>
    <p:sldId id="433" r:id="rId11"/>
    <p:sldId id="434" r:id="rId12"/>
    <p:sldId id="298" r:id="rId13"/>
  </p:sldIdLst>
  <p:sldSz cx="9144000" cy="5143500" type="screen16x9"/>
  <p:notesSz cx="6858000" cy="9144000"/>
  <p:embeddedFontLst>
    <p:embeddedFont>
      <p:font typeface="B Esfehan" panose="00000700000000000000" pitchFamily="2" charset="-78"/>
      <p:bold r:id="rId15"/>
    </p:embeddedFont>
    <p:embeddedFont>
      <p:font typeface="B Mitra" panose="00000400000000000000" pitchFamily="2" charset="-78"/>
      <p:regular r:id="rId16"/>
      <p:bold r:id="rId17"/>
    </p:embeddedFont>
    <p:embeddedFont>
      <p:font typeface="Lato" panose="020F0502020204030203" pitchFamily="34" charset="0"/>
      <p:regular r:id="rId18"/>
      <p:bold r:id="rId19"/>
      <p:italic r:id="rId20"/>
      <p:boldItalic r:id="rId21"/>
    </p:embeddedFont>
    <p:embeddedFont>
      <p:font typeface="Roboto Slab Medium" pitchFamily="2" charset="0"/>
      <p:regular r:id="rId22"/>
    </p:embeddedFont>
    <p:embeddedFont>
      <p:font typeface="Shabnam" panose="020B0604020202020204" charset="-78"/>
      <p:regular r:id="rId23"/>
      <p:bold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378E9D7-E342-4E42-AC14-34172F8E195A}">
  <a:tblStyle styleId="{D378E9D7-E342-4E42-AC14-34172F8E195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AAF76527-BD27-47FD-A8D6-915C6C5DC1F5}"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874"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dirty="0"/>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B Esfehan" panose="00000700000000000000" pitchFamily="2" charset="-78"/>
        <a:cs typeface="B Esfehan" panose="00000700000000000000" pitchFamily="2" charset="-78"/>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d431007ba2_0_2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d431007ba2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g1340135a080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3" name="Google Shape;883;g1340135a080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43750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g1340135a080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3" name="Google Shape;883;g1340135a080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74358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0"/>
        <p:cNvGrpSpPr/>
        <p:nvPr/>
      </p:nvGrpSpPr>
      <p:grpSpPr>
        <a:xfrm>
          <a:off x="0" y="0"/>
          <a:ext cx="0" cy="0"/>
          <a:chOff x="0" y="0"/>
          <a:chExt cx="0" cy="0"/>
        </a:xfrm>
      </p:grpSpPr>
      <p:sp>
        <p:nvSpPr>
          <p:cNvPr id="6081" name="Google Shape;6081;gd44c0c1fca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82" name="Google Shape;6082;gd44c0c1fca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3"/>
        <p:cNvGrpSpPr/>
        <p:nvPr/>
      </p:nvGrpSpPr>
      <p:grpSpPr>
        <a:xfrm>
          <a:off x="0" y="0"/>
          <a:ext cx="0" cy="0"/>
          <a:chOff x="0" y="0"/>
          <a:chExt cx="0" cy="0"/>
        </a:xfrm>
      </p:grpSpPr>
      <p:sp>
        <p:nvSpPr>
          <p:cNvPr id="1724" name="Google Shape;1724;g174943361a6_0_1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5" name="Google Shape;1725;g174943361a6_0_1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7"/>
        <p:cNvGrpSpPr/>
        <p:nvPr/>
      </p:nvGrpSpPr>
      <p:grpSpPr>
        <a:xfrm>
          <a:off x="0" y="0"/>
          <a:ext cx="0" cy="0"/>
          <a:chOff x="0" y="0"/>
          <a:chExt cx="0" cy="0"/>
        </a:xfrm>
      </p:grpSpPr>
      <p:sp>
        <p:nvSpPr>
          <p:cNvPr id="1808" name="Google Shape;1808;ged9256fe6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9" name="Google Shape;1809;ged9256fe6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g1340135a080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3" name="Google Shape;883;g1340135a080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08714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7"/>
        <p:cNvGrpSpPr/>
        <p:nvPr/>
      </p:nvGrpSpPr>
      <p:grpSpPr>
        <a:xfrm>
          <a:off x="0" y="0"/>
          <a:ext cx="0" cy="0"/>
          <a:chOff x="0" y="0"/>
          <a:chExt cx="0" cy="0"/>
        </a:xfrm>
      </p:grpSpPr>
      <p:sp>
        <p:nvSpPr>
          <p:cNvPr id="1808" name="Google Shape;1808;ged9256fe6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9" name="Google Shape;1809;ged9256fe6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78372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9"/>
        <p:cNvGrpSpPr/>
        <p:nvPr/>
      </p:nvGrpSpPr>
      <p:grpSpPr>
        <a:xfrm>
          <a:off x="0" y="0"/>
          <a:ext cx="0" cy="0"/>
          <a:chOff x="0" y="0"/>
          <a:chExt cx="0" cy="0"/>
        </a:xfrm>
      </p:grpSpPr>
      <p:sp>
        <p:nvSpPr>
          <p:cNvPr id="2060" name="Google Shape;2060;g174943361a6_0_1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1" name="Google Shape;2061;g174943361a6_0_1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g1340135a080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3" name="Google Shape;883;g1340135a080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85329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3"/>
        <p:cNvGrpSpPr/>
        <p:nvPr/>
      </p:nvGrpSpPr>
      <p:grpSpPr>
        <a:xfrm>
          <a:off x="0" y="0"/>
          <a:ext cx="0" cy="0"/>
          <a:chOff x="0" y="0"/>
          <a:chExt cx="0" cy="0"/>
        </a:xfrm>
      </p:grpSpPr>
      <p:sp>
        <p:nvSpPr>
          <p:cNvPr id="1724" name="Google Shape;1724;g174943361a6_0_1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5" name="Google Shape;1725;g174943361a6_0_1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2714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g1340135a080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3" name="Google Shape;883;g1340135a080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865611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rotWithShape="1">
          <a:blip r:embed="rId2">
            <a:alphaModFix amt="75000"/>
          </a:blip>
          <a:srcRect t="5654" b="10198"/>
          <a:stretch/>
        </p:blipFill>
        <p:spPr>
          <a:xfrm>
            <a:off x="-26625" y="-26625"/>
            <a:ext cx="9170627" cy="5170125"/>
          </a:xfrm>
          <a:prstGeom prst="rect">
            <a:avLst/>
          </a:prstGeom>
          <a:noFill/>
          <a:ln>
            <a:noFill/>
          </a:ln>
        </p:spPr>
      </p:pic>
      <p:sp>
        <p:nvSpPr>
          <p:cNvPr id="10" name="Google Shape;10;p2"/>
          <p:cNvSpPr/>
          <p:nvPr/>
        </p:nvSpPr>
        <p:spPr>
          <a:xfrm>
            <a:off x="190350" y="202950"/>
            <a:ext cx="8763300" cy="4737600"/>
          </a:xfrm>
          <a:prstGeom prst="rect">
            <a:avLst/>
          </a:prstGeom>
          <a:noFill/>
          <a:ln w="114300" cap="rnd" cmpd="dbl">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1" name="Google Shape;11;p2"/>
          <p:cNvSpPr txBox="1">
            <a:spLocks noGrp="1"/>
          </p:cNvSpPr>
          <p:nvPr>
            <p:ph type="ctrTitle"/>
          </p:nvPr>
        </p:nvSpPr>
        <p:spPr>
          <a:xfrm>
            <a:off x="713225" y="930300"/>
            <a:ext cx="4543500" cy="2759400"/>
          </a:xfrm>
          <a:prstGeom prst="rect">
            <a:avLst/>
          </a:prstGeom>
        </p:spPr>
        <p:txBody>
          <a:bodyPr spcFirstLastPara="1" wrap="square" lIns="91425" tIns="91425" rIns="91425" bIns="91425" anchor="b" anchorCtr="0">
            <a:noAutofit/>
          </a:bodyPr>
          <a:lstStyle>
            <a:lvl1pPr lvl="0">
              <a:spcBef>
                <a:spcPts val="0"/>
              </a:spcBef>
              <a:spcAft>
                <a:spcPts val="0"/>
              </a:spcAft>
              <a:buSzPts val="6000"/>
              <a:buNone/>
              <a:defRPr sz="6000">
                <a:cs typeface="B Esfehan" panose="00000700000000000000" pitchFamily="2" charset="-78"/>
              </a:defRPr>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dirty="0"/>
          </a:p>
        </p:txBody>
      </p:sp>
      <p:sp>
        <p:nvSpPr>
          <p:cNvPr id="12" name="Google Shape;12;p2"/>
          <p:cNvSpPr txBox="1">
            <a:spLocks noGrp="1"/>
          </p:cNvSpPr>
          <p:nvPr>
            <p:ph type="subTitle" idx="1"/>
          </p:nvPr>
        </p:nvSpPr>
        <p:spPr>
          <a:xfrm>
            <a:off x="696600" y="3806700"/>
            <a:ext cx="7750800" cy="406500"/>
          </a:xfrm>
          <a:prstGeom prst="rect">
            <a:avLst/>
          </a:prstGeom>
          <a:solidFill>
            <a:schemeClr val="accent6"/>
          </a:solidFill>
          <a:ln w="9525"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lvl1pPr lvl="0" algn="ctr">
              <a:lnSpc>
                <a:spcPct val="100000"/>
              </a:lnSpc>
              <a:spcBef>
                <a:spcPts val="0"/>
              </a:spcBef>
              <a:spcAft>
                <a:spcPts val="0"/>
              </a:spcAft>
              <a:buClr>
                <a:schemeClr val="dk1"/>
              </a:buClr>
              <a:buSzPts val="1400"/>
              <a:buFont typeface="Lato"/>
              <a:buNone/>
              <a:defRPr sz="1600">
                <a:solidFill>
                  <a:schemeClr val="lt1"/>
                </a:solidFill>
                <a:cs typeface="B Mitra" panose="00000400000000000000" pitchFamily="2" charset="-78"/>
              </a:defRPr>
            </a:lvl1pPr>
            <a:lvl2pPr lvl="1">
              <a:lnSpc>
                <a:spcPct val="100000"/>
              </a:lnSpc>
              <a:spcBef>
                <a:spcPts val="0"/>
              </a:spcBef>
              <a:spcAft>
                <a:spcPts val="0"/>
              </a:spcAft>
              <a:buClr>
                <a:schemeClr val="dk1"/>
              </a:buClr>
              <a:buSzPts val="1800"/>
              <a:buFont typeface="Lato"/>
              <a:buNone/>
              <a:defRPr sz="1800">
                <a:solidFill>
                  <a:schemeClr val="dk1"/>
                </a:solidFill>
                <a:latin typeface="Lato"/>
                <a:ea typeface="Lato"/>
                <a:cs typeface="Lato"/>
                <a:sym typeface="Lato"/>
              </a:defRPr>
            </a:lvl2pPr>
            <a:lvl3pPr lvl="2">
              <a:lnSpc>
                <a:spcPct val="100000"/>
              </a:lnSpc>
              <a:spcBef>
                <a:spcPts val="0"/>
              </a:spcBef>
              <a:spcAft>
                <a:spcPts val="0"/>
              </a:spcAft>
              <a:buClr>
                <a:schemeClr val="dk1"/>
              </a:buClr>
              <a:buSzPts val="1800"/>
              <a:buFont typeface="Lato"/>
              <a:buNone/>
              <a:defRPr sz="1800">
                <a:solidFill>
                  <a:schemeClr val="dk1"/>
                </a:solidFill>
                <a:latin typeface="Lato"/>
                <a:ea typeface="Lato"/>
                <a:cs typeface="Lato"/>
                <a:sym typeface="Lato"/>
              </a:defRPr>
            </a:lvl3pPr>
            <a:lvl4pPr lvl="3">
              <a:lnSpc>
                <a:spcPct val="100000"/>
              </a:lnSpc>
              <a:spcBef>
                <a:spcPts val="0"/>
              </a:spcBef>
              <a:spcAft>
                <a:spcPts val="0"/>
              </a:spcAft>
              <a:buClr>
                <a:schemeClr val="dk1"/>
              </a:buClr>
              <a:buSzPts val="1800"/>
              <a:buFont typeface="Lato"/>
              <a:buNone/>
              <a:defRPr sz="1800">
                <a:solidFill>
                  <a:schemeClr val="dk1"/>
                </a:solidFill>
                <a:latin typeface="Lato"/>
                <a:ea typeface="Lato"/>
                <a:cs typeface="Lato"/>
                <a:sym typeface="Lato"/>
              </a:defRPr>
            </a:lvl4pPr>
            <a:lvl5pPr lvl="4">
              <a:lnSpc>
                <a:spcPct val="100000"/>
              </a:lnSpc>
              <a:spcBef>
                <a:spcPts val="0"/>
              </a:spcBef>
              <a:spcAft>
                <a:spcPts val="0"/>
              </a:spcAft>
              <a:buClr>
                <a:schemeClr val="dk1"/>
              </a:buClr>
              <a:buSzPts val="1800"/>
              <a:buFont typeface="Lato"/>
              <a:buNone/>
              <a:defRPr sz="1800">
                <a:solidFill>
                  <a:schemeClr val="dk1"/>
                </a:solidFill>
                <a:latin typeface="Lato"/>
                <a:ea typeface="Lato"/>
                <a:cs typeface="Lato"/>
                <a:sym typeface="Lato"/>
              </a:defRPr>
            </a:lvl5pPr>
            <a:lvl6pPr lvl="5">
              <a:lnSpc>
                <a:spcPct val="100000"/>
              </a:lnSpc>
              <a:spcBef>
                <a:spcPts val="0"/>
              </a:spcBef>
              <a:spcAft>
                <a:spcPts val="0"/>
              </a:spcAft>
              <a:buClr>
                <a:schemeClr val="dk1"/>
              </a:buClr>
              <a:buSzPts val="1800"/>
              <a:buFont typeface="Lato"/>
              <a:buNone/>
              <a:defRPr sz="1800">
                <a:solidFill>
                  <a:schemeClr val="dk1"/>
                </a:solidFill>
                <a:latin typeface="Lato"/>
                <a:ea typeface="Lato"/>
                <a:cs typeface="Lato"/>
                <a:sym typeface="Lato"/>
              </a:defRPr>
            </a:lvl6pPr>
            <a:lvl7pPr lvl="6">
              <a:lnSpc>
                <a:spcPct val="100000"/>
              </a:lnSpc>
              <a:spcBef>
                <a:spcPts val="0"/>
              </a:spcBef>
              <a:spcAft>
                <a:spcPts val="0"/>
              </a:spcAft>
              <a:buClr>
                <a:schemeClr val="dk1"/>
              </a:buClr>
              <a:buSzPts val="1800"/>
              <a:buFont typeface="Lato"/>
              <a:buNone/>
              <a:defRPr sz="1800">
                <a:solidFill>
                  <a:schemeClr val="dk1"/>
                </a:solidFill>
                <a:latin typeface="Lato"/>
                <a:ea typeface="Lato"/>
                <a:cs typeface="Lato"/>
                <a:sym typeface="Lato"/>
              </a:defRPr>
            </a:lvl7pPr>
            <a:lvl8pPr lvl="7">
              <a:lnSpc>
                <a:spcPct val="100000"/>
              </a:lnSpc>
              <a:spcBef>
                <a:spcPts val="0"/>
              </a:spcBef>
              <a:spcAft>
                <a:spcPts val="0"/>
              </a:spcAft>
              <a:buClr>
                <a:schemeClr val="dk1"/>
              </a:buClr>
              <a:buSzPts val="1800"/>
              <a:buFont typeface="Lato"/>
              <a:buNone/>
              <a:defRPr sz="1800">
                <a:solidFill>
                  <a:schemeClr val="dk1"/>
                </a:solidFill>
                <a:latin typeface="Lato"/>
                <a:ea typeface="Lato"/>
                <a:cs typeface="Lato"/>
                <a:sym typeface="Lato"/>
              </a:defRPr>
            </a:lvl8pPr>
            <a:lvl9pPr lvl="8">
              <a:lnSpc>
                <a:spcPct val="100000"/>
              </a:lnSpc>
              <a:spcBef>
                <a:spcPts val="0"/>
              </a:spcBef>
              <a:spcAft>
                <a:spcPts val="0"/>
              </a:spcAft>
              <a:buClr>
                <a:schemeClr val="dk1"/>
              </a:buClr>
              <a:buSzPts val="1800"/>
              <a:buFont typeface="Lato"/>
              <a:buNone/>
              <a:defRPr sz="1800">
                <a:solidFill>
                  <a:schemeClr val="dk1"/>
                </a:solidFill>
                <a:latin typeface="Lato"/>
                <a:ea typeface="Lato"/>
                <a:cs typeface="Lato"/>
                <a:sym typeface="Lato"/>
              </a:defRPr>
            </a:lvl9pPr>
          </a:lstStyle>
          <a:p>
            <a:endParaRPr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2"/>
        <p:cNvGrpSpPr/>
        <p:nvPr/>
      </p:nvGrpSpPr>
      <p:grpSpPr>
        <a:xfrm>
          <a:off x="0" y="0"/>
          <a:ext cx="0" cy="0"/>
          <a:chOff x="0" y="0"/>
          <a:chExt cx="0" cy="0"/>
        </a:xfrm>
      </p:grpSpPr>
      <p:pic>
        <p:nvPicPr>
          <p:cNvPr id="43" name="Google Shape;43;p8"/>
          <p:cNvPicPr preferRelativeResize="0"/>
          <p:nvPr/>
        </p:nvPicPr>
        <p:blipFill rotWithShape="1">
          <a:blip r:embed="rId2">
            <a:alphaModFix amt="75000"/>
          </a:blip>
          <a:srcRect t="5654" b="10198"/>
          <a:stretch/>
        </p:blipFill>
        <p:spPr>
          <a:xfrm rot="10800000">
            <a:off x="-26625" y="-13313"/>
            <a:ext cx="9170627" cy="5170125"/>
          </a:xfrm>
          <a:prstGeom prst="rect">
            <a:avLst/>
          </a:prstGeom>
          <a:noFill/>
          <a:ln>
            <a:noFill/>
          </a:ln>
        </p:spPr>
      </p:pic>
      <p:sp>
        <p:nvSpPr>
          <p:cNvPr id="44" name="Google Shape;44;p8"/>
          <p:cNvSpPr/>
          <p:nvPr/>
        </p:nvSpPr>
        <p:spPr>
          <a:xfrm>
            <a:off x="190350" y="202950"/>
            <a:ext cx="8763300" cy="4737600"/>
          </a:xfrm>
          <a:prstGeom prst="rect">
            <a:avLst/>
          </a:prstGeom>
          <a:noFill/>
          <a:ln w="114300" cap="rnd" cmpd="dbl">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5" name="Google Shape;45;p8"/>
          <p:cNvSpPr txBox="1">
            <a:spLocks noGrp="1"/>
          </p:cNvSpPr>
          <p:nvPr>
            <p:ph type="title"/>
          </p:nvPr>
        </p:nvSpPr>
        <p:spPr>
          <a:xfrm>
            <a:off x="713225" y="1307100"/>
            <a:ext cx="77175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cs typeface="B Esfehan" panose="00000700000000000000" pitchFamily="2" charset="-78"/>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dk2"/>
        </a:solidFill>
        <a:effectLst/>
      </p:bgPr>
    </p:bg>
    <p:spTree>
      <p:nvGrpSpPr>
        <p:cNvPr id="1" name="Shape 58"/>
        <p:cNvGrpSpPr/>
        <p:nvPr/>
      </p:nvGrpSpPr>
      <p:grpSpPr>
        <a:xfrm>
          <a:off x="0" y="0"/>
          <a:ext cx="0" cy="0"/>
          <a:chOff x="0" y="0"/>
          <a:chExt cx="0" cy="0"/>
        </a:xfrm>
      </p:grpSpPr>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81"/>
        <p:cNvGrpSpPr/>
        <p:nvPr/>
      </p:nvGrpSpPr>
      <p:grpSpPr>
        <a:xfrm>
          <a:off x="0" y="0"/>
          <a:ext cx="0" cy="0"/>
          <a:chOff x="0" y="0"/>
          <a:chExt cx="0" cy="0"/>
        </a:xfrm>
      </p:grpSpPr>
      <p:pic>
        <p:nvPicPr>
          <p:cNvPr id="82" name="Google Shape;82;p14"/>
          <p:cNvPicPr preferRelativeResize="0"/>
          <p:nvPr/>
        </p:nvPicPr>
        <p:blipFill rotWithShape="1">
          <a:blip r:embed="rId2">
            <a:alphaModFix amt="75000"/>
          </a:blip>
          <a:srcRect t="5654" b="10198"/>
          <a:stretch/>
        </p:blipFill>
        <p:spPr>
          <a:xfrm>
            <a:off x="-26625" y="-13313"/>
            <a:ext cx="9170627" cy="5170125"/>
          </a:xfrm>
          <a:prstGeom prst="rect">
            <a:avLst/>
          </a:prstGeom>
          <a:noFill/>
          <a:ln>
            <a:noFill/>
          </a:ln>
        </p:spPr>
      </p:pic>
      <p:sp>
        <p:nvSpPr>
          <p:cNvPr id="83" name="Google Shape;83;p14"/>
          <p:cNvSpPr/>
          <p:nvPr/>
        </p:nvSpPr>
        <p:spPr>
          <a:xfrm>
            <a:off x="190350" y="202950"/>
            <a:ext cx="8763300" cy="4737600"/>
          </a:xfrm>
          <a:prstGeom prst="rect">
            <a:avLst/>
          </a:prstGeom>
          <a:noFill/>
          <a:ln w="114300" cap="rnd" cmpd="dbl">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4" name="Google Shape;84;p14"/>
          <p:cNvSpPr txBox="1">
            <a:spLocks noGrp="1"/>
          </p:cNvSpPr>
          <p:nvPr>
            <p:ph type="title"/>
          </p:nvPr>
        </p:nvSpPr>
        <p:spPr>
          <a:xfrm>
            <a:off x="3128876" y="3485150"/>
            <a:ext cx="53019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solidFill>
                  <a:schemeClr val="lt1"/>
                </a:solidFill>
                <a:cs typeface="B Esfehan" panose="00000700000000000000" pitchFamily="2" charset="-78"/>
              </a:defRPr>
            </a:lvl1pPr>
            <a:lvl2pPr lvl="1" algn="r" rtl="0">
              <a:spcBef>
                <a:spcPts val="0"/>
              </a:spcBef>
              <a:spcAft>
                <a:spcPts val="0"/>
              </a:spcAft>
              <a:buSzPts val="3000"/>
              <a:buNone/>
              <a:defRPr sz="3000"/>
            </a:lvl2pPr>
            <a:lvl3pPr lvl="2" algn="r" rtl="0">
              <a:spcBef>
                <a:spcPts val="0"/>
              </a:spcBef>
              <a:spcAft>
                <a:spcPts val="0"/>
              </a:spcAft>
              <a:buSzPts val="3000"/>
              <a:buNone/>
              <a:defRPr sz="3000"/>
            </a:lvl3pPr>
            <a:lvl4pPr lvl="3" algn="r" rtl="0">
              <a:spcBef>
                <a:spcPts val="0"/>
              </a:spcBef>
              <a:spcAft>
                <a:spcPts val="0"/>
              </a:spcAft>
              <a:buSzPts val="3000"/>
              <a:buNone/>
              <a:defRPr sz="3000"/>
            </a:lvl4pPr>
            <a:lvl5pPr lvl="4" algn="r" rtl="0">
              <a:spcBef>
                <a:spcPts val="0"/>
              </a:spcBef>
              <a:spcAft>
                <a:spcPts val="0"/>
              </a:spcAft>
              <a:buSzPts val="3000"/>
              <a:buNone/>
              <a:defRPr sz="3000"/>
            </a:lvl5pPr>
            <a:lvl6pPr lvl="5" algn="r" rtl="0">
              <a:spcBef>
                <a:spcPts val="0"/>
              </a:spcBef>
              <a:spcAft>
                <a:spcPts val="0"/>
              </a:spcAft>
              <a:buSzPts val="3000"/>
              <a:buNone/>
              <a:defRPr sz="3000"/>
            </a:lvl6pPr>
            <a:lvl7pPr lvl="6" algn="r" rtl="0">
              <a:spcBef>
                <a:spcPts val="0"/>
              </a:spcBef>
              <a:spcAft>
                <a:spcPts val="0"/>
              </a:spcAft>
              <a:buSzPts val="3000"/>
              <a:buNone/>
              <a:defRPr sz="3000"/>
            </a:lvl7pPr>
            <a:lvl8pPr lvl="7" algn="r" rtl="0">
              <a:spcBef>
                <a:spcPts val="0"/>
              </a:spcBef>
              <a:spcAft>
                <a:spcPts val="0"/>
              </a:spcAft>
              <a:buSzPts val="3000"/>
              <a:buNone/>
              <a:defRPr sz="3000"/>
            </a:lvl8pPr>
            <a:lvl9pPr lvl="8" algn="r" rtl="0">
              <a:spcBef>
                <a:spcPts val="0"/>
              </a:spcBef>
              <a:spcAft>
                <a:spcPts val="0"/>
              </a:spcAft>
              <a:buSzPts val="3000"/>
              <a:buNone/>
              <a:defRPr sz="3000"/>
            </a:lvl9pPr>
          </a:lstStyle>
          <a:p>
            <a:endParaRPr dirty="0"/>
          </a:p>
        </p:txBody>
      </p:sp>
      <p:sp>
        <p:nvSpPr>
          <p:cNvPr id="85" name="Google Shape;85;p14"/>
          <p:cNvSpPr txBox="1">
            <a:spLocks noGrp="1"/>
          </p:cNvSpPr>
          <p:nvPr>
            <p:ph type="subTitle" idx="1"/>
          </p:nvPr>
        </p:nvSpPr>
        <p:spPr>
          <a:xfrm>
            <a:off x="3128750" y="1126450"/>
            <a:ext cx="5301900" cy="23241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3000"/>
              <a:buNone/>
              <a:defRPr sz="3000">
                <a:cs typeface="B Mitra" panose="00000400000000000000" pitchFamily="2" charset="-78"/>
              </a:defRPr>
            </a:lvl1pPr>
            <a:lvl2pPr lvl="1" algn="r" rtl="0">
              <a:lnSpc>
                <a:spcPct val="100000"/>
              </a:lnSpc>
              <a:spcBef>
                <a:spcPts val="0"/>
              </a:spcBef>
              <a:spcAft>
                <a:spcPts val="0"/>
              </a:spcAft>
              <a:buSzPts val="3000"/>
              <a:buNone/>
              <a:defRPr sz="3000"/>
            </a:lvl2pPr>
            <a:lvl3pPr lvl="2" algn="r" rtl="0">
              <a:lnSpc>
                <a:spcPct val="100000"/>
              </a:lnSpc>
              <a:spcBef>
                <a:spcPts val="1600"/>
              </a:spcBef>
              <a:spcAft>
                <a:spcPts val="0"/>
              </a:spcAft>
              <a:buSzPts val="3000"/>
              <a:buNone/>
              <a:defRPr sz="3000"/>
            </a:lvl3pPr>
            <a:lvl4pPr lvl="3" algn="r" rtl="0">
              <a:lnSpc>
                <a:spcPct val="100000"/>
              </a:lnSpc>
              <a:spcBef>
                <a:spcPts val="1600"/>
              </a:spcBef>
              <a:spcAft>
                <a:spcPts val="0"/>
              </a:spcAft>
              <a:buSzPts val="3000"/>
              <a:buNone/>
              <a:defRPr sz="3000"/>
            </a:lvl4pPr>
            <a:lvl5pPr lvl="4" algn="r" rtl="0">
              <a:lnSpc>
                <a:spcPct val="100000"/>
              </a:lnSpc>
              <a:spcBef>
                <a:spcPts val="1600"/>
              </a:spcBef>
              <a:spcAft>
                <a:spcPts val="0"/>
              </a:spcAft>
              <a:buSzPts val="3000"/>
              <a:buNone/>
              <a:defRPr sz="3000"/>
            </a:lvl5pPr>
            <a:lvl6pPr lvl="5" algn="r" rtl="0">
              <a:lnSpc>
                <a:spcPct val="100000"/>
              </a:lnSpc>
              <a:spcBef>
                <a:spcPts val="1600"/>
              </a:spcBef>
              <a:spcAft>
                <a:spcPts val="0"/>
              </a:spcAft>
              <a:buSzPts val="3000"/>
              <a:buNone/>
              <a:defRPr sz="3000"/>
            </a:lvl6pPr>
            <a:lvl7pPr lvl="6" algn="r" rtl="0">
              <a:lnSpc>
                <a:spcPct val="100000"/>
              </a:lnSpc>
              <a:spcBef>
                <a:spcPts val="1600"/>
              </a:spcBef>
              <a:spcAft>
                <a:spcPts val="0"/>
              </a:spcAft>
              <a:buSzPts val="3000"/>
              <a:buNone/>
              <a:defRPr sz="3000"/>
            </a:lvl7pPr>
            <a:lvl8pPr lvl="7" algn="r" rtl="0">
              <a:lnSpc>
                <a:spcPct val="100000"/>
              </a:lnSpc>
              <a:spcBef>
                <a:spcPts val="1600"/>
              </a:spcBef>
              <a:spcAft>
                <a:spcPts val="0"/>
              </a:spcAft>
              <a:buSzPts val="3000"/>
              <a:buNone/>
              <a:defRPr sz="3000"/>
            </a:lvl8pPr>
            <a:lvl9pPr lvl="8" algn="r" rtl="0">
              <a:lnSpc>
                <a:spcPct val="100000"/>
              </a:lnSpc>
              <a:spcBef>
                <a:spcPts val="1600"/>
              </a:spcBef>
              <a:spcAft>
                <a:spcPts val="1600"/>
              </a:spcAft>
              <a:buSzPts val="3000"/>
              <a:buNone/>
              <a:defRPr sz="3000"/>
            </a:lvl9pPr>
          </a:lstStyle>
          <a:p>
            <a:endParaRPr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p:cSld name="CUSTOM_14">
    <p:spTree>
      <p:nvGrpSpPr>
        <p:cNvPr id="1" name="Shape 86"/>
        <p:cNvGrpSpPr/>
        <p:nvPr/>
      </p:nvGrpSpPr>
      <p:grpSpPr>
        <a:xfrm>
          <a:off x="0" y="0"/>
          <a:ext cx="0" cy="0"/>
          <a:chOff x="0" y="0"/>
          <a:chExt cx="0" cy="0"/>
        </a:xfrm>
      </p:grpSpPr>
      <p:pic>
        <p:nvPicPr>
          <p:cNvPr id="87" name="Google Shape;87;p15"/>
          <p:cNvPicPr preferRelativeResize="0"/>
          <p:nvPr/>
        </p:nvPicPr>
        <p:blipFill rotWithShape="1">
          <a:blip r:embed="rId2">
            <a:alphaModFix amt="75000"/>
          </a:blip>
          <a:srcRect t="5654" b="10198"/>
          <a:stretch/>
        </p:blipFill>
        <p:spPr>
          <a:xfrm>
            <a:off x="-26625" y="-13313"/>
            <a:ext cx="9170627" cy="5170125"/>
          </a:xfrm>
          <a:prstGeom prst="rect">
            <a:avLst/>
          </a:prstGeom>
          <a:noFill/>
          <a:ln>
            <a:noFill/>
          </a:ln>
        </p:spPr>
      </p:pic>
      <p:sp>
        <p:nvSpPr>
          <p:cNvPr id="88" name="Google Shape;88;p15"/>
          <p:cNvSpPr/>
          <p:nvPr/>
        </p:nvSpPr>
        <p:spPr>
          <a:xfrm>
            <a:off x="190350" y="202950"/>
            <a:ext cx="8763300" cy="4737600"/>
          </a:xfrm>
          <a:prstGeom prst="rect">
            <a:avLst/>
          </a:prstGeom>
          <a:noFill/>
          <a:ln w="114300" cap="rnd" cmpd="dbl">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 name="Google Shape;89;p15"/>
          <p:cNvSpPr txBox="1">
            <a:spLocks noGrp="1"/>
          </p:cNvSpPr>
          <p:nvPr>
            <p:ph type="title"/>
          </p:nvPr>
        </p:nvSpPr>
        <p:spPr>
          <a:xfrm>
            <a:off x="720000" y="1160138"/>
            <a:ext cx="3777000" cy="18210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cs typeface="B Esfehan" panose="00000700000000000000" pitchFamily="2" charset="-78"/>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dirty="0"/>
          </a:p>
        </p:txBody>
      </p:sp>
      <p:sp>
        <p:nvSpPr>
          <p:cNvPr id="90" name="Google Shape;90;p15"/>
          <p:cNvSpPr txBox="1">
            <a:spLocks noGrp="1"/>
          </p:cNvSpPr>
          <p:nvPr>
            <p:ph type="subTitle" idx="1"/>
          </p:nvPr>
        </p:nvSpPr>
        <p:spPr>
          <a:xfrm>
            <a:off x="720000" y="2981072"/>
            <a:ext cx="3777000" cy="790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cs typeface="B Mitra" panose="00000400000000000000" pitchFamily="2" charset="-78"/>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dirty="0"/>
          </a:p>
        </p:txBody>
      </p:sp>
      <p:sp>
        <p:nvSpPr>
          <p:cNvPr id="91" name="Google Shape;91;p15"/>
          <p:cNvSpPr>
            <a:spLocks noGrp="1"/>
          </p:cNvSpPr>
          <p:nvPr>
            <p:ph type="pic" idx="2"/>
          </p:nvPr>
        </p:nvSpPr>
        <p:spPr>
          <a:xfrm>
            <a:off x="4652175" y="703950"/>
            <a:ext cx="3735600" cy="3735600"/>
          </a:xfrm>
          <a:prstGeom prst="ellipse">
            <a:avLst/>
          </a:prstGeom>
          <a:noFill/>
          <a:ln>
            <a:noFill/>
          </a:ln>
        </p:spPr>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2">
  <p:cSld name="CUSTOM_25">
    <p:spTree>
      <p:nvGrpSpPr>
        <p:cNvPr id="1" name="Shape 115"/>
        <p:cNvGrpSpPr/>
        <p:nvPr/>
      </p:nvGrpSpPr>
      <p:grpSpPr>
        <a:xfrm>
          <a:off x="0" y="0"/>
          <a:ext cx="0" cy="0"/>
          <a:chOff x="0" y="0"/>
          <a:chExt cx="0" cy="0"/>
        </a:xfrm>
      </p:grpSpPr>
      <p:pic>
        <p:nvPicPr>
          <p:cNvPr id="116" name="Google Shape;116;p20"/>
          <p:cNvPicPr preferRelativeResize="0"/>
          <p:nvPr/>
        </p:nvPicPr>
        <p:blipFill rotWithShape="1">
          <a:blip r:embed="rId2">
            <a:alphaModFix amt="75000"/>
          </a:blip>
          <a:srcRect t="5654" b="10198"/>
          <a:stretch/>
        </p:blipFill>
        <p:spPr>
          <a:xfrm>
            <a:off x="-26625" y="-13313"/>
            <a:ext cx="9170627" cy="5170125"/>
          </a:xfrm>
          <a:prstGeom prst="rect">
            <a:avLst/>
          </a:prstGeom>
          <a:noFill/>
          <a:ln>
            <a:noFill/>
          </a:ln>
        </p:spPr>
      </p:pic>
      <p:sp>
        <p:nvSpPr>
          <p:cNvPr id="117" name="Google Shape;117;p20"/>
          <p:cNvSpPr/>
          <p:nvPr/>
        </p:nvSpPr>
        <p:spPr>
          <a:xfrm>
            <a:off x="190350" y="202950"/>
            <a:ext cx="8763300" cy="4737600"/>
          </a:xfrm>
          <a:prstGeom prst="rect">
            <a:avLst/>
          </a:prstGeom>
          <a:noFill/>
          <a:ln w="114300" cap="rnd" cmpd="dbl">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18" name="Google Shape;118;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cs typeface="B Esfehan" panose="00000700000000000000" pitchFamily="2" charset="-78"/>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dirty="0"/>
          </a:p>
        </p:txBody>
      </p:sp>
      <p:sp>
        <p:nvSpPr>
          <p:cNvPr id="119" name="Google Shape;119;p20"/>
          <p:cNvSpPr txBox="1">
            <a:spLocks noGrp="1"/>
          </p:cNvSpPr>
          <p:nvPr>
            <p:ph type="subTitle" idx="1"/>
          </p:nvPr>
        </p:nvSpPr>
        <p:spPr>
          <a:xfrm>
            <a:off x="4622695" y="1487028"/>
            <a:ext cx="3784500" cy="3121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b="0">
                <a:cs typeface="B Mitra" panose="00000400000000000000" pitchFamily="2" charset="-78"/>
              </a:defRPr>
            </a:lvl1pPr>
            <a:lvl2pPr lvl="1" algn="ctr" rtl="0">
              <a:lnSpc>
                <a:spcPct val="100000"/>
              </a:lnSpc>
              <a:spcBef>
                <a:spcPts val="0"/>
              </a:spcBef>
              <a:spcAft>
                <a:spcPts val="0"/>
              </a:spcAft>
              <a:buSzPts val="2800"/>
              <a:buChar char="○"/>
              <a:defRPr sz="2800"/>
            </a:lvl2pPr>
            <a:lvl3pPr lvl="2" algn="ctr" rtl="0">
              <a:lnSpc>
                <a:spcPct val="100000"/>
              </a:lnSpc>
              <a:spcBef>
                <a:spcPts val="0"/>
              </a:spcBef>
              <a:spcAft>
                <a:spcPts val="0"/>
              </a:spcAft>
              <a:buSzPts val="2800"/>
              <a:buChar char="■"/>
              <a:defRPr sz="2800"/>
            </a:lvl3pPr>
            <a:lvl4pPr lvl="3" algn="ctr" rtl="0">
              <a:lnSpc>
                <a:spcPct val="100000"/>
              </a:lnSpc>
              <a:spcBef>
                <a:spcPts val="0"/>
              </a:spcBef>
              <a:spcAft>
                <a:spcPts val="0"/>
              </a:spcAft>
              <a:buSzPts val="2800"/>
              <a:buChar char="●"/>
              <a:defRPr sz="2800"/>
            </a:lvl4pPr>
            <a:lvl5pPr lvl="4" algn="ctr" rtl="0">
              <a:lnSpc>
                <a:spcPct val="100000"/>
              </a:lnSpc>
              <a:spcBef>
                <a:spcPts val="0"/>
              </a:spcBef>
              <a:spcAft>
                <a:spcPts val="0"/>
              </a:spcAft>
              <a:buSzPts val="2800"/>
              <a:buChar char="○"/>
              <a:defRPr sz="2800"/>
            </a:lvl5pPr>
            <a:lvl6pPr lvl="5" algn="ctr" rtl="0">
              <a:lnSpc>
                <a:spcPct val="100000"/>
              </a:lnSpc>
              <a:spcBef>
                <a:spcPts val="0"/>
              </a:spcBef>
              <a:spcAft>
                <a:spcPts val="0"/>
              </a:spcAft>
              <a:buSzPts val="2800"/>
              <a:buChar char="■"/>
              <a:defRPr sz="2800"/>
            </a:lvl6pPr>
            <a:lvl7pPr lvl="6" algn="ctr" rtl="0">
              <a:lnSpc>
                <a:spcPct val="100000"/>
              </a:lnSpc>
              <a:spcBef>
                <a:spcPts val="0"/>
              </a:spcBef>
              <a:spcAft>
                <a:spcPts val="0"/>
              </a:spcAft>
              <a:buSzPts val="2800"/>
              <a:buChar char="●"/>
              <a:defRPr sz="2800"/>
            </a:lvl7pPr>
            <a:lvl8pPr lvl="7" algn="ctr" rtl="0">
              <a:lnSpc>
                <a:spcPct val="100000"/>
              </a:lnSpc>
              <a:spcBef>
                <a:spcPts val="0"/>
              </a:spcBef>
              <a:spcAft>
                <a:spcPts val="0"/>
              </a:spcAft>
              <a:buSzPts val="2800"/>
              <a:buChar char="○"/>
              <a:defRPr sz="2800"/>
            </a:lvl8pPr>
            <a:lvl9pPr lvl="8" algn="ctr" rtl="0">
              <a:lnSpc>
                <a:spcPct val="100000"/>
              </a:lnSpc>
              <a:spcBef>
                <a:spcPts val="0"/>
              </a:spcBef>
              <a:spcAft>
                <a:spcPts val="0"/>
              </a:spcAft>
              <a:buSzPts val="2800"/>
              <a:buChar char="■"/>
              <a:defRPr sz="2800"/>
            </a:lvl9pPr>
          </a:lstStyle>
          <a:p>
            <a:endParaRPr dirty="0"/>
          </a:p>
        </p:txBody>
      </p:sp>
      <p:sp>
        <p:nvSpPr>
          <p:cNvPr id="120" name="Google Shape;120;p20"/>
          <p:cNvSpPr txBox="1">
            <a:spLocks noGrp="1"/>
          </p:cNvSpPr>
          <p:nvPr>
            <p:ph type="subTitle" idx="2"/>
          </p:nvPr>
        </p:nvSpPr>
        <p:spPr>
          <a:xfrm>
            <a:off x="736805" y="1487025"/>
            <a:ext cx="3784500" cy="3121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b="0">
                <a:cs typeface="B Mitra" panose="00000400000000000000" pitchFamily="2" charset="-78"/>
              </a:defRPr>
            </a:lvl1pPr>
            <a:lvl2pPr lvl="1" algn="ctr" rtl="0">
              <a:lnSpc>
                <a:spcPct val="100000"/>
              </a:lnSpc>
              <a:spcBef>
                <a:spcPts val="0"/>
              </a:spcBef>
              <a:spcAft>
                <a:spcPts val="0"/>
              </a:spcAft>
              <a:buSzPts val="1400"/>
              <a:buChar char="○"/>
              <a:defRPr sz="2800"/>
            </a:lvl2pPr>
            <a:lvl3pPr lvl="2" algn="ctr" rtl="0">
              <a:lnSpc>
                <a:spcPct val="100000"/>
              </a:lnSpc>
              <a:spcBef>
                <a:spcPts val="0"/>
              </a:spcBef>
              <a:spcAft>
                <a:spcPts val="0"/>
              </a:spcAft>
              <a:buSzPts val="1400"/>
              <a:buChar char="■"/>
              <a:defRPr sz="2800"/>
            </a:lvl3pPr>
            <a:lvl4pPr lvl="3" algn="ctr" rtl="0">
              <a:lnSpc>
                <a:spcPct val="100000"/>
              </a:lnSpc>
              <a:spcBef>
                <a:spcPts val="0"/>
              </a:spcBef>
              <a:spcAft>
                <a:spcPts val="0"/>
              </a:spcAft>
              <a:buSzPts val="1400"/>
              <a:buChar char="●"/>
              <a:defRPr sz="2800"/>
            </a:lvl4pPr>
            <a:lvl5pPr lvl="4" algn="ctr" rtl="0">
              <a:lnSpc>
                <a:spcPct val="100000"/>
              </a:lnSpc>
              <a:spcBef>
                <a:spcPts val="0"/>
              </a:spcBef>
              <a:spcAft>
                <a:spcPts val="0"/>
              </a:spcAft>
              <a:buSzPts val="1400"/>
              <a:buChar char="○"/>
              <a:defRPr sz="2800"/>
            </a:lvl5pPr>
            <a:lvl6pPr lvl="5" algn="ctr" rtl="0">
              <a:lnSpc>
                <a:spcPct val="100000"/>
              </a:lnSpc>
              <a:spcBef>
                <a:spcPts val="0"/>
              </a:spcBef>
              <a:spcAft>
                <a:spcPts val="0"/>
              </a:spcAft>
              <a:buSzPts val="1400"/>
              <a:buChar char="■"/>
              <a:defRPr sz="2800"/>
            </a:lvl6pPr>
            <a:lvl7pPr lvl="6" algn="ctr" rtl="0">
              <a:lnSpc>
                <a:spcPct val="100000"/>
              </a:lnSpc>
              <a:spcBef>
                <a:spcPts val="0"/>
              </a:spcBef>
              <a:spcAft>
                <a:spcPts val="0"/>
              </a:spcAft>
              <a:buSzPts val="1400"/>
              <a:buChar char="●"/>
              <a:defRPr sz="2800"/>
            </a:lvl7pPr>
            <a:lvl8pPr lvl="7" algn="ctr" rtl="0">
              <a:lnSpc>
                <a:spcPct val="100000"/>
              </a:lnSpc>
              <a:spcBef>
                <a:spcPts val="0"/>
              </a:spcBef>
              <a:spcAft>
                <a:spcPts val="0"/>
              </a:spcAft>
              <a:buSzPts val="1400"/>
              <a:buChar char="○"/>
              <a:defRPr sz="2800"/>
            </a:lvl8pPr>
            <a:lvl9pPr lvl="8" algn="ctr" rtl="0">
              <a:lnSpc>
                <a:spcPct val="100000"/>
              </a:lnSpc>
              <a:spcBef>
                <a:spcPts val="0"/>
              </a:spcBef>
              <a:spcAft>
                <a:spcPts val="0"/>
              </a:spcAft>
              <a:buSzPts val="1400"/>
              <a:buChar char="■"/>
              <a:defRPr sz="2800"/>
            </a:lvl9pPr>
          </a:lstStyle>
          <a:p>
            <a:endParaRPr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7">
  <p:cSld name="CUSTOM_24">
    <p:spTree>
      <p:nvGrpSpPr>
        <p:cNvPr id="1" name="Shape 223"/>
        <p:cNvGrpSpPr/>
        <p:nvPr/>
      </p:nvGrpSpPr>
      <p:grpSpPr>
        <a:xfrm>
          <a:off x="0" y="0"/>
          <a:ext cx="0" cy="0"/>
          <a:chOff x="0" y="0"/>
          <a:chExt cx="0" cy="0"/>
        </a:xfrm>
      </p:grpSpPr>
      <p:pic>
        <p:nvPicPr>
          <p:cNvPr id="224" name="Google Shape;224;p34"/>
          <p:cNvPicPr preferRelativeResize="0"/>
          <p:nvPr/>
        </p:nvPicPr>
        <p:blipFill rotWithShape="1">
          <a:blip r:embed="rId2">
            <a:alphaModFix amt="75000"/>
          </a:blip>
          <a:srcRect t="5654" b="10198"/>
          <a:stretch/>
        </p:blipFill>
        <p:spPr>
          <a:xfrm rot="10800000">
            <a:off x="-19971" y="-13313"/>
            <a:ext cx="9170627" cy="5170125"/>
          </a:xfrm>
          <a:prstGeom prst="rect">
            <a:avLst/>
          </a:prstGeom>
          <a:noFill/>
          <a:ln>
            <a:noFill/>
          </a:ln>
        </p:spPr>
      </p:pic>
      <p:sp>
        <p:nvSpPr>
          <p:cNvPr id="225" name="Google Shape;225;p34"/>
          <p:cNvSpPr/>
          <p:nvPr/>
        </p:nvSpPr>
        <p:spPr>
          <a:xfrm>
            <a:off x="190350" y="202950"/>
            <a:ext cx="8763300" cy="4737600"/>
          </a:xfrm>
          <a:prstGeom prst="rect">
            <a:avLst/>
          </a:prstGeom>
          <a:noFill/>
          <a:ln w="114300" cap="rnd" cmpd="dbl">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26" name="Google Shape;226;p3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cs typeface="B Esfehan" panose="00000700000000000000" pitchFamily="2" charset="-78"/>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7">
    <p:spTree>
      <p:nvGrpSpPr>
        <p:cNvPr id="1" name="Shape 268"/>
        <p:cNvGrpSpPr/>
        <p:nvPr/>
      </p:nvGrpSpPr>
      <p:grpSpPr>
        <a:xfrm>
          <a:off x="0" y="0"/>
          <a:ext cx="0" cy="0"/>
          <a:chOff x="0" y="0"/>
          <a:chExt cx="0" cy="0"/>
        </a:xfrm>
      </p:grpSpPr>
      <p:pic>
        <p:nvPicPr>
          <p:cNvPr id="269" name="Google Shape;269;p41"/>
          <p:cNvPicPr preferRelativeResize="0"/>
          <p:nvPr/>
        </p:nvPicPr>
        <p:blipFill rotWithShape="1">
          <a:blip r:embed="rId2">
            <a:alphaModFix amt="75000"/>
          </a:blip>
          <a:srcRect t="5654" b="10198"/>
          <a:stretch/>
        </p:blipFill>
        <p:spPr>
          <a:xfrm rot="10800000">
            <a:off x="-13317" y="-13313"/>
            <a:ext cx="9170627" cy="5170125"/>
          </a:xfrm>
          <a:prstGeom prst="rect">
            <a:avLst/>
          </a:prstGeom>
          <a:noFill/>
          <a:ln>
            <a:noFill/>
          </a:ln>
        </p:spPr>
      </p:pic>
      <p:sp>
        <p:nvSpPr>
          <p:cNvPr id="270" name="Google Shape;270;p41"/>
          <p:cNvSpPr/>
          <p:nvPr/>
        </p:nvSpPr>
        <p:spPr>
          <a:xfrm rot="10800000">
            <a:off x="190342" y="202950"/>
            <a:ext cx="8763300" cy="4737600"/>
          </a:xfrm>
          <a:prstGeom prst="rect">
            <a:avLst/>
          </a:prstGeom>
          <a:noFill/>
          <a:ln w="114300" cap="rnd" cmpd="dbl">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8">
    <p:spTree>
      <p:nvGrpSpPr>
        <p:cNvPr id="1" name="Shape 271"/>
        <p:cNvGrpSpPr/>
        <p:nvPr/>
      </p:nvGrpSpPr>
      <p:grpSpPr>
        <a:xfrm>
          <a:off x="0" y="0"/>
          <a:ext cx="0" cy="0"/>
          <a:chOff x="0" y="0"/>
          <a:chExt cx="0" cy="0"/>
        </a:xfrm>
      </p:grpSpPr>
      <p:pic>
        <p:nvPicPr>
          <p:cNvPr id="272" name="Google Shape;272;p42"/>
          <p:cNvPicPr preferRelativeResize="0"/>
          <p:nvPr/>
        </p:nvPicPr>
        <p:blipFill rotWithShape="1">
          <a:blip r:embed="rId2">
            <a:alphaModFix amt="75000"/>
          </a:blip>
          <a:srcRect t="5654" b="10198"/>
          <a:stretch/>
        </p:blipFill>
        <p:spPr>
          <a:xfrm>
            <a:off x="-13317" y="-13313"/>
            <a:ext cx="9170627" cy="5170125"/>
          </a:xfrm>
          <a:prstGeom prst="rect">
            <a:avLst/>
          </a:prstGeom>
          <a:noFill/>
          <a:ln>
            <a:noFill/>
          </a:ln>
        </p:spPr>
      </p:pic>
      <p:sp>
        <p:nvSpPr>
          <p:cNvPr id="273" name="Google Shape;273;p42"/>
          <p:cNvSpPr/>
          <p:nvPr/>
        </p:nvSpPr>
        <p:spPr>
          <a:xfrm rot="10800000">
            <a:off x="190342" y="202950"/>
            <a:ext cx="8763300" cy="4737600"/>
          </a:xfrm>
          <a:prstGeom prst="rect">
            <a:avLst/>
          </a:prstGeom>
          <a:noFill/>
          <a:ln w="114300" cap="rnd" cmpd="dbl">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Roboto Slab Medium"/>
              <a:buNone/>
              <a:defRPr sz="3500">
                <a:solidFill>
                  <a:schemeClr val="dk1"/>
                </a:solidFill>
                <a:latin typeface="Roboto Slab Medium"/>
                <a:ea typeface="Roboto Slab Medium"/>
                <a:cs typeface="Roboto Slab Medium"/>
                <a:sym typeface="Roboto Slab Medium"/>
              </a:defRPr>
            </a:lvl1pPr>
            <a:lvl2pPr lvl="1" rtl="0">
              <a:spcBef>
                <a:spcPts val="0"/>
              </a:spcBef>
              <a:spcAft>
                <a:spcPts val="0"/>
              </a:spcAft>
              <a:buClr>
                <a:schemeClr val="dk1"/>
              </a:buClr>
              <a:buSzPts val="3500"/>
              <a:buFont typeface="Roboto Slab Medium"/>
              <a:buNone/>
              <a:defRPr sz="3500">
                <a:solidFill>
                  <a:schemeClr val="dk1"/>
                </a:solidFill>
                <a:latin typeface="Roboto Slab Medium"/>
                <a:ea typeface="Roboto Slab Medium"/>
                <a:cs typeface="Roboto Slab Medium"/>
                <a:sym typeface="Roboto Slab Medium"/>
              </a:defRPr>
            </a:lvl2pPr>
            <a:lvl3pPr lvl="2" rtl="0">
              <a:spcBef>
                <a:spcPts val="0"/>
              </a:spcBef>
              <a:spcAft>
                <a:spcPts val="0"/>
              </a:spcAft>
              <a:buClr>
                <a:schemeClr val="dk1"/>
              </a:buClr>
              <a:buSzPts val="3500"/>
              <a:buFont typeface="Roboto Slab Medium"/>
              <a:buNone/>
              <a:defRPr sz="3500">
                <a:solidFill>
                  <a:schemeClr val="dk1"/>
                </a:solidFill>
                <a:latin typeface="Roboto Slab Medium"/>
                <a:ea typeface="Roboto Slab Medium"/>
                <a:cs typeface="Roboto Slab Medium"/>
                <a:sym typeface="Roboto Slab Medium"/>
              </a:defRPr>
            </a:lvl3pPr>
            <a:lvl4pPr lvl="3" rtl="0">
              <a:spcBef>
                <a:spcPts val="0"/>
              </a:spcBef>
              <a:spcAft>
                <a:spcPts val="0"/>
              </a:spcAft>
              <a:buClr>
                <a:schemeClr val="dk1"/>
              </a:buClr>
              <a:buSzPts val="3500"/>
              <a:buFont typeface="Roboto Slab Medium"/>
              <a:buNone/>
              <a:defRPr sz="3500">
                <a:solidFill>
                  <a:schemeClr val="dk1"/>
                </a:solidFill>
                <a:latin typeface="Roboto Slab Medium"/>
                <a:ea typeface="Roboto Slab Medium"/>
                <a:cs typeface="Roboto Slab Medium"/>
                <a:sym typeface="Roboto Slab Medium"/>
              </a:defRPr>
            </a:lvl4pPr>
            <a:lvl5pPr lvl="4" rtl="0">
              <a:spcBef>
                <a:spcPts val="0"/>
              </a:spcBef>
              <a:spcAft>
                <a:spcPts val="0"/>
              </a:spcAft>
              <a:buClr>
                <a:schemeClr val="dk1"/>
              </a:buClr>
              <a:buSzPts val="3500"/>
              <a:buFont typeface="Roboto Slab Medium"/>
              <a:buNone/>
              <a:defRPr sz="3500">
                <a:solidFill>
                  <a:schemeClr val="dk1"/>
                </a:solidFill>
                <a:latin typeface="Roboto Slab Medium"/>
                <a:ea typeface="Roboto Slab Medium"/>
                <a:cs typeface="Roboto Slab Medium"/>
                <a:sym typeface="Roboto Slab Medium"/>
              </a:defRPr>
            </a:lvl5pPr>
            <a:lvl6pPr lvl="5" rtl="0">
              <a:spcBef>
                <a:spcPts val="0"/>
              </a:spcBef>
              <a:spcAft>
                <a:spcPts val="0"/>
              </a:spcAft>
              <a:buClr>
                <a:schemeClr val="dk1"/>
              </a:buClr>
              <a:buSzPts val="3500"/>
              <a:buFont typeface="Roboto Slab Medium"/>
              <a:buNone/>
              <a:defRPr sz="3500">
                <a:solidFill>
                  <a:schemeClr val="dk1"/>
                </a:solidFill>
                <a:latin typeface="Roboto Slab Medium"/>
                <a:ea typeface="Roboto Slab Medium"/>
                <a:cs typeface="Roboto Slab Medium"/>
                <a:sym typeface="Roboto Slab Medium"/>
              </a:defRPr>
            </a:lvl6pPr>
            <a:lvl7pPr lvl="6" rtl="0">
              <a:spcBef>
                <a:spcPts val="0"/>
              </a:spcBef>
              <a:spcAft>
                <a:spcPts val="0"/>
              </a:spcAft>
              <a:buClr>
                <a:schemeClr val="dk1"/>
              </a:buClr>
              <a:buSzPts val="3500"/>
              <a:buFont typeface="Roboto Slab Medium"/>
              <a:buNone/>
              <a:defRPr sz="3500">
                <a:solidFill>
                  <a:schemeClr val="dk1"/>
                </a:solidFill>
                <a:latin typeface="Roboto Slab Medium"/>
                <a:ea typeface="Roboto Slab Medium"/>
                <a:cs typeface="Roboto Slab Medium"/>
                <a:sym typeface="Roboto Slab Medium"/>
              </a:defRPr>
            </a:lvl7pPr>
            <a:lvl8pPr lvl="7" rtl="0">
              <a:spcBef>
                <a:spcPts val="0"/>
              </a:spcBef>
              <a:spcAft>
                <a:spcPts val="0"/>
              </a:spcAft>
              <a:buClr>
                <a:schemeClr val="dk1"/>
              </a:buClr>
              <a:buSzPts val="3500"/>
              <a:buFont typeface="Roboto Slab Medium"/>
              <a:buNone/>
              <a:defRPr sz="3500">
                <a:solidFill>
                  <a:schemeClr val="dk1"/>
                </a:solidFill>
                <a:latin typeface="Roboto Slab Medium"/>
                <a:ea typeface="Roboto Slab Medium"/>
                <a:cs typeface="Roboto Slab Medium"/>
                <a:sym typeface="Roboto Slab Medium"/>
              </a:defRPr>
            </a:lvl8pPr>
            <a:lvl9pPr lvl="8" rtl="0">
              <a:spcBef>
                <a:spcPts val="0"/>
              </a:spcBef>
              <a:spcAft>
                <a:spcPts val="0"/>
              </a:spcAft>
              <a:buClr>
                <a:schemeClr val="dk1"/>
              </a:buClr>
              <a:buSzPts val="3500"/>
              <a:buFont typeface="Roboto Slab Medium"/>
              <a:buNone/>
              <a:defRPr sz="3500">
                <a:solidFill>
                  <a:schemeClr val="dk1"/>
                </a:solidFill>
                <a:latin typeface="Roboto Slab Medium"/>
                <a:ea typeface="Roboto Slab Medium"/>
                <a:cs typeface="Roboto Slab Medium"/>
                <a:sym typeface="Roboto Slab Medium"/>
              </a:defRPr>
            </a:lvl9pPr>
          </a:lstStyle>
          <a:p>
            <a:endParaRPr dirty="0"/>
          </a:p>
        </p:txBody>
      </p:sp>
      <p:sp>
        <p:nvSpPr>
          <p:cNvPr id="7" name="Google Shape;7;p1"/>
          <p:cNvSpPr txBox="1">
            <a:spLocks noGrp="1"/>
          </p:cNvSpPr>
          <p:nvPr>
            <p:ph type="body" idx="1"/>
          </p:nvPr>
        </p:nvSpPr>
        <p:spPr>
          <a:xfrm>
            <a:off x="713400"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15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15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dirty="0"/>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8" r:id="rId3"/>
    <p:sldLayoutId id="2147483660" r:id="rId4"/>
    <p:sldLayoutId id="2147483661" r:id="rId5"/>
    <p:sldLayoutId id="2147483666" r:id="rId6"/>
    <p:sldLayoutId id="2147483680" r:id="rId7"/>
    <p:sldLayoutId id="2147483687" r:id="rId8"/>
    <p:sldLayoutId id="2147483688" r:id="rId9"/>
  </p:sldLayoutIdLst>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B Esfehan" panose="00000700000000000000" pitchFamily="2" charset="-78"/>
          <a:cs typeface="B Esfehan" panose="00000700000000000000" pitchFamily="2" charset="-78"/>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B Mitra" panose="00000400000000000000" pitchFamily="2" charset="-78"/>
          <a:cs typeface="B Mitra" panose="00000400000000000000" pitchFamily="2" charset="-78"/>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6"/>
          <p:cNvSpPr txBox="1">
            <a:spLocks noGrp="1"/>
          </p:cNvSpPr>
          <p:nvPr>
            <p:ph type="ctrTitle"/>
          </p:nvPr>
        </p:nvSpPr>
        <p:spPr>
          <a:xfrm>
            <a:off x="1437158" y="1154235"/>
            <a:ext cx="6268322" cy="1981720"/>
          </a:xfrm>
          <a:prstGeom prst="rect">
            <a:avLst/>
          </a:prstGeom>
        </p:spPr>
        <p:txBody>
          <a:bodyPr spcFirstLastPara="1" wrap="square" lIns="91425" tIns="91425" rIns="91425" bIns="91425" anchor="b" anchorCtr="0">
            <a:noAutofit/>
          </a:bodyPr>
          <a:lstStyle/>
          <a:p>
            <a:pPr marL="0" lvl="0" indent="0" algn="ctr" rtl="1">
              <a:spcBef>
                <a:spcPts val="0"/>
              </a:spcBef>
              <a:spcAft>
                <a:spcPts val="0"/>
              </a:spcAft>
              <a:buNone/>
            </a:pPr>
            <a:br>
              <a:rPr lang="fa-IR" sz="2400" dirty="0"/>
            </a:br>
            <a:br>
              <a:rPr lang="fa-IR" sz="2400" dirty="0"/>
            </a:br>
            <a:br>
              <a:rPr lang="fa-IR" sz="2400" dirty="0"/>
            </a:br>
            <a:br>
              <a:rPr lang="fa-IR" sz="2400" dirty="0"/>
            </a:br>
            <a:r>
              <a:rPr lang="fa-IR" sz="3200" dirty="0"/>
              <a:t>ده درس از کلاسیک جاودانه </a:t>
            </a:r>
            <a:br>
              <a:rPr lang="fa-IR" sz="3200" dirty="0"/>
            </a:br>
            <a:r>
              <a:rPr lang="fa-IR" sz="3200" dirty="0">
                <a:solidFill>
                  <a:srgbClr val="00B0F0"/>
                </a:solidFill>
              </a:rPr>
              <a:t>دیل کارنگی، "</a:t>
            </a:r>
            <a:br>
              <a:rPr lang="fa-IR" sz="3200" dirty="0"/>
            </a:br>
            <a:r>
              <a:rPr lang="fa-IR" sz="3200" dirty="0"/>
              <a:t>چگونه نگرانی را متوقف کنیم و زندگی را شروع کنیم":</a:t>
            </a:r>
            <a:br>
              <a:rPr lang="fa-IR" sz="3200" dirty="0"/>
            </a:br>
            <a:r>
              <a:rPr lang="fa-IR" sz="3200" dirty="0">
                <a:solidFill>
                  <a:srgbClr val="C00000"/>
                </a:solidFill>
              </a:rPr>
              <a:t>تعداد اسلاید:10</a:t>
            </a:r>
            <a:endParaRPr sz="2400" dirty="0">
              <a:solidFill>
                <a:srgbClr val="C00000"/>
              </a:solidFill>
            </a:endParaRPr>
          </a:p>
        </p:txBody>
      </p:sp>
      <p:grpSp>
        <p:nvGrpSpPr>
          <p:cNvPr id="2" name="Google Shape;561;p49">
            <a:extLst>
              <a:ext uri="{FF2B5EF4-FFF2-40B4-BE49-F238E27FC236}">
                <a16:creationId xmlns:a16="http://schemas.microsoft.com/office/drawing/2014/main" id="{55DFB53B-1B38-D677-4AD6-6DD0D9237167}"/>
              </a:ext>
            </a:extLst>
          </p:cNvPr>
          <p:cNvGrpSpPr/>
          <p:nvPr/>
        </p:nvGrpSpPr>
        <p:grpSpPr>
          <a:xfrm rot="-455457">
            <a:off x="3663497" y="3619346"/>
            <a:ext cx="1607491" cy="1119820"/>
            <a:chOff x="1149250" y="3908038"/>
            <a:chExt cx="1239575" cy="899675"/>
          </a:xfrm>
        </p:grpSpPr>
        <p:sp>
          <p:nvSpPr>
            <p:cNvPr id="3" name="Google Shape;562;p49">
              <a:extLst>
                <a:ext uri="{FF2B5EF4-FFF2-40B4-BE49-F238E27FC236}">
                  <a16:creationId xmlns:a16="http://schemas.microsoft.com/office/drawing/2014/main" id="{9EBFCE3A-A4F4-7696-3F8B-1BBB03A409AD}"/>
                </a:ext>
              </a:extLst>
            </p:cNvPr>
            <p:cNvSpPr/>
            <p:nvPr/>
          </p:nvSpPr>
          <p:spPr>
            <a:xfrm>
              <a:off x="1149250" y="3908038"/>
              <a:ext cx="1239575" cy="899675"/>
            </a:xfrm>
            <a:custGeom>
              <a:avLst/>
              <a:gdLst/>
              <a:ahLst/>
              <a:cxnLst/>
              <a:rect l="l" t="t" r="r" b="b"/>
              <a:pathLst>
                <a:path w="49583" h="35987" extrusionOk="0">
                  <a:moveTo>
                    <a:pt x="48099" y="31275"/>
                  </a:moveTo>
                  <a:cubicBezTo>
                    <a:pt x="48040" y="31101"/>
                    <a:pt x="48108" y="30937"/>
                    <a:pt x="48119" y="30687"/>
                  </a:cubicBezTo>
                  <a:cubicBezTo>
                    <a:pt x="48172" y="29468"/>
                    <a:pt x="48282" y="28380"/>
                    <a:pt x="48431" y="27076"/>
                  </a:cubicBezTo>
                  <a:cubicBezTo>
                    <a:pt x="49105" y="26846"/>
                    <a:pt x="49194" y="25516"/>
                    <a:pt x="48604" y="25041"/>
                  </a:cubicBezTo>
                  <a:cubicBezTo>
                    <a:pt x="47129" y="24976"/>
                    <a:pt x="45759" y="25202"/>
                    <a:pt x="44190" y="25301"/>
                  </a:cubicBezTo>
                  <a:cubicBezTo>
                    <a:pt x="44313" y="23958"/>
                    <a:pt x="43146" y="24134"/>
                    <a:pt x="42823" y="23314"/>
                  </a:cubicBezTo>
                  <a:cubicBezTo>
                    <a:pt x="42531" y="21140"/>
                    <a:pt x="42533" y="18718"/>
                    <a:pt x="42435" y="16298"/>
                  </a:cubicBezTo>
                  <a:cubicBezTo>
                    <a:pt x="43174" y="16018"/>
                    <a:pt x="43322" y="15168"/>
                    <a:pt x="43255" y="14348"/>
                  </a:cubicBezTo>
                  <a:cubicBezTo>
                    <a:pt x="42769" y="14146"/>
                    <a:pt x="42028" y="14242"/>
                    <a:pt x="41324" y="14293"/>
                  </a:cubicBezTo>
                  <a:cubicBezTo>
                    <a:pt x="41178" y="13785"/>
                    <a:pt x="41029" y="13277"/>
                    <a:pt x="40771" y="12898"/>
                  </a:cubicBezTo>
                  <a:cubicBezTo>
                    <a:pt x="39949" y="12856"/>
                    <a:pt x="39606" y="12249"/>
                    <a:pt x="39207" y="11710"/>
                  </a:cubicBezTo>
                  <a:cubicBezTo>
                    <a:pt x="39343" y="10277"/>
                    <a:pt x="38741" y="8634"/>
                    <a:pt x="38794" y="6979"/>
                  </a:cubicBezTo>
                  <a:cubicBezTo>
                    <a:pt x="38809" y="6517"/>
                    <a:pt x="38954" y="6125"/>
                    <a:pt x="38890" y="5667"/>
                  </a:cubicBezTo>
                  <a:cubicBezTo>
                    <a:pt x="38818" y="5151"/>
                    <a:pt x="38507" y="4629"/>
                    <a:pt x="38456" y="4133"/>
                  </a:cubicBezTo>
                  <a:cubicBezTo>
                    <a:pt x="38384" y="3435"/>
                    <a:pt x="38918" y="2841"/>
                    <a:pt x="38770" y="2284"/>
                  </a:cubicBezTo>
                  <a:cubicBezTo>
                    <a:pt x="39564" y="2249"/>
                    <a:pt x="39960" y="1091"/>
                    <a:pt x="39540" y="532"/>
                  </a:cubicBezTo>
                  <a:cubicBezTo>
                    <a:pt x="39141" y="0"/>
                    <a:pt x="37064" y="408"/>
                    <a:pt x="36134" y="522"/>
                  </a:cubicBezTo>
                  <a:cubicBezTo>
                    <a:pt x="30619" y="1190"/>
                    <a:pt x="25221" y="2151"/>
                    <a:pt x="19838" y="3417"/>
                  </a:cubicBezTo>
                  <a:cubicBezTo>
                    <a:pt x="15293" y="4486"/>
                    <a:pt x="10966" y="5645"/>
                    <a:pt x="7148" y="7285"/>
                  </a:cubicBezTo>
                  <a:cubicBezTo>
                    <a:pt x="6550" y="7544"/>
                    <a:pt x="5853" y="7714"/>
                    <a:pt x="5465" y="7997"/>
                  </a:cubicBezTo>
                  <a:cubicBezTo>
                    <a:pt x="3599" y="9361"/>
                    <a:pt x="4121" y="15871"/>
                    <a:pt x="5834" y="17363"/>
                  </a:cubicBezTo>
                  <a:cubicBezTo>
                    <a:pt x="4739" y="19938"/>
                    <a:pt x="4283" y="25009"/>
                    <a:pt x="5826" y="27733"/>
                  </a:cubicBezTo>
                  <a:cubicBezTo>
                    <a:pt x="4786" y="27748"/>
                    <a:pt x="3958" y="27947"/>
                    <a:pt x="3034" y="28060"/>
                  </a:cubicBezTo>
                  <a:lnTo>
                    <a:pt x="3034" y="28059"/>
                  </a:lnTo>
                  <a:cubicBezTo>
                    <a:pt x="2766" y="28092"/>
                    <a:pt x="2491" y="28119"/>
                    <a:pt x="2199" y="28130"/>
                  </a:cubicBezTo>
                  <a:cubicBezTo>
                    <a:pt x="1893" y="28892"/>
                    <a:pt x="868" y="29383"/>
                    <a:pt x="617" y="30204"/>
                  </a:cubicBezTo>
                  <a:cubicBezTo>
                    <a:pt x="0" y="32216"/>
                    <a:pt x="1549" y="35395"/>
                    <a:pt x="3012" y="35703"/>
                  </a:cubicBezTo>
                  <a:cubicBezTo>
                    <a:pt x="3017" y="35705"/>
                    <a:pt x="3024" y="35705"/>
                    <a:pt x="3029" y="35706"/>
                  </a:cubicBezTo>
                  <a:lnTo>
                    <a:pt x="3029" y="35707"/>
                  </a:lnTo>
                  <a:cubicBezTo>
                    <a:pt x="3498" y="35798"/>
                    <a:pt x="4156" y="35702"/>
                    <a:pt x="4660" y="35450"/>
                  </a:cubicBezTo>
                  <a:cubicBezTo>
                    <a:pt x="10221" y="35986"/>
                    <a:pt x="16219" y="35614"/>
                    <a:pt x="22262" y="35460"/>
                  </a:cubicBezTo>
                  <a:cubicBezTo>
                    <a:pt x="28337" y="35304"/>
                    <a:pt x="34482" y="35040"/>
                    <a:pt x="40451" y="34708"/>
                  </a:cubicBezTo>
                  <a:cubicBezTo>
                    <a:pt x="42699" y="34583"/>
                    <a:pt x="44906" y="34146"/>
                    <a:pt x="47071" y="33895"/>
                  </a:cubicBezTo>
                  <a:cubicBezTo>
                    <a:pt x="47817" y="33807"/>
                    <a:pt x="48725" y="33945"/>
                    <a:pt x="49091" y="33419"/>
                  </a:cubicBezTo>
                  <a:cubicBezTo>
                    <a:pt x="49583" y="31969"/>
                    <a:pt x="48323" y="31943"/>
                    <a:pt x="48099" y="312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 name="Google Shape;563;p49">
              <a:extLst>
                <a:ext uri="{FF2B5EF4-FFF2-40B4-BE49-F238E27FC236}">
                  <a16:creationId xmlns:a16="http://schemas.microsoft.com/office/drawing/2014/main" id="{DF6E3F75-8A2A-0955-E5FC-F51034368669}"/>
                </a:ext>
              </a:extLst>
            </p:cNvPr>
            <p:cNvSpPr/>
            <p:nvPr/>
          </p:nvSpPr>
          <p:spPr>
            <a:xfrm>
              <a:off x="1332550" y="3936738"/>
              <a:ext cx="772625" cy="172675"/>
            </a:xfrm>
            <a:custGeom>
              <a:avLst/>
              <a:gdLst/>
              <a:ahLst/>
              <a:cxnLst/>
              <a:rect l="l" t="t" r="r" b="b"/>
              <a:pathLst>
                <a:path w="30905" h="6907" extrusionOk="0">
                  <a:moveTo>
                    <a:pt x="1" y="6907"/>
                  </a:moveTo>
                  <a:cubicBezTo>
                    <a:pt x="8726" y="4323"/>
                    <a:pt x="18550" y="2260"/>
                    <a:pt x="28510" y="634"/>
                  </a:cubicBezTo>
                  <a:cubicBezTo>
                    <a:pt x="29252" y="513"/>
                    <a:pt x="30155" y="250"/>
                    <a:pt x="30904" y="1"/>
                  </a:cubicBezTo>
                  <a:cubicBezTo>
                    <a:pt x="27342" y="133"/>
                    <a:pt x="24629" y="863"/>
                    <a:pt x="21501" y="1411"/>
                  </a:cubicBezTo>
                  <a:cubicBezTo>
                    <a:pt x="13713" y="2776"/>
                    <a:pt x="5948" y="4125"/>
                    <a:pt x="1" y="690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 name="Google Shape;564;p49">
              <a:extLst>
                <a:ext uri="{FF2B5EF4-FFF2-40B4-BE49-F238E27FC236}">
                  <a16:creationId xmlns:a16="http://schemas.microsoft.com/office/drawing/2014/main" id="{63E252C6-C28B-4777-843E-3DF684CED340}"/>
                </a:ext>
              </a:extLst>
            </p:cNvPr>
            <p:cNvSpPr/>
            <p:nvPr/>
          </p:nvSpPr>
          <p:spPr>
            <a:xfrm>
              <a:off x="1353150" y="3964963"/>
              <a:ext cx="740150" cy="162525"/>
            </a:xfrm>
            <a:custGeom>
              <a:avLst/>
              <a:gdLst/>
              <a:ahLst/>
              <a:cxnLst/>
              <a:rect l="l" t="t" r="r" b="b"/>
              <a:pathLst>
                <a:path w="29606" h="6501" extrusionOk="0">
                  <a:moveTo>
                    <a:pt x="28643" y="283"/>
                  </a:moveTo>
                  <a:cubicBezTo>
                    <a:pt x="23676" y="1020"/>
                    <a:pt x="18685" y="2015"/>
                    <a:pt x="13807" y="2940"/>
                  </a:cubicBezTo>
                  <a:cubicBezTo>
                    <a:pt x="8934" y="3865"/>
                    <a:pt x="4269" y="5064"/>
                    <a:pt x="0" y="6501"/>
                  </a:cubicBezTo>
                  <a:cubicBezTo>
                    <a:pt x="4886" y="5708"/>
                    <a:pt x="9852" y="4327"/>
                    <a:pt x="14734" y="3329"/>
                  </a:cubicBezTo>
                  <a:cubicBezTo>
                    <a:pt x="19085" y="2439"/>
                    <a:pt x="24077" y="1993"/>
                    <a:pt x="27982" y="918"/>
                  </a:cubicBezTo>
                  <a:cubicBezTo>
                    <a:pt x="28522" y="770"/>
                    <a:pt x="29251" y="796"/>
                    <a:pt x="29605" y="277"/>
                  </a:cubicBezTo>
                  <a:cubicBezTo>
                    <a:pt x="29375" y="0"/>
                    <a:pt x="28868" y="250"/>
                    <a:pt x="28643" y="28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7" name="Google Shape;565;p49">
              <a:extLst>
                <a:ext uri="{FF2B5EF4-FFF2-40B4-BE49-F238E27FC236}">
                  <a16:creationId xmlns:a16="http://schemas.microsoft.com/office/drawing/2014/main" id="{3FCC70EC-4C7B-985A-100E-602E8600122B}"/>
                </a:ext>
              </a:extLst>
            </p:cNvPr>
            <p:cNvSpPr/>
            <p:nvPr/>
          </p:nvSpPr>
          <p:spPr>
            <a:xfrm>
              <a:off x="1344175" y="3981588"/>
              <a:ext cx="748375" cy="172425"/>
            </a:xfrm>
            <a:custGeom>
              <a:avLst/>
              <a:gdLst/>
              <a:ahLst/>
              <a:cxnLst/>
              <a:rect l="l" t="t" r="r" b="b"/>
              <a:pathLst>
                <a:path w="29935" h="6897" extrusionOk="0">
                  <a:moveTo>
                    <a:pt x="29802" y="15"/>
                  </a:moveTo>
                  <a:cubicBezTo>
                    <a:pt x="25090" y="1540"/>
                    <a:pt x="19649" y="1861"/>
                    <a:pt x="14602" y="2961"/>
                  </a:cubicBezTo>
                  <a:cubicBezTo>
                    <a:pt x="12144" y="3496"/>
                    <a:pt x="9732" y="4083"/>
                    <a:pt x="7335" y="4605"/>
                  </a:cubicBezTo>
                  <a:cubicBezTo>
                    <a:pt x="4855" y="5145"/>
                    <a:pt x="2382" y="5572"/>
                    <a:pt x="1" y="6188"/>
                  </a:cubicBezTo>
                  <a:cubicBezTo>
                    <a:pt x="155" y="6287"/>
                    <a:pt x="59" y="6681"/>
                    <a:pt x="117" y="6897"/>
                  </a:cubicBezTo>
                  <a:cubicBezTo>
                    <a:pt x="4523" y="5420"/>
                    <a:pt x="9609" y="4356"/>
                    <a:pt x="14684" y="3215"/>
                  </a:cubicBezTo>
                  <a:cubicBezTo>
                    <a:pt x="18990" y="2248"/>
                    <a:pt x="24283" y="1919"/>
                    <a:pt x="28522" y="958"/>
                  </a:cubicBezTo>
                  <a:cubicBezTo>
                    <a:pt x="29047" y="839"/>
                    <a:pt x="29934" y="891"/>
                    <a:pt x="29871" y="76"/>
                  </a:cubicBezTo>
                  <a:cubicBezTo>
                    <a:pt x="29863" y="36"/>
                    <a:pt x="29855" y="0"/>
                    <a:pt x="29802" y="1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 name="Google Shape;566;p49">
              <a:extLst>
                <a:ext uri="{FF2B5EF4-FFF2-40B4-BE49-F238E27FC236}">
                  <a16:creationId xmlns:a16="http://schemas.microsoft.com/office/drawing/2014/main" id="{CC11BA26-9CE9-B47B-6EA8-AC36E29FE2A6}"/>
                </a:ext>
              </a:extLst>
            </p:cNvPr>
            <p:cNvSpPr/>
            <p:nvPr/>
          </p:nvSpPr>
          <p:spPr>
            <a:xfrm>
              <a:off x="1347550" y="4003138"/>
              <a:ext cx="740150" cy="157375"/>
            </a:xfrm>
            <a:custGeom>
              <a:avLst/>
              <a:gdLst/>
              <a:ahLst/>
              <a:cxnLst/>
              <a:rect l="l" t="t" r="r" b="b"/>
              <a:pathLst>
                <a:path w="29606" h="6295" extrusionOk="0">
                  <a:moveTo>
                    <a:pt x="29474" y="17"/>
                  </a:moveTo>
                  <a:cubicBezTo>
                    <a:pt x="27035" y="690"/>
                    <a:pt x="24330" y="1006"/>
                    <a:pt x="21736" y="1368"/>
                  </a:cubicBezTo>
                  <a:cubicBezTo>
                    <a:pt x="19139" y="1730"/>
                    <a:pt x="16575" y="2096"/>
                    <a:pt x="14058" y="2650"/>
                  </a:cubicBezTo>
                  <a:cubicBezTo>
                    <a:pt x="9092" y="3744"/>
                    <a:pt x="4257" y="4701"/>
                    <a:pt x="0" y="6294"/>
                  </a:cubicBezTo>
                  <a:cubicBezTo>
                    <a:pt x="4738" y="5202"/>
                    <a:pt x="9826" y="4171"/>
                    <a:pt x="14872" y="3243"/>
                  </a:cubicBezTo>
                  <a:cubicBezTo>
                    <a:pt x="19966" y="2305"/>
                    <a:pt x="25068" y="1598"/>
                    <a:pt x="29605" y="71"/>
                  </a:cubicBezTo>
                  <a:cubicBezTo>
                    <a:pt x="29588" y="20"/>
                    <a:pt x="29546" y="0"/>
                    <a:pt x="29474" y="1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 name="Google Shape;567;p49">
              <a:extLst>
                <a:ext uri="{FF2B5EF4-FFF2-40B4-BE49-F238E27FC236}">
                  <a16:creationId xmlns:a16="http://schemas.microsoft.com/office/drawing/2014/main" id="{18FA5DCB-0E19-E0E5-8063-9B5AA7F7CD29}"/>
                </a:ext>
              </a:extLst>
            </p:cNvPr>
            <p:cNvSpPr/>
            <p:nvPr/>
          </p:nvSpPr>
          <p:spPr>
            <a:xfrm>
              <a:off x="1345200" y="4012513"/>
              <a:ext cx="744450" cy="160450"/>
            </a:xfrm>
            <a:custGeom>
              <a:avLst/>
              <a:gdLst/>
              <a:ahLst/>
              <a:cxnLst/>
              <a:rect l="l" t="t" r="r" b="b"/>
              <a:pathLst>
                <a:path w="29778" h="6418" extrusionOk="0">
                  <a:moveTo>
                    <a:pt x="29286" y="183"/>
                  </a:moveTo>
                  <a:cubicBezTo>
                    <a:pt x="24678" y="1395"/>
                    <a:pt x="19577" y="2178"/>
                    <a:pt x="14538" y="3161"/>
                  </a:cubicBezTo>
                  <a:cubicBezTo>
                    <a:pt x="12047" y="3646"/>
                    <a:pt x="9548" y="4143"/>
                    <a:pt x="7129" y="4619"/>
                  </a:cubicBezTo>
                  <a:cubicBezTo>
                    <a:pt x="4969" y="5044"/>
                    <a:pt x="2620" y="5425"/>
                    <a:pt x="743" y="6002"/>
                  </a:cubicBezTo>
                  <a:cubicBezTo>
                    <a:pt x="512" y="6072"/>
                    <a:pt x="20" y="5975"/>
                    <a:pt x="1" y="6383"/>
                  </a:cubicBezTo>
                  <a:cubicBezTo>
                    <a:pt x="555" y="6418"/>
                    <a:pt x="1101" y="6204"/>
                    <a:pt x="1647" y="6066"/>
                  </a:cubicBezTo>
                  <a:cubicBezTo>
                    <a:pt x="5887" y="4994"/>
                    <a:pt x="10435" y="4264"/>
                    <a:pt x="14940" y="3391"/>
                  </a:cubicBezTo>
                  <a:cubicBezTo>
                    <a:pt x="17483" y="2899"/>
                    <a:pt x="20092" y="2552"/>
                    <a:pt x="22540" y="1920"/>
                  </a:cubicBezTo>
                  <a:cubicBezTo>
                    <a:pt x="24692" y="1362"/>
                    <a:pt x="26939" y="956"/>
                    <a:pt x="29050" y="461"/>
                  </a:cubicBezTo>
                  <a:cubicBezTo>
                    <a:pt x="29200" y="426"/>
                    <a:pt x="29777" y="533"/>
                    <a:pt x="29733" y="151"/>
                  </a:cubicBezTo>
                  <a:cubicBezTo>
                    <a:pt x="29616" y="1"/>
                    <a:pt x="29370" y="160"/>
                    <a:pt x="29286" y="18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1" name="Google Shape;568;p49">
              <a:extLst>
                <a:ext uri="{FF2B5EF4-FFF2-40B4-BE49-F238E27FC236}">
                  <a16:creationId xmlns:a16="http://schemas.microsoft.com/office/drawing/2014/main" id="{515F5E05-03DD-9507-D0B4-E76767C4FA00}"/>
                </a:ext>
              </a:extLst>
            </p:cNvPr>
            <p:cNvSpPr/>
            <p:nvPr/>
          </p:nvSpPr>
          <p:spPr>
            <a:xfrm>
              <a:off x="1988325" y="4030363"/>
              <a:ext cx="120300" cy="52625"/>
            </a:xfrm>
            <a:custGeom>
              <a:avLst/>
              <a:gdLst/>
              <a:ahLst/>
              <a:cxnLst/>
              <a:rect l="l" t="t" r="r" b="b"/>
              <a:pathLst>
                <a:path w="4812" h="2105" extrusionOk="0">
                  <a:moveTo>
                    <a:pt x="0" y="841"/>
                  </a:moveTo>
                  <a:cubicBezTo>
                    <a:pt x="121" y="1335"/>
                    <a:pt x="380" y="1663"/>
                    <a:pt x="544" y="2104"/>
                  </a:cubicBezTo>
                  <a:cubicBezTo>
                    <a:pt x="1702" y="1985"/>
                    <a:pt x="3281" y="1714"/>
                    <a:pt x="4613" y="1544"/>
                  </a:cubicBezTo>
                  <a:cubicBezTo>
                    <a:pt x="4811" y="893"/>
                    <a:pt x="4259" y="690"/>
                    <a:pt x="4306" y="0"/>
                  </a:cubicBezTo>
                  <a:cubicBezTo>
                    <a:pt x="2838" y="252"/>
                    <a:pt x="1287" y="429"/>
                    <a:pt x="0" y="84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2" name="Google Shape;569;p49">
              <a:extLst>
                <a:ext uri="{FF2B5EF4-FFF2-40B4-BE49-F238E27FC236}">
                  <a16:creationId xmlns:a16="http://schemas.microsoft.com/office/drawing/2014/main" id="{5B30359C-ED2F-ABFD-1ECD-305EF84CDC23}"/>
                </a:ext>
              </a:extLst>
            </p:cNvPr>
            <p:cNvSpPr/>
            <p:nvPr/>
          </p:nvSpPr>
          <p:spPr>
            <a:xfrm>
              <a:off x="1944200" y="4055763"/>
              <a:ext cx="63250" cy="86800"/>
            </a:xfrm>
            <a:custGeom>
              <a:avLst/>
              <a:gdLst/>
              <a:ahLst/>
              <a:cxnLst/>
              <a:rect l="l" t="t" r="r" b="b"/>
              <a:pathLst>
                <a:path w="2530" h="3472" extrusionOk="0">
                  <a:moveTo>
                    <a:pt x="1" y="280"/>
                  </a:moveTo>
                  <a:cubicBezTo>
                    <a:pt x="459" y="1197"/>
                    <a:pt x="1163" y="1826"/>
                    <a:pt x="1301" y="3120"/>
                  </a:cubicBezTo>
                  <a:cubicBezTo>
                    <a:pt x="1551" y="3279"/>
                    <a:pt x="1514" y="2768"/>
                    <a:pt x="1857" y="2817"/>
                  </a:cubicBezTo>
                  <a:cubicBezTo>
                    <a:pt x="2069" y="2892"/>
                    <a:pt x="2438" y="3471"/>
                    <a:pt x="2529" y="3224"/>
                  </a:cubicBezTo>
                  <a:cubicBezTo>
                    <a:pt x="2129" y="2074"/>
                    <a:pt x="1706" y="953"/>
                    <a:pt x="1136" y="0"/>
                  </a:cubicBezTo>
                  <a:cubicBezTo>
                    <a:pt x="756" y="93"/>
                    <a:pt x="365" y="175"/>
                    <a:pt x="1" y="28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3" name="Google Shape;570;p49">
              <a:extLst>
                <a:ext uri="{FF2B5EF4-FFF2-40B4-BE49-F238E27FC236}">
                  <a16:creationId xmlns:a16="http://schemas.microsoft.com/office/drawing/2014/main" id="{5488219A-E81F-D4CA-CB41-F4BD5F3959F7}"/>
                </a:ext>
              </a:extLst>
            </p:cNvPr>
            <p:cNvSpPr/>
            <p:nvPr/>
          </p:nvSpPr>
          <p:spPr>
            <a:xfrm>
              <a:off x="1926875" y="4065313"/>
              <a:ext cx="54550" cy="91975"/>
            </a:xfrm>
            <a:custGeom>
              <a:avLst/>
              <a:gdLst/>
              <a:ahLst/>
              <a:cxnLst/>
              <a:rect l="l" t="t" r="r" b="b"/>
              <a:pathLst>
                <a:path w="2182" h="3679" extrusionOk="0">
                  <a:moveTo>
                    <a:pt x="0" y="80"/>
                  </a:moveTo>
                  <a:cubicBezTo>
                    <a:pt x="569" y="963"/>
                    <a:pt x="1236" y="2336"/>
                    <a:pt x="1614" y="3679"/>
                  </a:cubicBezTo>
                  <a:cubicBezTo>
                    <a:pt x="2182" y="2827"/>
                    <a:pt x="888" y="1"/>
                    <a:pt x="0" y="8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4" name="Google Shape;571;p49">
              <a:extLst>
                <a:ext uri="{FF2B5EF4-FFF2-40B4-BE49-F238E27FC236}">
                  <a16:creationId xmlns:a16="http://schemas.microsoft.com/office/drawing/2014/main" id="{A1835895-37C9-7A5F-DF61-FB2BB9CFD4D7}"/>
                </a:ext>
              </a:extLst>
            </p:cNvPr>
            <p:cNvSpPr/>
            <p:nvPr/>
          </p:nvSpPr>
          <p:spPr>
            <a:xfrm>
              <a:off x="1355975" y="4069988"/>
              <a:ext cx="577325" cy="119325"/>
            </a:xfrm>
            <a:custGeom>
              <a:avLst/>
              <a:gdLst/>
              <a:ahLst/>
              <a:cxnLst/>
              <a:rect l="l" t="t" r="r" b="b"/>
              <a:pathLst>
                <a:path w="23093" h="4773" extrusionOk="0">
                  <a:moveTo>
                    <a:pt x="21923" y="1459"/>
                  </a:moveTo>
                  <a:cubicBezTo>
                    <a:pt x="20546" y="1670"/>
                    <a:pt x="18797" y="2001"/>
                    <a:pt x="17588" y="1910"/>
                  </a:cubicBezTo>
                  <a:cubicBezTo>
                    <a:pt x="19355" y="1656"/>
                    <a:pt x="21150" y="1430"/>
                    <a:pt x="22794" y="1070"/>
                  </a:cubicBezTo>
                  <a:cubicBezTo>
                    <a:pt x="22656" y="691"/>
                    <a:pt x="22486" y="352"/>
                    <a:pt x="22270" y="64"/>
                  </a:cubicBezTo>
                  <a:cubicBezTo>
                    <a:pt x="21993" y="0"/>
                    <a:pt x="21728" y="80"/>
                    <a:pt x="21567" y="116"/>
                  </a:cubicBezTo>
                  <a:cubicBezTo>
                    <a:pt x="18482" y="823"/>
                    <a:pt x="15004" y="1222"/>
                    <a:pt x="11613" y="1892"/>
                  </a:cubicBezTo>
                  <a:cubicBezTo>
                    <a:pt x="9943" y="2224"/>
                    <a:pt x="8226" y="2457"/>
                    <a:pt x="6604" y="2784"/>
                  </a:cubicBezTo>
                  <a:cubicBezTo>
                    <a:pt x="4102" y="3286"/>
                    <a:pt x="1566" y="3626"/>
                    <a:pt x="1" y="4704"/>
                  </a:cubicBezTo>
                  <a:cubicBezTo>
                    <a:pt x="5366" y="3903"/>
                    <a:pt x="10617" y="2680"/>
                    <a:pt x="16133" y="2212"/>
                  </a:cubicBezTo>
                  <a:cubicBezTo>
                    <a:pt x="11052" y="3080"/>
                    <a:pt x="5803" y="3801"/>
                    <a:pt x="841" y="4773"/>
                  </a:cubicBezTo>
                  <a:cubicBezTo>
                    <a:pt x="6720" y="3928"/>
                    <a:pt x="12769" y="3119"/>
                    <a:pt x="18718" y="2414"/>
                  </a:cubicBezTo>
                  <a:cubicBezTo>
                    <a:pt x="19835" y="2281"/>
                    <a:pt x="21089" y="2136"/>
                    <a:pt x="22154" y="1964"/>
                  </a:cubicBezTo>
                  <a:cubicBezTo>
                    <a:pt x="22445" y="1918"/>
                    <a:pt x="22939" y="1956"/>
                    <a:pt x="23092" y="1634"/>
                  </a:cubicBezTo>
                  <a:cubicBezTo>
                    <a:pt x="22909" y="1102"/>
                    <a:pt x="22324" y="1398"/>
                    <a:pt x="21923" y="145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5" name="Google Shape;572;p49">
              <a:extLst>
                <a:ext uri="{FF2B5EF4-FFF2-40B4-BE49-F238E27FC236}">
                  <a16:creationId xmlns:a16="http://schemas.microsoft.com/office/drawing/2014/main" id="{6A1055D8-A430-3CAE-57D4-AFD8A55697B4}"/>
                </a:ext>
              </a:extLst>
            </p:cNvPr>
            <p:cNvSpPr/>
            <p:nvPr/>
          </p:nvSpPr>
          <p:spPr>
            <a:xfrm>
              <a:off x="1276275" y="4132138"/>
              <a:ext cx="42250" cy="182725"/>
            </a:xfrm>
            <a:custGeom>
              <a:avLst/>
              <a:gdLst/>
              <a:ahLst/>
              <a:cxnLst/>
              <a:rect l="l" t="t" r="r" b="b"/>
              <a:pathLst>
                <a:path w="1690" h="7309" extrusionOk="0">
                  <a:moveTo>
                    <a:pt x="1689" y="7155"/>
                  </a:moveTo>
                  <a:cubicBezTo>
                    <a:pt x="1223" y="5847"/>
                    <a:pt x="1025" y="4224"/>
                    <a:pt x="779" y="2656"/>
                  </a:cubicBezTo>
                  <a:cubicBezTo>
                    <a:pt x="567" y="2594"/>
                    <a:pt x="329" y="1994"/>
                    <a:pt x="590" y="1823"/>
                  </a:cubicBezTo>
                  <a:cubicBezTo>
                    <a:pt x="603" y="1924"/>
                    <a:pt x="597" y="2048"/>
                    <a:pt x="732" y="2008"/>
                  </a:cubicBezTo>
                  <a:cubicBezTo>
                    <a:pt x="596" y="1346"/>
                    <a:pt x="765" y="360"/>
                    <a:pt x="521" y="1"/>
                  </a:cubicBezTo>
                  <a:cubicBezTo>
                    <a:pt x="264" y="485"/>
                    <a:pt x="105" y="1053"/>
                    <a:pt x="0" y="1671"/>
                  </a:cubicBezTo>
                  <a:cubicBezTo>
                    <a:pt x="597" y="2216"/>
                    <a:pt x="173" y="3150"/>
                    <a:pt x="232" y="3937"/>
                  </a:cubicBezTo>
                  <a:cubicBezTo>
                    <a:pt x="278" y="4548"/>
                    <a:pt x="521" y="5175"/>
                    <a:pt x="684" y="5729"/>
                  </a:cubicBezTo>
                  <a:cubicBezTo>
                    <a:pt x="859" y="6317"/>
                    <a:pt x="905" y="7032"/>
                    <a:pt x="1380" y="7309"/>
                  </a:cubicBezTo>
                  <a:cubicBezTo>
                    <a:pt x="1197" y="6589"/>
                    <a:pt x="469" y="5288"/>
                    <a:pt x="767" y="4223"/>
                  </a:cubicBezTo>
                  <a:cubicBezTo>
                    <a:pt x="1130" y="5137"/>
                    <a:pt x="1106" y="6501"/>
                    <a:pt x="1689" y="7155"/>
                  </a:cubicBezTo>
                  <a:close/>
                  <a:moveTo>
                    <a:pt x="655" y="3579"/>
                  </a:moveTo>
                  <a:cubicBezTo>
                    <a:pt x="427" y="3611"/>
                    <a:pt x="314" y="3511"/>
                    <a:pt x="312" y="3277"/>
                  </a:cubicBezTo>
                  <a:cubicBezTo>
                    <a:pt x="382" y="3218"/>
                    <a:pt x="477" y="3181"/>
                    <a:pt x="626" y="3189"/>
                  </a:cubicBezTo>
                  <a:cubicBezTo>
                    <a:pt x="657" y="3340"/>
                    <a:pt x="772" y="3448"/>
                    <a:pt x="655" y="357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6" name="Google Shape;573;p49">
              <a:extLst>
                <a:ext uri="{FF2B5EF4-FFF2-40B4-BE49-F238E27FC236}">
                  <a16:creationId xmlns:a16="http://schemas.microsoft.com/office/drawing/2014/main" id="{621D5CDF-423A-90BD-3B36-2AE6C5D1D422}"/>
                </a:ext>
              </a:extLst>
            </p:cNvPr>
            <p:cNvSpPr/>
            <p:nvPr/>
          </p:nvSpPr>
          <p:spPr>
            <a:xfrm>
              <a:off x="1318000" y="4127938"/>
              <a:ext cx="16825" cy="11850"/>
            </a:xfrm>
            <a:custGeom>
              <a:avLst/>
              <a:gdLst/>
              <a:ahLst/>
              <a:cxnLst/>
              <a:rect l="l" t="t" r="r" b="b"/>
              <a:pathLst>
                <a:path w="673" h="474" extrusionOk="0">
                  <a:moveTo>
                    <a:pt x="1" y="84"/>
                  </a:moveTo>
                  <a:cubicBezTo>
                    <a:pt x="10" y="215"/>
                    <a:pt x="20" y="345"/>
                    <a:pt x="29" y="473"/>
                  </a:cubicBezTo>
                  <a:cubicBezTo>
                    <a:pt x="222" y="461"/>
                    <a:pt x="413" y="446"/>
                    <a:pt x="605" y="432"/>
                  </a:cubicBezTo>
                  <a:cubicBezTo>
                    <a:pt x="672" y="0"/>
                    <a:pt x="247" y="148"/>
                    <a:pt x="1" y="84"/>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 name="Google Shape;574;p49">
              <a:extLst>
                <a:ext uri="{FF2B5EF4-FFF2-40B4-BE49-F238E27FC236}">
                  <a16:creationId xmlns:a16="http://schemas.microsoft.com/office/drawing/2014/main" id="{EFAF2317-2DA4-1C0E-68B1-1902660821A3}"/>
                </a:ext>
              </a:extLst>
            </p:cNvPr>
            <p:cNvSpPr/>
            <p:nvPr/>
          </p:nvSpPr>
          <p:spPr>
            <a:xfrm>
              <a:off x="2005675" y="4072188"/>
              <a:ext cx="97325" cy="34850"/>
            </a:xfrm>
            <a:custGeom>
              <a:avLst/>
              <a:gdLst/>
              <a:ahLst/>
              <a:cxnLst/>
              <a:rect l="l" t="t" r="r" b="b"/>
              <a:pathLst>
                <a:path w="3893" h="1394" extrusionOk="0">
                  <a:moveTo>
                    <a:pt x="2669" y="355"/>
                  </a:moveTo>
                  <a:cubicBezTo>
                    <a:pt x="1806" y="468"/>
                    <a:pt x="768" y="570"/>
                    <a:pt x="0" y="747"/>
                  </a:cubicBezTo>
                  <a:cubicBezTo>
                    <a:pt x="43" y="1393"/>
                    <a:pt x="766" y="1058"/>
                    <a:pt x="1239" y="981"/>
                  </a:cubicBezTo>
                  <a:cubicBezTo>
                    <a:pt x="1887" y="878"/>
                    <a:pt x="2414" y="814"/>
                    <a:pt x="2954" y="725"/>
                  </a:cubicBezTo>
                  <a:cubicBezTo>
                    <a:pt x="3309" y="667"/>
                    <a:pt x="3837" y="719"/>
                    <a:pt x="3893" y="394"/>
                  </a:cubicBezTo>
                  <a:cubicBezTo>
                    <a:pt x="3639" y="1"/>
                    <a:pt x="3063" y="303"/>
                    <a:pt x="2669" y="35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 name="Google Shape;575;p49">
              <a:extLst>
                <a:ext uri="{FF2B5EF4-FFF2-40B4-BE49-F238E27FC236}">
                  <a16:creationId xmlns:a16="http://schemas.microsoft.com/office/drawing/2014/main" id="{3B60B288-5755-E9F6-175B-217A99D0FE89}"/>
                </a:ext>
              </a:extLst>
            </p:cNvPr>
            <p:cNvSpPr/>
            <p:nvPr/>
          </p:nvSpPr>
          <p:spPr>
            <a:xfrm>
              <a:off x="1319200" y="4145363"/>
              <a:ext cx="12825" cy="9025"/>
            </a:xfrm>
            <a:custGeom>
              <a:avLst/>
              <a:gdLst/>
              <a:ahLst/>
              <a:cxnLst/>
              <a:rect l="l" t="t" r="r" b="b"/>
              <a:pathLst>
                <a:path w="513" h="361" extrusionOk="0">
                  <a:moveTo>
                    <a:pt x="25" y="360"/>
                  </a:moveTo>
                  <a:cubicBezTo>
                    <a:pt x="193" y="348"/>
                    <a:pt x="392" y="358"/>
                    <a:pt x="467" y="263"/>
                  </a:cubicBezTo>
                  <a:cubicBezTo>
                    <a:pt x="454" y="152"/>
                    <a:pt x="467" y="60"/>
                    <a:pt x="512" y="0"/>
                  </a:cubicBezTo>
                  <a:cubicBezTo>
                    <a:pt x="341" y="12"/>
                    <a:pt x="171" y="24"/>
                    <a:pt x="1" y="36"/>
                  </a:cubicBezTo>
                  <a:cubicBezTo>
                    <a:pt x="8" y="144"/>
                    <a:pt x="16" y="253"/>
                    <a:pt x="25" y="36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 name="Google Shape;576;p49">
              <a:extLst>
                <a:ext uri="{FF2B5EF4-FFF2-40B4-BE49-F238E27FC236}">
                  <a16:creationId xmlns:a16="http://schemas.microsoft.com/office/drawing/2014/main" id="{D515C5EB-FAF8-7C2F-B33E-9345F2937377}"/>
                </a:ext>
              </a:extLst>
            </p:cNvPr>
            <p:cNvSpPr/>
            <p:nvPr/>
          </p:nvSpPr>
          <p:spPr>
            <a:xfrm>
              <a:off x="2014875" y="4095038"/>
              <a:ext cx="91700" cy="49900"/>
            </a:xfrm>
            <a:custGeom>
              <a:avLst/>
              <a:gdLst/>
              <a:ahLst/>
              <a:cxnLst/>
              <a:rect l="l" t="t" r="r" b="b"/>
              <a:pathLst>
                <a:path w="3668" h="1996" extrusionOk="0">
                  <a:moveTo>
                    <a:pt x="1" y="458"/>
                  </a:moveTo>
                  <a:cubicBezTo>
                    <a:pt x="26" y="814"/>
                    <a:pt x="248" y="1519"/>
                    <a:pt x="370" y="1996"/>
                  </a:cubicBezTo>
                  <a:cubicBezTo>
                    <a:pt x="1491" y="1824"/>
                    <a:pt x="2540" y="1591"/>
                    <a:pt x="3668" y="1427"/>
                  </a:cubicBezTo>
                  <a:cubicBezTo>
                    <a:pt x="3634" y="952"/>
                    <a:pt x="3599" y="476"/>
                    <a:pt x="3564" y="1"/>
                  </a:cubicBezTo>
                  <a:cubicBezTo>
                    <a:pt x="2271" y="60"/>
                    <a:pt x="1205" y="320"/>
                    <a:pt x="1" y="45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 name="Google Shape;577;p49">
              <a:extLst>
                <a:ext uri="{FF2B5EF4-FFF2-40B4-BE49-F238E27FC236}">
                  <a16:creationId xmlns:a16="http://schemas.microsoft.com/office/drawing/2014/main" id="{FA73735A-36E5-A28D-3C4A-FC94FE1943BB}"/>
                </a:ext>
              </a:extLst>
            </p:cNvPr>
            <p:cNvSpPr/>
            <p:nvPr/>
          </p:nvSpPr>
          <p:spPr>
            <a:xfrm>
              <a:off x="1316975" y="4160613"/>
              <a:ext cx="16950" cy="9550"/>
            </a:xfrm>
            <a:custGeom>
              <a:avLst/>
              <a:gdLst/>
              <a:ahLst/>
              <a:cxnLst/>
              <a:rect l="l" t="t" r="r" b="b"/>
              <a:pathLst>
                <a:path w="678" h="382" extrusionOk="0">
                  <a:moveTo>
                    <a:pt x="152" y="270"/>
                  </a:moveTo>
                  <a:cubicBezTo>
                    <a:pt x="195" y="382"/>
                    <a:pt x="677" y="373"/>
                    <a:pt x="525" y="113"/>
                  </a:cubicBezTo>
                  <a:cubicBezTo>
                    <a:pt x="482" y="0"/>
                    <a:pt x="0" y="10"/>
                    <a:pt x="152" y="27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 name="Google Shape;578;p49">
              <a:extLst>
                <a:ext uri="{FF2B5EF4-FFF2-40B4-BE49-F238E27FC236}">
                  <a16:creationId xmlns:a16="http://schemas.microsoft.com/office/drawing/2014/main" id="{4BC79A3E-96AC-6C02-E307-06CD3AF05D6A}"/>
                </a:ext>
              </a:extLst>
            </p:cNvPr>
            <p:cNvSpPr/>
            <p:nvPr/>
          </p:nvSpPr>
          <p:spPr>
            <a:xfrm>
              <a:off x="1346750" y="4120688"/>
              <a:ext cx="601075" cy="100175"/>
            </a:xfrm>
            <a:custGeom>
              <a:avLst/>
              <a:gdLst/>
              <a:ahLst/>
              <a:cxnLst/>
              <a:rect l="l" t="t" r="r" b="b"/>
              <a:pathLst>
                <a:path w="24043" h="4007" extrusionOk="0">
                  <a:moveTo>
                    <a:pt x="23427" y="0"/>
                  </a:moveTo>
                  <a:cubicBezTo>
                    <a:pt x="21706" y="414"/>
                    <a:pt x="19795" y="512"/>
                    <a:pt x="17955" y="729"/>
                  </a:cubicBezTo>
                  <a:cubicBezTo>
                    <a:pt x="11959" y="1441"/>
                    <a:pt x="5927" y="2612"/>
                    <a:pt x="0" y="2899"/>
                  </a:cubicBezTo>
                  <a:cubicBezTo>
                    <a:pt x="50" y="3306"/>
                    <a:pt x="47" y="3668"/>
                    <a:pt x="18" y="4007"/>
                  </a:cubicBezTo>
                  <a:cubicBezTo>
                    <a:pt x="3185" y="3427"/>
                    <a:pt x="7098" y="3431"/>
                    <a:pt x="10344" y="2920"/>
                  </a:cubicBezTo>
                  <a:cubicBezTo>
                    <a:pt x="10534" y="2891"/>
                    <a:pt x="11122" y="2933"/>
                    <a:pt x="11087" y="2540"/>
                  </a:cubicBezTo>
                  <a:cubicBezTo>
                    <a:pt x="10800" y="2242"/>
                    <a:pt x="10085" y="2579"/>
                    <a:pt x="9677" y="2578"/>
                  </a:cubicBezTo>
                  <a:cubicBezTo>
                    <a:pt x="10839" y="1762"/>
                    <a:pt x="12929" y="1904"/>
                    <a:pt x="14745" y="1618"/>
                  </a:cubicBezTo>
                  <a:cubicBezTo>
                    <a:pt x="15959" y="1427"/>
                    <a:pt x="17584" y="1196"/>
                    <a:pt x="18515" y="1340"/>
                  </a:cubicBezTo>
                  <a:cubicBezTo>
                    <a:pt x="17149" y="1864"/>
                    <a:pt x="14999" y="1698"/>
                    <a:pt x="13703" y="2282"/>
                  </a:cubicBezTo>
                  <a:cubicBezTo>
                    <a:pt x="13943" y="2609"/>
                    <a:pt x="14436" y="2425"/>
                    <a:pt x="14739" y="2400"/>
                  </a:cubicBezTo>
                  <a:cubicBezTo>
                    <a:pt x="17842" y="2157"/>
                    <a:pt x="21092" y="1687"/>
                    <a:pt x="24043" y="1390"/>
                  </a:cubicBezTo>
                  <a:cubicBezTo>
                    <a:pt x="23846" y="917"/>
                    <a:pt x="23846" y="212"/>
                    <a:pt x="23427" y="0"/>
                  </a:cubicBezTo>
                  <a:close/>
                  <a:moveTo>
                    <a:pt x="7642" y="2859"/>
                  </a:moveTo>
                  <a:cubicBezTo>
                    <a:pt x="7802" y="2461"/>
                    <a:pt x="9264" y="2341"/>
                    <a:pt x="9553" y="2652"/>
                  </a:cubicBezTo>
                  <a:cubicBezTo>
                    <a:pt x="9038" y="2649"/>
                    <a:pt x="8296" y="2937"/>
                    <a:pt x="7642" y="285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2" name="Google Shape;579;p49">
              <a:extLst>
                <a:ext uri="{FF2B5EF4-FFF2-40B4-BE49-F238E27FC236}">
                  <a16:creationId xmlns:a16="http://schemas.microsoft.com/office/drawing/2014/main" id="{E0B46602-1BE9-E030-6E1A-CC03ECC9DE99}"/>
                </a:ext>
              </a:extLst>
            </p:cNvPr>
            <p:cNvSpPr/>
            <p:nvPr/>
          </p:nvSpPr>
          <p:spPr>
            <a:xfrm>
              <a:off x="1321350" y="4174738"/>
              <a:ext cx="10325" cy="10475"/>
            </a:xfrm>
            <a:custGeom>
              <a:avLst/>
              <a:gdLst/>
              <a:ahLst/>
              <a:cxnLst/>
              <a:rect l="l" t="t" r="r" b="b"/>
              <a:pathLst>
                <a:path w="413" h="419" extrusionOk="0">
                  <a:moveTo>
                    <a:pt x="0" y="30"/>
                  </a:moveTo>
                  <a:cubicBezTo>
                    <a:pt x="11" y="159"/>
                    <a:pt x="20" y="290"/>
                    <a:pt x="29" y="418"/>
                  </a:cubicBezTo>
                  <a:cubicBezTo>
                    <a:pt x="157" y="409"/>
                    <a:pt x="285" y="400"/>
                    <a:pt x="413" y="391"/>
                  </a:cubicBezTo>
                  <a:cubicBezTo>
                    <a:pt x="403" y="261"/>
                    <a:pt x="393" y="131"/>
                    <a:pt x="384" y="1"/>
                  </a:cubicBezTo>
                  <a:cubicBezTo>
                    <a:pt x="256" y="10"/>
                    <a:pt x="128" y="20"/>
                    <a:pt x="0" y="3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3" name="Google Shape;580;p49">
              <a:extLst>
                <a:ext uri="{FF2B5EF4-FFF2-40B4-BE49-F238E27FC236}">
                  <a16:creationId xmlns:a16="http://schemas.microsoft.com/office/drawing/2014/main" id="{1C6753AF-6048-BF8C-37DF-66EC6A563039}"/>
                </a:ext>
              </a:extLst>
            </p:cNvPr>
            <p:cNvSpPr/>
            <p:nvPr/>
          </p:nvSpPr>
          <p:spPr>
            <a:xfrm>
              <a:off x="1344650" y="4175613"/>
              <a:ext cx="15300" cy="7850"/>
            </a:xfrm>
            <a:custGeom>
              <a:avLst/>
              <a:gdLst/>
              <a:ahLst/>
              <a:cxnLst/>
              <a:rect l="l" t="t" r="r" b="b"/>
              <a:pathLst>
                <a:path w="612" h="314" extrusionOk="0">
                  <a:moveTo>
                    <a:pt x="56" y="313"/>
                  </a:moveTo>
                  <a:cubicBezTo>
                    <a:pt x="318" y="280"/>
                    <a:pt x="464" y="144"/>
                    <a:pt x="612" y="11"/>
                  </a:cubicBezTo>
                  <a:cubicBezTo>
                    <a:pt x="355" y="49"/>
                    <a:pt x="0" y="1"/>
                    <a:pt x="56" y="31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4" name="Google Shape;581;p49">
              <a:extLst>
                <a:ext uri="{FF2B5EF4-FFF2-40B4-BE49-F238E27FC236}">
                  <a16:creationId xmlns:a16="http://schemas.microsoft.com/office/drawing/2014/main" id="{65C1ACB9-9265-ADA3-DB66-9380486245AD}"/>
                </a:ext>
              </a:extLst>
            </p:cNvPr>
            <p:cNvSpPr/>
            <p:nvPr/>
          </p:nvSpPr>
          <p:spPr>
            <a:xfrm>
              <a:off x="1322550" y="4190963"/>
              <a:ext cx="10425" cy="12100"/>
            </a:xfrm>
            <a:custGeom>
              <a:avLst/>
              <a:gdLst/>
              <a:ahLst/>
              <a:cxnLst/>
              <a:rect l="l" t="t" r="r" b="b"/>
              <a:pathLst>
                <a:path w="417" h="484" extrusionOk="0">
                  <a:moveTo>
                    <a:pt x="1" y="29"/>
                  </a:moveTo>
                  <a:cubicBezTo>
                    <a:pt x="11" y="180"/>
                    <a:pt x="23" y="332"/>
                    <a:pt x="34" y="483"/>
                  </a:cubicBezTo>
                  <a:cubicBezTo>
                    <a:pt x="161" y="473"/>
                    <a:pt x="290" y="465"/>
                    <a:pt x="416" y="456"/>
                  </a:cubicBezTo>
                  <a:cubicBezTo>
                    <a:pt x="406" y="303"/>
                    <a:pt x="395" y="152"/>
                    <a:pt x="383" y="1"/>
                  </a:cubicBezTo>
                  <a:cubicBezTo>
                    <a:pt x="257" y="10"/>
                    <a:pt x="128" y="20"/>
                    <a:pt x="1" y="2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5" name="Google Shape;582;p49">
              <a:extLst>
                <a:ext uri="{FF2B5EF4-FFF2-40B4-BE49-F238E27FC236}">
                  <a16:creationId xmlns:a16="http://schemas.microsoft.com/office/drawing/2014/main" id="{BB90A05F-C5AD-BC73-069C-ADB6906613A3}"/>
                </a:ext>
              </a:extLst>
            </p:cNvPr>
            <p:cNvSpPr/>
            <p:nvPr/>
          </p:nvSpPr>
          <p:spPr>
            <a:xfrm>
              <a:off x="2024475" y="4136313"/>
              <a:ext cx="85875" cy="26475"/>
            </a:xfrm>
            <a:custGeom>
              <a:avLst/>
              <a:gdLst/>
              <a:ahLst/>
              <a:cxnLst/>
              <a:rect l="l" t="t" r="r" b="b"/>
              <a:pathLst>
                <a:path w="3435" h="1059" extrusionOk="0">
                  <a:moveTo>
                    <a:pt x="3176" y="45"/>
                  </a:moveTo>
                  <a:cubicBezTo>
                    <a:pt x="2160" y="247"/>
                    <a:pt x="1107" y="416"/>
                    <a:pt x="0" y="539"/>
                  </a:cubicBezTo>
                  <a:cubicBezTo>
                    <a:pt x="14" y="712"/>
                    <a:pt x="26" y="885"/>
                    <a:pt x="39" y="1059"/>
                  </a:cubicBezTo>
                  <a:cubicBezTo>
                    <a:pt x="1225" y="986"/>
                    <a:pt x="2235" y="757"/>
                    <a:pt x="3348" y="618"/>
                  </a:cubicBezTo>
                  <a:cubicBezTo>
                    <a:pt x="3277" y="444"/>
                    <a:pt x="3434" y="0"/>
                    <a:pt x="3176" y="4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 name="Google Shape;583;p49">
              <a:extLst>
                <a:ext uri="{FF2B5EF4-FFF2-40B4-BE49-F238E27FC236}">
                  <a16:creationId xmlns:a16="http://schemas.microsoft.com/office/drawing/2014/main" id="{546A53CE-FCF9-4D77-9811-564EF57408F1}"/>
                </a:ext>
              </a:extLst>
            </p:cNvPr>
            <p:cNvSpPr/>
            <p:nvPr/>
          </p:nvSpPr>
          <p:spPr>
            <a:xfrm>
              <a:off x="1636450" y="4172963"/>
              <a:ext cx="51475" cy="89625"/>
            </a:xfrm>
            <a:custGeom>
              <a:avLst/>
              <a:gdLst/>
              <a:ahLst/>
              <a:cxnLst/>
              <a:rect l="l" t="t" r="r" b="b"/>
              <a:pathLst>
                <a:path w="2059" h="3585" extrusionOk="0">
                  <a:moveTo>
                    <a:pt x="0" y="282"/>
                  </a:moveTo>
                  <a:cubicBezTo>
                    <a:pt x="69" y="1422"/>
                    <a:pt x="270" y="2407"/>
                    <a:pt x="308" y="3585"/>
                  </a:cubicBezTo>
                  <a:cubicBezTo>
                    <a:pt x="931" y="3403"/>
                    <a:pt x="1497" y="3170"/>
                    <a:pt x="2058" y="2934"/>
                  </a:cubicBezTo>
                  <a:cubicBezTo>
                    <a:pt x="1953" y="1977"/>
                    <a:pt x="1704" y="1191"/>
                    <a:pt x="1662" y="159"/>
                  </a:cubicBezTo>
                  <a:cubicBezTo>
                    <a:pt x="1144" y="1"/>
                    <a:pt x="585" y="299"/>
                    <a:pt x="0" y="282"/>
                  </a:cubicBezTo>
                  <a:close/>
                  <a:moveTo>
                    <a:pt x="550" y="3371"/>
                  </a:moveTo>
                  <a:cubicBezTo>
                    <a:pt x="346" y="2484"/>
                    <a:pt x="369" y="1329"/>
                    <a:pt x="262" y="328"/>
                  </a:cubicBezTo>
                  <a:cubicBezTo>
                    <a:pt x="362" y="302"/>
                    <a:pt x="375" y="380"/>
                    <a:pt x="457" y="378"/>
                  </a:cubicBezTo>
                  <a:cubicBezTo>
                    <a:pt x="481" y="1316"/>
                    <a:pt x="1055" y="2699"/>
                    <a:pt x="550" y="337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7" name="Google Shape;584;p49">
              <a:extLst>
                <a:ext uri="{FF2B5EF4-FFF2-40B4-BE49-F238E27FC236}">
                  <a16:creationId xmlns:a16="http://schemas.microsoft.com/office/drawing/2014/main" id="{A77F4692-F0B9-5B82-7162-1543F8D0DEDB}"/>
                </a:ext>
              </a:extLst>
            </p:cNvPr>
            <p:cNvSpPr/>
            <p:nvPr/>
          </p:nvSpPr>
          <p:spPr>
            <a:xfrm>
              <a:off x="1980950" y="4153563"/>
              <a:ext cx="26925" cy="15750"/>
            </a:xfrm>
            <a:custGeom>
              <a:avLst/>
              <a:gdLst/>
              <a:ahLst/>
              <a:cxnLst/>
              <a:rect l="l" t="t" r="r" b="b"/>
              <a:pathLst>
                <a:path w="1077" h="630" extrusionOk="0">
                  <a:moveTo>
                    <a:pt x="728" y="55"/>
                  </a:moveTo>
                  <a:cubicBezTo>
                    <a:pt x="206" y="0"/>
                    <a:pt x="34" y="256"/>
                    <a:pt x="0" y="630"/>
                  </a:cubicBezTo>
                  <a:cubicBezTo>
                    <a:pt x="324" y="530"/>
                    <a:pt x="798" y="561"/>
                    <a:pt x="1077" y="420"/>
                  </a:cubicBezTo>
                  <a:cubicBezTo>
                    <a:pt x="901" y="368"/>
                    <a:pt x="847" y="174"/>
                    <a:pt x="728" y="5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 name="Google Shape;585;p49">
              <a:extLst>
                <a:ext uri="{FF2B5EF4-FFF2-40B4-BE49-F238E27FC236}">
                  <a16:creationId xmlns:a16="http://schemas.microsoft.com/office/drawing/2014/main" id="{02ABF837-2D9F-44DB-6438-57C9EDDC6939}"/>
                </a:ext>
              </a:extLst>
            </p:cNvPr>
            <p:cNvSpPr/>
            <p:nvPr/>
          </p:nvSpPr>
          <p:spPr>
            <a:xfrm>
              <a:off x="1323875" y="4207313"/>
              <a:ext cx="11675" cy="19275"/>
            </a:xfrm>
            <a:custGeom>
              <a:avLst/>
              <a:gdLst/>
              <a:ahLst/>
              <a:cxnLst/>
              <a:rect l="l" t="t" r="r" b="b"/>
              <a:pathLst>
                <a:path w="467" h="771" extrusionOk="0">
                  <a:moveTo>
                    <a:pt x="314" y="1"/>
                  </a:moveTo>
                  <a:cubicBezTo>
                    <a:pt x="335" y="140"/>
                    <a:pt x="91" y="46"/>
                    <a:pt x="0" y="88"/>
                  </a:cubicBezTo>
                  <a:cubicBezTo>
                    <a:pt x="16" y="305"/>
                    <a:pt x="31" y="521"/>
                    <a:pt x="47" y="737"/>
                  </a:cubicBezTo>
                  <a:cubicBezTo>
                    <a:pt x="246" y="770"/>
                    <a:pt x="227" y="612"/>
                    <a:pt x="426" y="645"/>
                  </a:cubicBezTo>
                  <a:cubicBezTo>
                    <a:pt x="371" y="450"/>
                    <a:pt x="467" y="79"/>
                    <a:pt x="3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 name="Google Shape;586;p49">
              <a:extLst>
                <a:ext uri="{FF2B5EF4-FFF2-40B4-BE49-F238E27FC236}">
                  <a16:creationId xmlns:a16="http://schemas.microsoft.com/office/drawing/2014/main" id="{D4134749-DAAE-EA57-C100-4260D93909B7}"/>
                </a:ext>
              </a:extLst>
            </p:cNvPr>
            <p:cNvSpPr/>
            <p:nvPr/>
          </p:nvSpPr>
          <p:spPr>
            <a:xfrm>
              <a:off x="1693550" y="4155988"/>
              <a:ext cx="260025" cy="36125"/>
            </a:xfrm>
            <a:custGeom>
              <a:avLst/>
              <a:gdLst/>
              <a:ahLst/>
              <a:cxnLst/>
              <a:rect l="l" t="t" r="r" b="b"/>
              <a:pathLst>
                <a:path w="10401" h="1445" extrusionOk="0">
                  <a:moveTo>
                    <a:pt x="8916" y="396"/>
                  </a:moveTo>
                  <a:cubicBezTo>
                    <a:pt x="6894" y="642"/>
                    <a:pt x="4446" y="828"/>
                    <a:pt x="2287" y="1081"/>
                  </a:cubicBezTo>
                  <a:cubicBezTo>
                    <a:pt x="1480" y="1175"/>
                    <a:pt x="651" y="1041"/>
                    <a:pt x="1" y="1444"/>
                  </a:cubicBezTo>
                  <a:cubicBezTo>
                    <a:pt x="3109" y="1250"/>
                    <a:pt x="7338" y="1161"/>
                    <a:pt x="10401" y="483"/>
                  </a:cubicBezTo>
                  <a:cubicBezTo>
                    <a:pt x="10164" y="0"/>
                    <a:pt x="9340" y="345"/>
                    <a:pt x="8916" y="39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 name="Google Shape;587;p49">
              <a:extLst>
                <a:ext uri="{FF2B5EF4-FFF2-40B4-BE49-F238E27FC236}">
                  <a16:creationId xmlns:a16="http://schemas.microsoft.com/office/drawing/2014/main" id="{E9A3B1E6-3A9C-4641-5EB5-7FBBCF165CB0}"/>
                </a:ext>
              </a:extLst>
            </p:cNvPr>
            <p:cNvSpPr/>
            <p:nvPr/>
          </p:nvSpPr>
          <p:spPr>
            <a:xfrm>
              <a:off x="1688100" y="4161413"/>
              <a:ext cx="440300" cy="109350"/>
            </a:xfrm>
            <a:custGeom>
              <a:avLst/>
              <a:gdLst/>
              <a:ahLst/>
              <a:cxnLst/>
              <a:rect l="l" t="t" r="r" b="b"/>
              <a:pathLst>
                <a:path w="17612" h="4374" extrusionOk="0">
                  <a:moveTo>
                    <a:pt x="10466" y="2560"/>
                  </a:moveTo>
                  <a:cubicBezTo>
                    <a:pt x="12399" y="2476"/>
                    <a:pt x="14368" y="2125"/>
                    <a:pt x="16211" y="2072"/>
                  </a:cubicBezTo>
                  <a:cubicBezTo>
                    <a:pt x="16547" y="2063"/>
                    <a:pt x="17141" y="2342"/>
                    <a:pt x="17219" y="1803"/>
                  </a:cubicBezTo>
                  <a:cubicBezTo>
                    <a:pt x="17066" y="1508"/>
                    <a:pt x="16567" y="1603"/>
                    <a:pt x="16307" y="1610"/>
                  </a:cubicBezTo>
                  <a:cubicBezTo>
                    <a:pt x="13896" y="1658"/>
                    <a:pt x="11307" y="1995"/>
                    <a:pt x="9013" y="2015"/>
                  </a:cubicBezTo>
                  <a:cubicBezTo>
                    <a:pt x="11468" y="1556"/>
                    <a:pt x="14441" y="1553"/>
                    <a:pt x="17118" y="1288"/>
                  </a:cubicBezTo>
                  <a:cubicBezTo>
                    <a:pt x="17131" y="881"/>
                    <a:pt x="17015" y="332"/>
                    <a:pt x="16894" y="0"/>
                  </a:cubicBezTo>
                  <a:cubicBezTo>
                    <a:pt x="15220" y="52"/>
                    <a:pt x="13326" y="432"/>
                    <a:pt x="11542" y="590"/>
                  </a:cubicBezTo>
                  <a:cubicBezTo>
                    <a:pt x="11387" y="813"/>
                    <a:pt x="11191" y="1271"/>
                    <a:pt x="10877" y="1160"/>
                  </a:cubicBezTo>
                  <a:cubicBezTo>
                    <a:pt x="10695" y="1093"/>
                    <a:pt x="10914" y="552"/>
                    <a:pt x="10583" y="660"/>
                  </a:cubicBezTo>
                  <a:cubicBezTo>
                    <a:pt x="7370" y="1162"/>
                    <a:pt x="3611" y="1186"/>
                    <a:pt x="311" y="1613"/>
                  </a:cubicBezTo>
                  <a:cubicBezTo>
                    <a:pt x="331" y="2035"/>
                    <a:pt x="406" y="2394"/>
                    <a:pt x="520" y="2706"/>
                  </a:cubicBezTo>
                  <a:cubicBezTo>
                    <a:pt x="3059" y="2562"/>
                    <a:pt x="5747" y="1907"/>
                    <a:pt x="8114" y="2016"/>
                  </a:cubicBezTo>
                  <a:cubicBezTo>
                    <a:pt x="5752" y="2486"/>
                    <a:pt x="2940" y="2585"/>
                    <a:pt x="544" y="3030"/>
                  </a:cubicBezTo>
                  <a:cubicBezTo>
                    <a:pt x="513" y="3231"/>
                    <a:pt x="627" y="3261"/>
                    <a:pt x="637" y="3413"/>
                  </a:cubicBezTo>
                  <a:cubicBezTo>
                    <a:pt x="2003" y="3527"/>
                    <a:pt x="3730" y="2964"/>
                    <a:pt x="5054" y="3220"/>
                  </a:cubicBezTo>
                  <a:cubicBezTo>
                    <a:pt x="3614" y="3373"/>
                    <a:pt x="2210" y="3559"/>
                    <a:pt x="719" y="3670"/>
                  </a:cubicBezTo>
                  <a:cubicBezTo>
                    <a:pt x="632" y="4038"/>
                    <a:pt x="392" y="4273"/>
                    <a:pt x="1" y="4374"/>
                  </a:cubicBezTo>
                  <a:cubicBezTo>
                    <a:pt x="5770" y="3884"/>
                    <a:pt x="11638" y="3168"/>
                    <a:pt x="17497" y="2956"/>
                  </a:cubicBezTo>
                  <a:cubicBezTo>
                    <a:pt x="17611" y="2753"/>
                    <a:pt x="17277" y="2591"/>
                    <a:pt x="17317" y="2251"/>
                  </a:cubicBezTo>
                  <a:cubicBezTo>
                    <a:pt x="15167" y="2198"/>
                    <a:pt x="12512" y="2737"/>
                    <a:pt x="10466" y="256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 name="Google Shape;588;p49">
              <a:extLst>
                <a:ext uri="{FF2B5EF4-FFF2-40B4-BE49-F238E27FC236}">
                  <a16:creationId xmlns:a16="http://schemas.microsoft.com/office/drawing/2014/main" id="{F06AD851-8BF1-0EF1-7506-6F047A80491A}"/>
                </a:ext>
              </a:extLst>
            </p:cNvPr>
            <p:cNvSpPr/>
            <p:nvPr/>
          </p:nvSpPr>
          <p:spPr>
            <a:xfrm>
              <a:off x="1352450" y="4200388"/>
              <a:ext cx="272675" cy="29250"/>
            </a:xfrm>
            <a:custGeom>
              <a:avLst/>
              <a:gdLst/>
              <a:ahLst/>
              <a:cxnLst/>
              <a:rect l="l" t="t" r="r" b="b"/>
              <a:pathLst>
                <a:path w="10907" h="1170" extrusionOk="0">
                  <a:moveTo>
                    <a:pt x="9648" y="355"/>
                  </a:moveTo>
                  <a:cubicBezTo>
                    <a:pt x="9993" y="314"/>
                    <a:pt x="10848" y="471"/>
                    <a:pt x="10907" y="0"/>
                  </a:cubicBezTo>
                  <a:cubicBezTo>
                    <a:pt x="7599" y="171"/>
                    <a:pt x="3263" y="475"/>
                    <a:pt x="1" y="1065"/>
                  </a:cubicBezTo>
                  <a:cubicBezTo>
                    <a:pt x="3027" y="1170"/>
                    <a:pt x="6640" y="705"/>
                    <a:pt x="9648" y="35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2" name="Google Shape;589;p49">
              <a:extLst>
                <a:ext uri="{FF2B5EF4-FFF2-40B4-BE49-F238E27FC236}">
                  <a16:creationId xmlns:a16="http://schemas.microsoft.com/office/drawing/2014/main" id="{7ABB1BF6-69E9-9EDA-83E6-3D7D183CDC64}"/>
                </a:ext>
              </a:extLst>
            </p:cNvPr>
            <p:cNvSpPr/>
            <p:nvPr/>
          </p:nvSpPr>
          <p:spPr>
            <a:xfrm>
              <a:off x="1325650" y="4233163"/>
              <a:ext cx="10575" cy="9025"/>
            </a:xfrm>
            <a:custGeom>
              <a:avLst/>
              <a:gdLst/>
              <a:ahLst/>
              <a:cxnLst/>
              <a:rect l="l" t="t" r="r" b="b"/>
              <a:pathLst>
                <a:path w="423" h="361" extrusionOk="0">
                  <a:moveTo>
                    <a:pt x="24" y="352"/>
                  </a:moveTo>
                  <a:cubicBezTo>
                    <a:pt x="288" y="360"/>
                    <a:pt x="423" y="257"/>
                    <a:pt x="384" y="0"/>
                  </a:cubicBezTo>
                  <a:cubicBezTo>
                    <a:pt x="255" y="10"/>
                    <a:pt x="128" y="19"/>
                    <a:pt x="0" y="27"/>
                  </a:cubicBezTo>
                  <a:cubicBezTo>
                    <a:pt x="8" y="136"/>
                    <a:pt x="16" y="244"/>
                    <a:pt x="24" y="35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 name="Google Shape;590;p49">
              <a:extLst>
                <a:ext uri="{FF2B5EF4-FFF2-40B4-BE49-F238E27FC236}">
                  <a16:creationId xmlns:a16="http://schemas.microsoft.com/office/drawing/2014/main" id="{B2BDC40B-DFC6-914D-5511-F7A0C3AE033A}"/>
                </a:ext>
              </a:extLst>
            </p:cNvPr>
            <p:cNvSpPr/>
            <p:nvPr/>
          </p:nvSpPr>
          <p:spPr>
            <a:xfrm>
              <a:off x="1348500" y="4211738"/>
              <a:ext cx="281225" cy="50725"/>
            </a:xfrm>
            <a:custGeom>
              <a:avLst/>
              <a:gdLst/>
              <a:ahLst/>
              <a:cxnLst/>
              <a:rect l="l" t="t" r="r" b="b"/>
              <a:pathLst>
                <a:path w="11249" h="2029" extrusionOk="0">
                  <a:moveTo>
                    <a:pt x="1332" y="849"/>
                  </a:moveTo>
                  <a:cubicBezTo>
                    <a:pt x="900" y="859"/>
                    <a:pt x="181" y="664"/>
                    <a:pt x="0" y="1079"/>
                  </a:cubicBezTo>
                  <a:cubicBezTo>
                    <a:pt x="166" y="1642"/>
                    <a:pt x="901" y="1320"/>
                    <a:pt x="1301" y="1309"/>
                  </a:cubicBezTo>
                  <a:cubicBezTo>
                    <a:pt x="3662" y="1245"/>
                    <a:pt x="6141" y="994"/>
                    <a:pt x="8403" y="916"/>
                  </a:cubicBezTo>
                  <a:cubicBezTo>
                    <a:pt x="6140" y="1264"/>
                    <a:pt x="3417" y="1392"/>
                    <a:pt x="1183" y="1448"/>
                  </a:cubicBezTo>
                  <a:cubicBezTo>
                    <a:pt x="734" y="1460"/>
                    <a:pt x="98" y="1382"/>
                    <a:pt x="43" y="1663"/>
                  </a:cubicBezTo>
                  <a:cubicBezTo>
                    <a:pt x="1621" y="2029"/>
                    <a:pt x="3432" y="1476"/>
                    <a:pt x="5159" y="1350"/>
                  </a:cubicBezTo>
                  <a:cubicBezTo>
                    <a:pt x="7230" y="1202"/>
                    <a:pt x="9349" y="1119"/>
                    <a:pt x="11224" y="839"/>
                  </a:cubicBezTo>
                  <a:cubicBezTo>
                    <a:pt x="11248" y="483"/>
                    <a:pt x="11086" y="344"/>
                    <a:pt x="11099" y="1"/>
                  </a:cubicBezTo>
                  <a:cubicBezTo>
                    <a:pt x="7979" y="337"/>
                    <a:pt x="4437" y="783"/>
                    <a:pt x="1332" y="84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 name="Google Shape;591;p49">
              <a:extLst>
                <a:ext uri="{FF2B5EF4-FFF2-40B4-BE49-F238E27FC236}">
                  <a16:creationId xmlns:a16="http://schemas.microsoft.com/office/drawing/2014/main" id="{7D1620C9-2675-38F2-1BDC-E7424F6958B4}"/>
                </a:ext>
              </a:extLst>
            </p:cNvPr>
            <p:cNvSpPr/>
            <p:nvPr/>
          </p:nvSpPr>
          <p:spPr>
            <a:xfrm>
              <a:off x="1326275" y="4247038"/>
              <a:ext cx="11600" cy="14400"/>
            </a:xfrm>
            <a:custGeom>
              <a:avLst/>
              <a:gdLst/>
              <a:ahLst/>
              <a:cxnLst/>
              <a:rect l="l" t="t" r="r" b="b"/>
              <a:pathLst>
                <a:path w="464" h="576" extrusionOk="0">
                  <a:moveTo>
                    <a:pt x="56" y="576"/>
                  </a:moveTo>
                  <a:cubicBezTo>
                    <a:pt x="163" y="567"/>
                    <a:pt x="270" y="560"/>
                    <a:pt x="376" y="552"/>
                  </a:cubicBezTo>
                  <a:cubicBezTo>
                    <a:pt x="464" y="450"/>
                    <a:pt x="439" y="120"/>
                    <a:pt x="338" y="34"/>
                  </a:cubicBezTo>
                  <a:cubicBezTo>
                    <a:pt x="1" y="1"/>
                    <a:pt x="4" y="266"/>
                    <a:pt x="56" y="576"/>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 name="Google Shape;592;p49">
              <a:extLst>
                <a:ext uri="{FF2B5EF4-FFF2-40B4-BE49-F238E27FC236}">
                  <a16:creationId xmlns:a16="http://schemas.microsoft.com/office/drawing/2014/main" id="{F68BCAF5-66CE-FA9D-692A-8348FCA75DE0}"/>
                </a:ext>
              </a:extLst>
            </p:cNvPr>
            <p:cNvSpPr/>
            <p:nvPr/>
          </p:nvSpPr>
          <p:spPr>
            <a:xfrm>
              <a:off x="1352600" y="4242438"/>
              <a:ext cx="277925" cy="32550"/>
            </a:xfrm>
            <a:custGeom>
              <a:avLst/>
              <a:gdLst/>
              <a:ahLst/>
              <a:cxnLst/>
              <a:rect l="l" t="t" r="r" b="b"/>
              <a:pathLst>
                <a:path w="11117" h="1302" extrusionOk="0">
                  <a:moveTo>
                    <a:pt x="1" y="1208"/>
                  </a:moveTo>
                  <a:cubicBezTo>
                    <a:pt x="2444" y="1302"/>
                    <a:pt x="5088" y="1108"/>
                    <a:pt x="7555" y="848"/>
                  </a:cubicBezTo>
                  <a:cubicBezTo>
                    <a:pt x="8793" y="716"/>
                    <a:pt x="10079" y="851"/>
                    <a:pt x="11117" y="389"/>
                  </a:cubicBezTo>
                  <a:cubicBezTo>
                    <a:pt x="11108" y="260"/>
                    <a:pt x="11098" y="130"/>
                    <a:pt x="11088" y="1"/>
                  </a:cubicBezTo>
                  <a:cubicBezTo>
                    <a:pt x="7645" y="119"/>
                    <a:pt x="3284" y="538"/>
                    <a:pt x="1" y="120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 name="Google Shape;593;p49">
              <a:extLst>
                <a:ext uri="{FF2B5EF4-FFF2-40B4-BE49-F238E27FC236}">
                  <a16:creationId xmlns:a16="http://schemas.microsoft.com/office/drawing/2014/main" id="{960E9CDC-605D-0A39-595D-7E9433B26EDB}"/>
                </a:ext>
              </a:extLst>
            </p:cNvPr>
            <p:cNvSpPr/>
            <p:nvPr/>
          </p:nvSpPr>
          <p:spPr>
            <a:xfrm>
              <a:off x="1327875" y="4268813"/>
              <a:ext cx="10725" cy="12350"/>
            </a:xfrm>
            <a:custGeom>
              <a:avLst/>
              <a:gdLst/>
              <a:ahLst/>
              <a:cxnLst/>
              <a:rect l="l" t="t" r="r" b="b"/>
              <a:pathLst>
                <a:path w="429" h="494" extrusionOk="0">
                  <a:moveTo>
                    <a:pt x="16" y="29"/>
                  </a:moveTo>
                  <a:cubicBezTo>
                    <a:pt x="1" y="236"/>
                    <a:pt x="150" y="250"/>
                    <a:pt x="114" y="479"/>
                  </a:cubicBezTo>
                  <a:cubicBezTo>
                    <a:pt x="270" y="493"/>
                    <a:pt x="244" y="349"/>
                    <a:pt x="428" y="390"/>
                  </a:cubicBezTo>
                  <a:cubicBezTo>
                    <a:pt x="419" y="260"/>
                    <a:pt x="410" y="130"/>
                    <a:pt x="400" y="1"/>
                  </a:cubicBezTo>
                  <a:cubicBezTo>
                    <a:pt x="273" y="10"/>
                    <a:pt x="144" y="20"/>
                    <a:pt x="16" y="2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 name="Google Shape;594;p49">
              <a:extLst>
                <a:ext uri="{FF2B5EF4-FFF2-40B4-BE49-F238E27FC236}">
                  <a16:creationId xmlns:a16="http://schemas.microsoft.com/office/drawing/2014/main" id="{23439F62-E924-5E4D-3754-065299A7B47C}"/>
                </a:ext>
              </a:extLst>
            </p:cNvPr>
            <p:cNvSpPr/>
            <p:nvPr/>
          </p:nvSpPr>
          <p:spPr>
            <a:xfrm>
              <a:off x="1351250" y="4258888"/>
              <a:ext cx="281025" cy="39700"/>
            </a:xfrm>
            <a:custGeom>
              <a:avLst/>
              <a:gdLst/>
              <a:ahLst/>
              <a:cxnLst/>
              <a:rect l="l" t="t" r="r" b="b"/>
              <a:pathLst>
                <a:path w="11241" h="1588" extrusionOk="0">
                  <a:moveTo>
                    <a:pt x="8580" y="314"/>
                  </a:moveTo>
                  <a:cubicBezTo>
                    <a:pt x="5683" y="526"/>
                    <a:pt x="2754" y="861"/>
                    <a:pt x="137" y="805"/>
                  </a:cubicBezTo>
                  <a:cubicBezTo>
                    <a:pt x="0" y="948"/>
                    <a:pt x="154" y="1345"/>
                    <a:pt x="131" y="1588"/>
                  </a:cubicBezTo>
                  <a:cubicBezTo>
                    <a:pt x="2590" y="1476"/>
                    <a:pt x="5893" y="1099"/>
                    <a:pt x="8560" y="902"/>
                  </a:cubicBezTo>
                  <a:cubicBezTo>
                    <a:pt x="9352" y="844"/>
                    <a:pt x="11128" y="902"/>
                    <a:pt x="11227" y="511"/>
                  </a:cubicBezTo>
                  <a:cubicBezTo>
                    <a:pt x="11241" y="462"/>
                    <a:pt x="11229" y="298"/>
                    <a:pt x="11209" y="251"/>
                  </a:cubicBezTo>
                  <a:cubicBezTo>
                    <a:pt x="11111" y="1"/>
                    <a:pt x="9301" y="260"/>
                    <a:pt x="8580" y="31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8" name="Google Shape;595;p49">
              <a:extLst>
                <a:ext uri="{FF2B5EF4-FFF2-40B4-BE49-F238E27FC236}">
                  <a16:creationId xmlns:a16="http://schemas.microsoft.com/office/drawing/2014/main" id="{98E578D6-1B41-1218-A316-B5A119D9F5A2}"/>
                </a:ext>
              </a:extLst>
            </p:cNvPr>
            <p:cNvSpPr/>
            <p:nvPr/>
          </p:nvSpPr>
          <p:spPr>
            <a:xfrm>
              <a:off x="1330400" y="4284113"/>
              <a:ext cx="12950" cy="16025"/>
            </a:xfrm>
            <a:custGeom>
              <a:avLst/>
              <a:gdLst/>
              <a:ahLst/>
              <a:cxnLst/>
              <a:rect l="l" t="t" r="r" b="b"/>
              <a:pathLst>
                <a:path w="518" h="641" extrusionOk="0">
                  <a:moveTo>
                    <a:pt x="31" y="126"/>
                  </a:moveTo>
                  <a:cubicBezTo>
                    <a:pt x="0" y="374"/>
                    <a:pt x="133" y="431"/>
                    <a:pt x="135" y="640"/>
                  </a:cubicBezTo>
                  <a:cubicBezTo>
                    <a:pt x="262" y="631"/>
                    <a:pt x="389" y="622"/>
                    <a:pt x="518" y="612"/>
                  </a:cubicBezTo>
                  <a:cubicBezTo>
                    <a:pt x="499" y="399"/>
                    <a:pt x="386" y="297"/>
                    <a:pt x="411" y="33"/>
                  </a:cubicBezTo>
                  <a:cubicBezTo>
                    <a:pt x="212" y="1"/>
                    <a:pt x="231" y="159"/>
                    <a:pt x="31" y="126"/>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9" name="Google Shape;596;p49">
              <a:extLst>
                <a:ext uri="{FF2B5EF4-FFF2-40B4-BE49-F238E27FC236}">
                  <a16:creationId xmlns:a16="http://schemas.microsoft.com/office/drawing/2014/main" id="{5E02276F-B81E-E3D0-ACD8-391765170D58}"/>
                </a:ext>
              </a:extLst>
            </p:cNvPr>
            <p:cNvSpPr/>
            <p:nvPr/>
          </p:nvSpPr>
          <p:spPr>
            <a:xfrm>
              <a:off x="1341925" y="4261813"/>
              <a:ext cx="808100" cy="64800"/>
            </a:xfrm>
            <a:custGeom>
              <a:avLst/>
              <a:gdLst/>
              <a:ahLst/>
              <a:cxnLst/>
              <a:rect l="l" t="t" r="r" b="b"/>
              <a:pathLst>
                <a:path w="32324" h="2592" extrusionOk="0">
                  <a:moveTo>
                    <a:pt x="21499" y="447"/>
                  </a:moveTo>
                  <a:cubicBezTo>
                    <a:pt x="17952" y="877"/>
                    <a:pt x="14322" y="1034"/>
                    <a:pt x="10715" y="1438"/>
                  </a:cubicBezTo>
                  <a:cubicBezTo>
                    <a:pt x="7580" y="1788"/>
                    <a:pt x="4295" y="1975"/>
                    <a:pt x="1199" y="2202"/>
                  </a:cubicBezTo>
                  <a:cubicBezTo>
                    <a:pt x="784" y="2233"/>
                    <a:pt x="78" y="2130"/>
                    <a:pt x="0" y="2486"/>
                  </a:cubicBezTo>
                  <a:cubicBezTo>
                    <a:pt x="1575" y="2592"/>
                    <a:pt x="3145" y="2379"/>
                    <a:pt x="4742" y="2334"/>
                  </a:cubicBezTo>
                  <a:cubicBezTo>
                    <a:pt x="6322" y="2288"/>
                    <a:pt x="7979" y="2325"/>
                    <a:pt x="9544" y="2109"/>
                  </a:cubicBezTo>
                  <a:cubicBezTo>
                    <a:pt x="16842" y="1108"/>
                    <a:pt x="24729" y="937"/>
                    <a:pt x="32324" y="42"/>
                  </a:cubicBezTo>
                  <a:cubicBezTo>
                    <a:pt x="28833" y="3"/>
                    <a:pt x="25193" y="0"/>
                    <a:pt x="21499" y="44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0" name="Google Shape;597;p49">
              <a:extLst>
                <a:ext uri="{FF2B5EF4-FFF2-40B4-BE49-F238E27FC236}">
                  <a16:creationId xmlns:a16="http://schemas.microsoft.com/office/drawing/2014/main" id="{97FD0B27-DF85-4177-2050-B1D655483F5C}"/>
                </a:ext>
              </a:extLst>
            </p:cNvPr>
            <p:cNvSpPr/>
            <p:nvPr/>
          </p:nvSpPr>
          <p:spPr>
            <a:xfrm>
              <a:off x="1359325" y="4278038"/>
              <a:ext cx="851500" cy="73000"/>
            </a:xfrm>
            <a:custGeom>
              <a:avLst/>
              <a:gdLst/>
              <a:ahLst/>
              <a:cxnLst/>
              <a:rect l="l" t="t" r="r" b="b"/>
              <a:pathLst>
                <a:path w="34060" h="2920" extrusionOk="0">
                  <a:moveTo>
                    <a:pt x="30920" y="228"/>
                  </a:moveTo>
                  <a:cubicBezTo>
                    <a:pt x="20889" y="1513"/>
                    <a:pt x="10179" y="2237"/>
                    <a:pt x="0" y="2569"/>
                  </a:cubicBezTo>
                  <a:cubicBezTo>
                    <a:pt x="193" y="2920"/>
                    <a:pt x="650" y="2702"/>
                    <a:pt x="909" y="2697"/>
                  </a:cubicBezTo>
                  <a:cubicBezTo>
                    <a:pt x="3428" y="2672"/>
                    <a:pt x="5936" y="2507"/>
                    <a:pt x="8467" y="2401"/>
                  </a:cubicBezTo>
                  <a:cubicBezTo>
                    <a:pt x="16379" y="2073"/>
                    <a:pt x="24562" y="1643"/>
                    <a:pt x="32304" y="713"/>
                  </a:cubicBezTo>
                  <a:cubicBezTo>
                    <a:pt x="32908" y="640"/>
                    <a:pt x="33994" y="749"/>
                    <a:pt x="34059" y="127"/>
                  </a:cubicBezTo>
                  <a:cubicBezTo>
                    <a:pt x="33072" y="0"/>
                    <a:pt x="31920" y="100"/>
                    <a:pt x="30920" y="228"/>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1" name="Google Shape;598;p49">
              <a:extLst>
                <a:ext uri="{FF2B5EF4-FFF2-40B4-BE49-F238E27FC236}">
                  <a16:creationId xmlns:a16="http://schemas.microsoft.com/office/drawing/2014/main" id="{0BEBD829-D496-D5B1-FB95-D75E84AB9128}"/>
                </a:ext>
              </a:extLst>
            </p:cNvPr>
            <p:cNvSpPr/>
            <p:nvPr/>
          </p:nvSpPr>
          <p:spPr>
            <a:xfrm>
              <a:off x="1332725" y="4372838"/>
              <a:ext cx="13700" cy="23000"/>
            </a:xfrm>
            <a:custGeom>
              <a:avLst/>
              <a:gdLst/>
              <a:ahLst/>
              <a:cxnLst/>
              <a:rect l="l" t="t" r="r" b="b"/>
              <a:pathLst>
                <a:path w="548" h="920" extrusionOk="0">
                  <a:moveTo>
                    <a:pt x="323" y="919"/>
                  </a:moveTo>
                  <a:cubicBezTo>
                    <a:pt x="453" y="747"/>
                    <a:pt x="548" y="229"/>
                    <a:pt x="384" y="1"/>
                  </a:cubicBezTo>
                  <a:cubicBezTo>
                    <a:pt x="414" y="289"/>
                    <a:pt x="1" y="772"/>
                    <a:pt x="323" y="91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2" name="Google Shape;599;p49">
              <a:extLst>
                <a:ext uri="{FF2B5EF4-FFF2-40B4-BE49-F238E27FC236}">
                  <a16:creationId xmlns:a16="http://schemas.microsoft.com/office/drawing/2014/main" id="{EF815A1B-0B31-59A1-EFB6-DBD0D525A2D4}"/>
                </a:ext>
              </a:extLst>
            </p:cNvPr>
            <p:cNvSpPr/>
            <p:nvPr/>
          </p:nvSpPr>
          <p:spPr>
            <a:xfrm>
              <a:off x="1367650" y="4315488"/>
              <a:ext cx="820950" cy="100625"/>
            </a:xfrm>
            <a:custGeom>
              <a:avLst/>
              <a:gdLst/>
              <a:ahLst/>
              <a:cxnLst/>
              <a:rect l="l" t="t" r="r" b="b"/>
              <a:pathLst>
                <a:path w="32838" h="4025" extrusionOk="0">
                  <a:moveTo>
                    <a:pt x="18820" y="2075"/>
                  </a:moveTo>
                  <a:cubicBezTo>
                    <a:pt x="23357" y="1380"/>
                    <a:pt x="27977" y="1255"/>
                    <a:pt x="32739" y="920"/>
                  </a:cubicBezTo>
                  <a:cubicBezTo>
                    <a:pt x="32662" y="528"/>
                    <a:pt x="32801" y="326"/>
                    <a:pt x="32801" y="0"/>
                  </a:cubicBezTo>
                  <a:cubicBezTo>
                    <a:pt x="22323" y="1356"/>
                    <a:pt x="11272" y="1127"/>
                    <a:pt x="534" y="2376"/>
                  </a:cubicBezTo>
                  <a:cubicBezTo>
                    <a:pt x="1847" y="2595"/>
                    <a:pt x="4188" y="2213"/>
                    <a:pt x="5739" y="2385"/>
                  </a:cubicBezTo>
                  <a:cubicBezTo>
                    <a:pt x="3945" y="2743"/>
                    <a:pt x="1809" y="2556"/>
                    <a:pt x="235" y="2660"/>
                  </a:cubicBezTo>
                  <a:cubicBezTo>
                    <a:pt x="247" y="2955"/>
                    <a:pt x="112" y="3119"/>
                    <a:pt x="95" y="3388"/>
                  </a:cubicBezTo>
                  <a:cubicBezTo>
                    <a:pt x="5730" y="3276"/>
                    <a:pt x="11841" y="2194"/>
                    <a:pt x="17296" y="2317"/>
                  </a:cubicBezTo>
                  <a:cubicBezTo>
                    <a:pt x="12268" y="2623"/>
                    <a:pt x="6557" y="3374"/>
                    <a:pt x="1652" y="3599"/>
                  </a:cubicBezTo>
                  <a:cubicBezTo>
                    <a:pt x="1149" y="3622"/>
                    <a:pt x="332" y="3426"/>
                    <a:pt x="0" y="3852"/>
                  </a:cubicBezTo>
                  <a:cubicBezTo>
                    <a:pt x="2514" y="4025"/>
                    <a:pt x="5108" y="3793"/>
                    <a:pt x="7683" y="3482"/>
                  </a:cubicBezTo>
                  <a:cubicBezTo>
                    <a:pt x="10296" y="3165"/>
                    <a:pt x="12945" y="3163"/>
                    <a:pt x="15546" y="2968"/>
                  </a:cubicBezTo>
                  <a:cubicBezTo>
                    <a:pt x="21250" y="2539"/>
                    <a:pt x="27025" y="1887"/>
                    <a:pt x="32838" y="1368"/>
                  </a:cubicBezTo>
                  <a:cubicBezTo>
                    <a:pt x="28471" y="1023"/>
                    <a:pt x="23238" y="1935"/>
                    <a:pt x="18820" y="2075"/>
                  </a:cubicBezTo>
                  <a:close/>
                  <a:moveTo>
                    <a:pt x="6314" y="2343"/>
                  </a:moveTo>
                  <a:cubicBezTo>
                    <a:pt x="8796" y="2077"/>
                    <a:pt x="11746" y="1871"/>
                    <a:pt x="14182" y="1894"/>
                  </a:cubicBezTo>
                  <a:cubicBezTo>
                    <a:pt x="11722" y="2081"/>
                    <a:pt x="8644" y="2355"/>
                    <a:pt x="6314" y="234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3" name="Google Shape;600;p49">
              <a:extLst>
                <a:ext uri="{FF2B5EF4-FFF2-40B4-BE49-F238E27FC236}">
                  <a16:creationId xmlns:a16="http://schemas.microsoft.com/office/drawing/2014/main" id="{78276068-77C5-AA37-2029-C07B82782979}"/>
                </a:ext>
              </a:extLst>
            </p:cNvPr>
            <p:cNvSpPr/>
            <p:nvPr/>
          </p:nvSpPr>
          <p:spPr>
            <a:xfrm>
              <a:off x="1334300" y="4403913"/>
              <a:ext cx="9775" cy="14325"/>
            </a:xfrm>
            <a:custGeom>
              <a:avLst/>
              <a:gdLst/>
              <a:ahLst/>
              <a:cxnLst/>
              <a:rect l="l" t="t" r="r" b="b"/>
              <a:pathLst>
                <a:path w="391" h="573" extrusionOk="0">
                  <a:moveTo>
                    <a:pt x="96" y="79"/>
                  </a:moveTo>
                  <a:cubicBezTo>
                    <a:pt x="110" y="232"/>
                    <a:pt x="1" y="279"/>
                    <a:pt x="61" y="473"/>
                  </a:cubicBezTo>
                  <a:cubicBezTo>
                    <a:pt x="390" y="573"/>
                    <a:pt x="385" y="0"/>
                    <a:pt x="96" y="7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4" name="Google Shape;601;p49">
              <a:extLst>
                <a:ext uri="{FF2B5EF4-FFF2-40B4-BE49-F238E27FC236}">
                  <a16:creationId xmlns:a16="http://schemas.microsoft.com/office/drawing/2014/main" id="{7980C3E3-A97A-A629-D9D1-D349F7EEF703}"/>
                </a:ext>
              </a:extLst>
            </p:cNvPr>
            <p:cNvSpPr/>
            <p:nvPr/>
          </p:nvSpPr>
          <p:spPr>
            <a:xfrm>
              <a:off x="1945000" y="4361713"/>
              <a:ext cx="247725" cy="17550"/>
            </a:xfrm>
            <a:custGeom>
              <a:avLst/>
              <a:gdLst/>
              <a:ahLst/>
              <a:cxnLst/>
              <a:rect l="l" t="t" r="r" b="b"/>
              <a:pathLst>
                <a:path w="9909" h="702" extrusionOk="0">
                  <a:moveTo>
                    <a:pt x="9908" y="30"/>
                  </a:moveTo>
                  <a:cubicBezTo>
                    <a:pt x="6892" y="0"/>
                    <a:pt x="3220" y="433"/>
                    <a:pt x="0" y="695"/>
                  </a:cubicBezTo>
                  <a:cubicBezTo>
                    <a:pt x="3230" y="702"/>
                    <a:pt x="7007" y="285"/>
                    <a:pt x="9908" y="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5" name="Google Shape;602;p49">
              <a:extLst>
                <a:ext uri="{FF2B5EF4-FFF2-40B4-BE49-F238E27FC236}">
                  <a16:creationId xmlns:a16="http://schemas.microsoft.com/office/drawing/2014/main" id="{971E9F15-D934-EDF2-B3D4-EB2D962912A0}"/>
                </a:ext>
              </a:extLst>
            </p:cNvPr>
            <p:cNvSpPr/>
            <p:nvPr/>
          </p:nvSpPr>
          <p:spPr>
            <a:xfrm>
              <a:off x="1332600" y="4423388"/>
              <a:ext cx="11050" cy="14475"/>
            </a:xfrm>
            <a:custGeom>
              <a:avLst/>
              <a:gdLst/>
              <a:ahLst/>
              <a:cxnLst/>
              <a:rect l="l" t="t" r="r" b="b"/>
              <a:pathLst>
                <a:path w="442" h="579" extrusionOk="0">
                  <a:moveTo>
                    <a:pt x="90" y="24"/>
                  </a:moveTo>
                  <a:cubicBezTo>
                    <a:pt x="153" y="261"/>
                    <a:pt x="1" y="310"/>
                    <a:pt x="64" y="547"/>
                  </a:cubicBezTo>
                  <a:cubicBezTo>
                    <a:pt x="263" y="579"/>
                    <a:pt x="292" y="463"/>
                    <a:pt x="442" y="454"/>
                  </a:cubicBezTo>
                  <a:cubicBezTo>
                    <a:pt x="432" y="303"/>
                    <a:pt x="420" y="151"/>
                    <a:pt x="409" y="1"/>
                  </a:cubicBezTo>
                  <a:cubicBezTo>
                    <a:pt x="302" y="9"/>
                    <a:pt x="196" y="16"/>
                    <a:pt x="90" y="24"/>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6" name="Google Shape;603;p49">
              <a:extLst>
                <a:ext uri="{FF2B5EF4-FFF2-40B4-BE49-F238E27FC236}">
                  <a16:creationId xmlns:a16="http://schemas.microsoft.com/office/drawing/2014/main" id="{3046A616-FE96-F43F-8405-0ECAF04B023A}"/>
                </a:ext>
              </a:extLst>
            </p:cNvPr>
            <p:cNvSpPr/>
            <p:nvPr/>
          </p:nvSpPr>
          <p:spPr>
            <a:xfrm>
              <a:off x="1859100" y="4386363"/>
              <a:ext cx="83700" cy="115150"/>
            </a:xfrm>
            <a:custGeom>
              <a:avLst/>
              <a:gdLst/>
              <a:ahLst/>
              <a:cxnLst/>
              <a:rect l="l" t="t" r="r" b="b"/>
              <a:pathLst>
                <a:path w="3348" h="4606" extrusionOk="0">
                  <a:moveTo>
                    <a:pt x="2884" y="2683"/>
                  </a:moveTo>
                  <a:cubicBezTo>
                    <a:pt x="2544" y="1930"/>
                    <a:pt x="2698" y="1027"/>
                    <a:pt x="2561" y="34"/>
                  </a:cubicBezTo>
                  <a:cubicBezTo>
                    <a:pt x="1901" y="82"/>
                    <a:pt x="1241" y="130"/>
                    <a:pt x="581" y="179"/>
                  </a:cubicBezTo>
                  <a:cubicBezTo>
                    <a:pt x="840" y="1394"/>
                    <a:pt x="1098" y="3053"/>
                    <a:pt x="744" y="4146"/>
                  </a:cubicBezTo>
                  <a:cubicBezTo>
                    <a:pt x="566" y="3331"/>
                    <a:pt x="529" y="2408"/>
                    <a:pt x="420" y="1495"/>
                  </a:cubicBezTo>
                  <a:cubicBezTo>
                    <a:pt x="365" y="1028"/>
                    <a:pt x="513" y="404"/>
                    <a:pt x="128" y="148"/>
                  </a:cubicBezTo>
                  <a:cubicBezTo>
                    <a:pt x="86" y="150"/>
                    <a:pt x="44" y="153"/>
                    <a:pt x="1" y="156"/>
                  </a:cubicBezTo>
                  <a:cubicBezTo>
                    <a:pt x="176" y="1595"/>
                    <a:pt x="127" y="3297"/>
                    <a:pt x="630" y="4350"/>
                  </a:cubicBezTo>
                  <a:cubicBezTo>
                    <a:pt x="1125" y="4056"/>
                    <a:pt x="1288" y="3470"/>
                    <a:pt x="1900" y="3277"/>
                  </a:cubicBezTo>
                  <a:cubicBezTo>
                    <a:pt x="2558" y="3514"/>
                    <a:pt x="2773" y="4271"/>
                    <a:pt x="3348" y="4606"/>
                  </a:cubicBezTo>
                  <a:cubicBezTo>
                    <a:pt x="2996" y="3166"/>
                    <a:pt x="3329" y="1207"/>
                    <a:pt x="3009" y="1"/>
                  </a:cubicBezTo>
                  <a:cubicBezTo>
                    <a:pt x="2623" y="594"/>
                    <a:pt x="3177" y="2008"/>
                    <a:pt x="2884" y="268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7" name="Google Shape;604;p49">
              <a:extLst>
                <a:ext uri="{FF2B5EF4-FFF2-40B4-BE49-F238E27FC236}">
                  <a16:creationId xmlns:a16="http://schemas.microsoft.com/office/drawing/2014/main" id="{7D193618-AE30-16A4-AF59-4AD4A435EBF2}"/>
                </a:ext>
              </a:extLst>
            </p:cNvPr>
            <p:cNvSpPr/>
            <p:nvPr/>
          </p:nvSpPr>
          <p:spPr>
            <a:xfrm>
              <a:off x="1947550" y="4373263"/>
              <a:ext cx="247325" cy="29900"/>
            </a:xfrm>
            <a:custGeom>
              <a:avLst/>
              <a:gdLst/>
              <a:ahLst/>
              <a:cxnLst/>
              <a:rect l="l" t="t" r="r" b="b"/>
              <a:pathLst>
                <a:path w="9893" h="1196" extrusionOk="0">
                  <a:moveTo>
                    <a:pt x="1073" y="471"/>
                  </a:moveTo>
                  <a:cubicBezTo>
                    <a:pt x="787" y="506"/>
                    <a:pt x="112" y="374"/>
                    <a:pt x="0" y="747"/>
                  </a:cubicBezTo>
                  <a:cubicBezTo>
                    <a:pt x="83" y="1195"/>
                    <a:pt x="614" y="943"/>
                    <a:pt x="850" y="944"/>
                  </a:cubicBezTo>
                  <a:cubicBezTo>
                    <a:pt x="3795" y="947"/>
                    <a:pt x="6963" y="897"/>
                    <a:pt x="9893" y="736"/>
                  </a:cubicBezTo>
                  <a:cubicBezTo>
                    <a:pt x="9876" y="519"/>
                    <a:pt x="9861" y="303"/>
                    <a:pt x="9845" y="87"/>
                  </a:cubicBezTo>
                  <a:cubicBezTo>
                    <a:pt x="7233" y="0"/>
                    <a:pt x="3798" y="140"/>
                    <a:pt x="1073" y="47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8" name="Google Shape;605;p49">
              <a:extLst>
                <a:ext uri="{FF2B5EF4-FFF2-40B4-BE49-F238E27FC236}">
                  <a16:creationId xmlns:a16="http://schemas.microsoft.com/office/drawing/2014/main" id="{D2CA3F32-E128-9F91-5E28-B65AF424AB6F}"/>
                </a:ext>
              </a:extLst>
            </p:cNvPr>
            <p:cNvSpPr/>
            <p:nvPr/>
          </p:nvSpPr>
          <p:spPr>
            <a:xfrm>
              <a:off x="1331000" y="4441238"/>
              <a:ext cx="14000" cy="12275"/>
            </a:xfrm>
            <a:custGeom>
              <a:avLst/>
              <a:gdLst/>
              <a:ahLst/>
              <a:cxnLst/>
              <a:rect l="l" t="t" r="r" b="b"/>
              <a:pathLst>
                <a:path w="560" h="491" extrusionOk="0">
                  <a:moveTo>
                    <a:pt x="78" y="32"/>
                  </a:moveTo>
                  <a:cubicBezTo>
                    <a:pt x="146" y="253"/>
                    <a:pt x="1" y="288"/>
                    <a:pt x="48" y="491"/>
                  </a:cubicBezTo>
                  <a:cubicBezTo>
                    <a:pt x="218" y="479"/>
                    <a:pt x="390" y="466"/>
                    <a:pt x="559" y="454"/>
                  </a:cubicBezTo>
                  <a:cubicBezTo>
                    <a:pt x="548" y="302"/>
                    <a:pt x="537" y="152"/>
                    <a:pt x="525" y="0"/>
                  </a:cubicBezTo>
                  <a:cubicBezTo>
                    <a:pt x="377" y="10"/>
                    <a:pt x="227" y="22"/>
                    <a:pt x="78" y="3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49" name="Google Shape;606;p49">
              <a:extLst>
                <a:ext uri="{FF2B5EF4-FFF2-40B4-BE49-F238E27FC236}">
                  <a16:creationId xmlns:a16="http://schemas.microsoft.com/office/drawing/2014/main" id="{5928485F-0C55-1A03-DBF9-DF6FE901AE00}"/>
                </a:ext>
              </a:extLst>
            </p:cNvPr>
            <p:cNvSpPr/>
            <p:nvPr/>
          </p:nvSpPr>
          <p:spPr>
            <a:xfrm>
              <a:off x="1363875" y="4410688"/>
              <a:ext cx="486175" cy="59275"/>
            </a:xfrm>
            <a:custGeom>
              <a:avLst/>
              <a:gdLst/>
              <a:ahLst/>
              <a:cxnLst/>
              <a:rect l="l" t="t" r="r" b="b"/>
              <a:pathLst>
                <a:path w="19447" h="2371" extrusionOk="0">
                  <a:moveTo>
                    <a:pt x="1" y="1489"/>
                  </a:moveTo>
                  <a:cubicBezTo>
                    <a:pt x="45" y="1811"/>
                    <a:pt x="34" y="2085"/>
                    <a:pt x="0" y="2338"/>
                  </a:cubicBezTo>
                  <a:cubicBezTo>
                    <a:pt x="6301" y="2370"/>
                    <a:pt x="13036" y="1730"/>
                    <a:pt x="19446" y="1232"/>
                  </a:cubicBezTo>
                  <a:cubicBezTo>
                    <a:pt x="19417" y="820"/>
                    <a:pt x="19387" y="410"/>
                    <a:pt x="19356" y="1"/>
                  </a:cubicBezTo>
                  <a:cubicBezTo>
                    <a:pt x="12863" y="267"/>
                    <a:pt x="6430" y="1095"/>
                    <a:pt x="1" y="148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0" name="Google Shape;607;p49">
              <a:extLst>
                <a:ext uri="{FF2B5EF4-FFF2-40B4-BE49-F238E27FC236}">
                  <a16:creationId xmlns:a16="http://schemas.microsoft.com/office/drawing/2014/main" id="{8DFE57C2-3016-8BD1-3E13-0E68A8BF89A0}"/>
                </a:ext>
              </a:extLst>
            </p:cNvPr>
            <p:cNvSpPr/>
            <p:nvPr/>
          </p:nvSpPr>
          <p:spPr>
            <a:xfrm>
              <a:off x="1949975" y="4401663"/>
              <a:ext cx="240800" cy="38800"/>
            </a:xfrm>
            <a:custGeom>
              <a:avLst/>
              <a:gdLst/>
              <a:ahLst/>
              <a:cxnLst/>
              <a:rect l="l" t="t" r="r" b="b"/>
              <a:pathLst>
                <a:path w="9632" h="1552" extrusionOk="0">
                  <a:moveTo>
                    <a:pt x="1" y="59"/>
                  </a:moveTo>
                  <a:cubicBezTo>
                    <a:pt x="28" y="426"/>
                    <a:pt x="54" y="795"/>
                    <a:pt x="82" y="1162"/>
                  </a:cubicBezTo>
                  <a:cubicBezTo>
                    <a:pt x="430" y="1129"/>
                    <a:pt x="764" y="1112"/>
                    <a:pt x="986" y="1225"/>
                  </a:cubicBezTo>
                  <a:cubicBezTo>
                    <a:pt x="662" y="1307"/>
                    <a:pt x="45" y="1130"/>
                    <a:pt x="111" y="1551"/>
                  </a:cubicBezTo>
                  <a:cubicBezTo>
                    <a:pt x="2836" y="1543"/>
                    <a:pt x="6483" y="1336"/>
                    <a:pt x="8987" y="834"/>
                  </a:cubicBezTo>
                  <a:cubicBezTo>
                    <a:pt x="9172" y="796"/>
                    <a:pt x="9597" y="826"/>
                    <a:pt x="9606" y="526"/>
                  </a:cubicBezTo>
                  <a:cubicBezTo>
                    <a:pt x="7461" y="415"/>
                    <a:pt x="3894" y="1386"/>
                    <a:pt x="1866" y="965"/>
                  </a:cubicBezTo>
                  <a:cubicBezTo>
                    <a:pt x="4603" y="722"/>
                    <a:pt x="7447" y="639"/>
                    <a:pt x="9632" y="3"/>
                  </a:cubicBezTo>
                  <a:cubicBezTo>
                    <a:pt x="6440" y="1"/>
                    <a:pt x="3217" y="34"/>
                    <a:pt x="1" y="5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1" name="Google Shape;608;p49">
              <a:extLst>
                <a:ext uri="{FF2B5EF4-FFF2-40B4-BE49-F238E27FC236}">
                  <a16:creationId xmlns:a16="http://schemas.microsoft.com/office/drawing/2014/main" id="{EB1309DF-EB5A-625F-66A2-6DB5F194018B}"/>
                </a:ext>
              </a:extLst>
            </p:cNvPr>
            <p:cNvSpPr/>
            <p:nvPr/>
          </p:nvSpPr>
          <p:spPr>
            <a:xfrm>
              <a:off x="1329025" y="4464163"/>
              <a:ext cx="17250" cy="9525"/>
            </a:xfrm>
            <a:custGeom>
              <a:avLst/>
              <a:gdLst/>
              <a:ahLst/>
              <a:cxnLst/>
              <a:rect l="l" t="t" r="r" b="b"/>
              <a:pathLst>
                <a:path w="690" h="381" extrusionOk="0">
                  <a:moveTo>
                    <a:pt x="42" y="168"/>
                  </a:moveTo>
                  <a:cubicBezTo>
                    <a:pt x="1" y="380"/>
                    <a:pt x="690" y="330"/>
                    <a:pt x="618" y="125"/>
                  </a:cubicBezTo>
                  <a:cubicBezTo>
                    <a:pt x="537" y="1"/>
                    <a:pt x="118" y="87"/>
                    <a:pt x="42" y="168"/>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2" name="Google Shape;609;p49">
              <a:extLst>
                <a:ext uri="{FF2B5EF4-FFF2-40B4-BE49-F238E27FC236}">
                  <a16:creationId xmlns:a16="http://schemas.microsoft.com/office/drawing/2014/main" id="{F509CC30-3908-82EF-53A2-4658A12C8553}"/>
                </a:ext>
              </a:extLst>
            </p:cNvPr>
            <p:cNvSpPr/>
            <p:nvPr/>
          </p:nvSpPr>
          <p:spPr>
            <a:xfrm>
              <a:off x="1364050" y="4447963"/>
              <a:ext cx="486500" cy="34550"/>
            </a:xfrm>
            <a:custGeom>
              <a:avLst/>
              <a:gdLst/>
              <a:ahLst/>
              <a:cxnLst/>
              <a:rect l="l" t="t" r="r" b="b"/>
              <a:pathLst>
                <a:path w="19460" h="1382" extrusionOk="0">
                  <a:moveTo>
                    <a:pt x="16" y="1170"/>
                  </a:moveTo>
                  <a:cubicBezTo>
                    <a:pt x="19" y="1214"/>
                    <a:pt x="23" y="1258"/>
                    <a:pt x="26" y="1301"/>
                  </a:cubicBezTo>
                  <a:cubicBezTo>
                    <a:pt x="6249" y="1382"/>
                    <a:pt x="13206" y="885"/>
                    <a:pt x="19459" y="1"/>
                  </a:cubicBezTo>
                  <a:cubicBezTo>
                    <a:pt x="13240" y="427"/>
                    <a:pt x="6232" y="1079"/>
                    <a:pt x="70" y="1036"/>
                  </a:cubicBezTo>
                  <a:cubicBezTo>
                    <a:pt x="22" y="1054"/>
                    <a:pt x="0" y="1096"/>
                    <a:pt x="16" y="117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3" name="Google Shape;610;p49">
              <a:extLst>
                <a:ext uri="{FF2B5EF4-FFF2-40B4-BE49-F238E27FC236}">
                  <a16:creationId xmlns:a16="http://schemas.microsoft.com/office/drawing/2014/main" id="{5BD85259-B429-A744-609F-A050416C7D07}"/>
                </a:ext>
              </a:extLst>
            </p:cNvPr>
            <p:cNvSpPr/>
            <p:nvPr/>
          </p:nvSpPr>
          <p:spPr>
            <a:xfrm>
              <a:off x="1330550" y="4480263"/>
              <a:ext cx="16400" cy="13125"/>
            </a:xfrm>
            <a:custGeom>
              <a:avLst/>
              <a:gdLst/>
              <a:ahLst/>
              <a:cxnLst/>
              <a:rect l="l" t="t" r="r" b="b"/>
              <a:pathLst>
                <a:path w="656" h="525" extrusionOk="0">
                  <a:moveTo>
                    <a:pt x="594" y="0"/>
                  </a:moveTo>
                  <a:cubicBezTo>
                    <a:pt x="424" y="13"/>
                    <a:pt x="254" y="26"/>
                    <a:pt x="84" y="39"/>
                  </a:cubicBezTo>
                  <a:cubicBezTo>
                    <a:pt x="0" y="127"/>
                    <a:pt x="41" y="324"/>
                    <a:pt x="53" y="496"/>
                  </a:cubicBezTo>
                  <a:cubicBezTo>
                    <a:pt x="293" y="525"/>
                    <a:pt x="318" y="366"/>
                    <a:pt x="559" y="394"/>
                  </a:cubicBezTo>
                  <a:cubicBezTo>
                    <a:pt x="498" y="199"/>
                    <a:pt x="656" y="195"/>
                    <a:pt x="59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4" name="Google Shape;611;p49">
              <a:extLst>
                <a:ext uri="{FF2B5EF4-FFF2-40B4-BE49-F238E27FC236}">
                  <a16:creationId xmlns:a16="http://schemas.microsoft.com/office/drawing/2014/main" id="{BE9294BB-EB59-F6C6-36E6-3E3738EC4301}"/>
                </a:ext>
              </a:extLst>
            </p:cNvPr>
            <p:cNvSpPr/>
            <p:nvPr/>
          </p:nvSpPr>
          <p:spPr>
            <a:xfrm>
              <a:off x="1363075" y="4452213"/>
              <a:ext cx="491825" cy="47875"/>
            </a:xfrm>
            <a:custGeom>
              <a:avLst/>
              <a:gdLst/>
              <a:ahLst/>
              <a:cxnLst/>
              <a:rect l="l" t="t" r="r" b="b"/>
              <a:pathLst>
                <a:path w="19673" h="1915" extrusionOk="0">
                  <a:moveTo>
                    <a:pt x="18631" y="285"/>
                  </a:moveTo>
                  <a:cubicBezTo>
                    <a:pt x="12270" y="945"/>
                    <a:pt x="5854" y="1414"/>
                    <a:pt x="74" y="1261"/>
                  </a:cubicBezTo>
                  <a:cubicBezTo>
                    <a:pt x="0" y="1276"/>
                    <a:pt x="13" y="1367"/>
                    <a:pt x="25" y="1460"/>
                  </a:cubicBezTo>
                  <a:cubicBezTo>
                    <a:pt x="36" y="1611"/>
                    <a:pt x="47" y="1762"/>
                    <a:pt x="58" y="1914"/>
                  </a:cubicBezTo>
                  <a:cubicBezTo>
                    <a:pt x="5487" y="1802"/>
                    <a:pt x="11656" y="1321"/>
                    <a:pt x="17393" y="899"/>
                  </a:cubicBezTo>
                  <a:cubicBezTo>
                    <a:pt x="17881" y="862"/>
                    <a:pt x="19673" y="961"/>
                    <a:pt x="19604" y="409"/>
                  </a:cubicBezTo>
                  <a:cubicBezTo>
                    <a:pt x="19555" y="0"/>
                    <a:pt x="18854" y="262"/>
                    <a:pt x="18631" y="28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5" name="Google Shape;612;p49">
              <a:extLst>
                <a:ext uri="{FF2B5EF4-FFF2-40B4-BE49-F238E27FC236}">
                  <a16:creationId xmlns:a16="http://schemas.microsoft.com/office/drawing/2014/main" id="{3A01C800-2A97-1759-C023-8DA1057BCF95}"/>
                </a:ext>
              </a:extLst>
            </p:cNvPr>
            <p:cNvSpPr/>
            <p:nvPr/>
          </p:nvSpPr>
          <p:spPr>
            <a:xfrm>
              <a:off x="1952550" y="4428013"/>
              <a:ext cx="242825" cy="32850"/>
            </a:xfrm>
            <a:custGeom>
              <a:avLst/>
              <a:gdLst/>
              <a:ahLst/>
              <a:cxnLst/>
              <a:rect l="l" t="t" r="r" b="b"/>
              <a:pathLst>
                <a:path w="9713" h="1314" extrusionOk="0">
                  <a:moveTo>
                    <a:pt x="9414" y="1"/>
                  </a:moveTo>
                  <a:cubicBezTo>
                    <a:pt x="7297" y="351"/>
                    <a:pt x="3913" y="720"/>
                    <a:pt x="1574" y="839"/>
                  </a:cubicBezTo>
                  <a:cubicBezTo>
                    <a:pt x="1024" y="867"/>
                    <a:pt x="9" y="547"/>
                    <a:pt x="1" y="1281"/>
                  </a:cubicBezTo>
                  <a:cubicBezTo>
                    <a:pt x="2973" y="1313"/>
                    <a:pt x="6439" y="652"/>
                    <a:pt x="9526" y="645"/>
                  </a:cubicBezTo>
                  <a:cubicBezTo>
                    <a:pt x="9391" y="386"/>
                    <a:pt x="9712" y="14"/>
                    <a:pt x="941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6" name="Google Shape;613;p49">
              <a:extLst>
                <a:ext uri="{FF2B5EF4-FFF2-40B4-BE49-F238E27FC236}">
                  <a16:creationId xmlns:a16="http://schemas.microsoft.com/office/drawing/2014/main" id="{97B914FF-5797-8C6C-53DA-126536B4C2C7}"/>
                </a:ext>
              </a:extLst>
            </p:cNvPr>
            <p:cNvSpPr/>
            <p:nvPr/>
          </p:nvSpPr>
          <p:spPr>
            <a:xfrm>
              <a:off x="1332450" y="4499863"/>
              <a:ext cx="13400" cy="11375"/>
            </a:xfrm>
            <a:custGeom>
              <a:avLst/>
              <a:gdLst/>
              <a:ahLst/>
              <a:cxnLst/>
              <a:rect l="l" t="t" r="r" b="b"/>
              <a:pathLst>
                <a:path w="536" h="455" extrusionOk="0">
                  <a:moveTo>
                    <a:pt x="1" y="37"/>
                  </a:moveTo>
                  <a:cubicBezTo>
                    <a:pt x="10" y="167"/>
                    <a:pt x="19" y="296"/>
                    <a:pt x="29" y="427"/>
                  </a:cubicBezTo>
                  <a:cubicBezTo>
                    <a:pt x="269" y="455"/>
                    <a:pt x="296" y="295"/>
                    <a:pt x="535" y="324"/>
                  </a:cubicBezTo>
                  <a:cubicBezTo>
                    <a:pt x="528" y="215"/>
                    <a:pt x="520" y="108"/>
                    <a:pt x="513" y="0"/>
                  </a:cubicBezTo>
                  <a:cubicBezTo>
                    <a:pt x="341" y="12"/>
                    <a:pt x="171" y="25"/>
                    <a:pt x="1" y="3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7" name="Google Shape;614;p49">
              <a:extLst>
                <a:ext uri="{FF2B5EF4-FFF2-40B4-BE49-F238E27FC236}">
                  <a16:creationId xmlns:a16="http://schemas.microsoft.com/office/drawing/2014/main" id="{935E5F81-DCC7-C6D8-087F-4579F91E389F}"/>
                </a:ext>
              </a:extLst>
            </p:cNvPr>
            <p:cNvSpPr/>
            <p:nvPr/>
          </p:nvSpPr>
          <p:spPr>
            <a:xfrm>
              <a:off x="1364775" y="4480263"/>
              <a:ext cx="845325" cy="89000"/>
            </a:xfrm>
            <a:custGeom>
              <a:avLst/>
              <a:gdLst/>
              <a:ahLst/>
              <a:cxnLst/>
              <a:rect l="l" t="t" r="r" b="b"/>
              <a:pathLst>
                <a:path w="33813" h="3560" extrusionOk="0">
                  <a:moveTo>
                    <a:pt x="23793" y="1257"/>
                  </a:moveTo>
                  <a:cubicBezTo>
                    <a:pt x="23481" y="1247"/>
                    <a:pt x="23718" y="1717"/>
                    <a:pt x="23443" y="1740"/>
                  </a:cubicBezTo>
                  <a:cubicBezTo>
                    <a:pt x="22890" y="1204"/>
                    <a:pt x="20620" y="1199"/>
                    <a:pt x="20116" y="1920"/>
                  </a:cubicBezTo>
                  <a:cubicBezTo>
                    <a:pt x="19925" y="1839"/>
                    <a:pt x="20005" y="1439"/>
                    <a:pt x="19698" y="1493"/>
                  </a:cubicBezTo>
                  <a:cubicBezTo>
                    <a:pt x="17827" y="1606"/>
                    <a:pt x="15835" y="1859"/>
                    <a:pt x="14190" y="1705"/>
                  </a:cubicBezTo>
                  <a:cubicBezTo>
                    <a:pt x="15955" y="1355"/>
                    <a:pt x="18023" y="1596"/>
                    <a:pt x="19807" y="1225"/>
                  </a:cubicBezTo>
                  <a:cubicBezTo>
                    <a:pt x="19708" y="919"/>
                    <a:pt x="19670" y="540"/>
                    <a:pt x="19603" y="196"/>
                  </a:cubicBezTo>
                  <a:cubicBezTo>
                    <a:pt x="13226" y="656"/>
                    <a:pt x="6584" y="1551"/>
                    <a:pt x="426" y="1477"/>
                  </a:cubicBezTo>
                  <a:cubicBezTo>
                    <a:pt x="6485" y="1130"/>
                    <a:pt x="12752" y="692"/>
                    <a:pt x="18626" y="8"/>
                  </a:cubicBezTo>
                  <a:cubicBezTo>
                    <a:pt x="12554" y="0"/>
                    <a:pt x="5893" y="1056"/>
                    <a:pt x="0" y="921"/>
                  </a:cubicBezTo>
                  <a:cubicBezTo>
                    <a:pt x="142" y="1483"/>
                    <a:pt x="238" y="2099"/>
                    <a:pt x="325" y="2725"/>
                  </a:cubicBezTo>
                  <a:cubicBezTo>
                    <a:pt x="4390" y="2599"/>
                    <a:pt x="9110" y="1696"/>
                    <a:pt x="13114" y="1914"/>
                  </a:cubicBezTo>
                  <a:cubicBezTo>
                    <a:pt x="9153" y="2237"/>
                    <a:pt x="4993" y="2689"/>
                    <a:pt x="1175" y="2922"/>
                  </a:cubicBezTo>
                  <a:cubicBezTo>
                    <a:pt x="951" y="2937"/>
                    <a:pt x="475" y="2695"/>
                    <a:pt x="418" y="3109"/>
                  </a:cubicBezTo>
                  <a:cubicBezTo>
                    <a:pt x="748" y="3560"/>
                    <a:pt x="1438" y="3328"/>
                    <a:pt x="1911" y="3324"/>
                  </a:cubicBezTo>
                  <a:cubicBezTo>
                    <a:pt x="2502" y="3321"/>
                    <a:pt x="3113" y="3313"/>
                    <a:pt x="3705" y="3257"/>
                  </a:cubicBezTo>
                  <a:cubicBezTo>
                    <a:pt x="12891" y="2397"/>
                    <a:pt x="22905" y="1844"/>
                    <a:pt x="32521" y="1137"/>
                  </a:cubicBezTo>
                  <a:cubicBezTo>
                    <a:pt x="32884" y="1110"/>
                    <a:pt x="33812" y="1279"/>
                    <a:pt x="33626" y="468"/>
                  </a:cubicBezTo>
                  <a:cubicBezTo>
                    <a:pt x="30412" y="543"/>
                    <a:pt x="26952" y="930"/>
                    <a:pt x="23793" y="125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8" name="Google Shape;615;p49">
              <a:extLst>
                <a:ext uri="{FF2B5EF4-FFF2-40B4-BE49-F238E27FC236}">
                  <a16:creationId xmlns:a16="http://schemas.microsoft.com/office/drawing/2014/main" id="{FAB87A00-CDC4-2A42-4793-7EDA5D0244B6}"/>
                </a:ext>
              </a:extLst>
            </p:cNvPr>
            <p:cNvSpPr/>
            <p:nvPr/>
          </p:nvSpPr>
          <p:spPr>
            <a:xfrm>
              <a:off x="1970825" y="4445563"/>
              <a:ext cx="225525" cy="23625"/>
            </a:xfrm>
            <a:custGeom>
              <a:avLst/>
              <a:gdLst/>
              <a:ahLst/>
              <a:cxnLst/>
              <a:rect l="l" t="t" r="r" b="b"/>
              <a:pathLst>
                <a:path w="9021" h="945" extrusionOk="0">
                  <a:moveTo>
                    <a:pt x="7398" y="176"/>
                  </a:moveTo>
                  <a:cubicBezTo>
                    <a:pt x="5311" y="241"/>
                    <a:pt x="3261" y="475"/>
                    <a:pt x="1465" y="743"/>
                  </a:cubicBezTo>
                  <a:cubicBezTo>
                    <a:pt x="1050" y="805"/>
                    <a:pt x="401" y="651"/>
                    <a:pt x="1" y="915"/>
                  </a:cubicBezTo>
                  <a:cubicBezTo>
                    <a:pt x="170" y="805"/>
                    <a:pt x="448" y="944"/>
                    <a:pt x="772" y="925"/>
                  </a:cubicBezTo>
                  <a:cubicBezTo>
                    <a:pt x="2849" y="799"/>
                    <a:pt x="5525" y="673"/>
                    <a:pt x="7624" y="616"/>
                  </a:cubicBezTo>
                  <a:cubicBezTo>
                    <a:pt x="8123" y="603"/>
                    <a:pt x="8753" y="812"/>
                    <a:pt x="9020" y="383"/>
                  </a:cubicBezTo>
                  <a:cubicBezTo>
                    <a:pt x="8691" y="0"/>
                    <a:pt x="7956" y="159"/>
                    <a:pt x="7398" y="17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59" name="Google Shape;616;p49">
              <a:extLst>
                <a:ext uri="{FF2B5EF4-FFF2-40B4-BE49-F238E27FC236}">
                  <a16:creationId xmlns:a16="http://schemas.microsoft.com/office/drawing/2014/main" id="{ED3708CA-19F3-5D9B-ED08-1053EF044171}"/>
                </a:ext>
              </a:extLst>
            </p:cNvPr>
            <p:cNvSpPr/>
            <p:nvPr/>
          </p:nvSpPr>
          <p:spPr>
            <a:xfrm>
              <a:off x="1333650" y="4516263"/>
              <a:ext cx="13400" cy="8750"/>
            </a:xfrm>
            <a:custGeom>
              <a:avLst/>
              <a:gdLst/>
              <a:ahLst/>
              <a:cxnLst/>
              <a:rect l="l" t="t" r="r" b="b"/>
              <a:pathLst>
                <a:path w="536" h="350" extrusionOk="0">
                  <a:moveTo>
                    <a:pt x="383" y="1"/>
                  </a:moveTo>
                  <a:cubicBezTo>
                    <a:pt x="387" y="145"/>
                    <a:pt x="115" y="50"/>
                    <a:pt x="5" y="94"/>
                  </a:cubicBezTo>
                  <a:cubicBezTo>
                    <a:pt x="1" y="218"/>
                    <a:pt x="87" y="233"/>
                    <a:pt x="88" y="350"/>
                  </a:cubicBezTo>
                  <a:cubicBezTo>
                    <a:pt x="236" y="339"/>
                    <a:pt x="387" y="328"/>
                    <a:pt x="536" y="317"/>
                  </a:cubicBezTo>
                  <a:cubicBezTo>
                    <a:pt x="534" y="155"/>
                    <a:pt x="524" y="0"/>
                    <a:pt x="38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 name="Google Shape;617;p49">
              <a:extLst>
                <a:ext uri="{FF2B5EF4-FFF2-40B4-BE49-F238E27FC236}">
                  <a16:creationId xmlns:a16="http://schemas.microsoft.com/office/drawing/2014/main" id="{59777428-66FB-BF52-5905-A2319A9C5014}"/>
                </a:ext>
              </a:extLst>
            </p:cNvPr>
            <p:cNvSpPr/>
            <p:nvPr/>
          </p:nvSpPr>
          <p:spPr>
            <a:xfrm>
              <a:off x="1951000" y="4457863"/>
              <a:ext cx="253650" cy="45975"/>
            </a:xfrm>
            <a:custGeom>
              <a:avLst/>
              <a:gdLst/>
              <a:ahLst/>
              <a:cxnLst/>
              <a:rect l="l" t="t" r="r" b="b"/>
              <a:pathLst>
                <a:path w="10146" h="1839" extrusionOk="0">
                  <a:moveTo>
                    <a:pt x="8116" y="407"/>
                  </a:moveTo>
                  <a:cubicBezTo>
                    <a:pt x="5670" y="587"/>
                    <a:pt x="2427" y="741"/>
                    <a:pt x="248" y="856"/>
                  </a:cubicBezTo>
                  <a:cubicBezTo>
                    <a:pt x="0" y="984"/>
                    <a:pt x="225" y="1523"/>
                    <a:pt x="191" y="1839"/>
                  </a:cubicBezTo>
                  <a:cubicBezTo>
                    <a:pt x="3503" y="1523"/>
                    <a:pt x="6991" y="1362"/>
                    <a:pt x="10145" y="910"/>
                  </a:cubicBezTo>
                  <a:cubicBezTo>
                    <a:pt x="9969" y="1"/>
                    <a:pt x="8857" y="352"/>
                    <a:pt x="8116" y="40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 name="Google Shape;618;p49">
              <a:extLst>
                <a:ext uri="{FF2B5EF4-FFF2-40B4-BE49-F238E27FC236}">
                  <a16:creationId xmlns:a16="http://schemas.microsoft.com/office/drawing/2014/main" id="{E64BF630-E6E5-26C1-091A-5F2525312B4D}"/>
                </a:ext>
              </a:extLst>
            </p:cNvPr>
            <p:cNvSpPr/>
            <p:nvPr/>
          </p:nvSpPr>
          <p:spPr>
            <a:xfrm>
              <a:off x="1884025" y="4488363"/>
              <a:ext cx="38375" cy="22375"/>
            </a:xfrm>
            <a:custGeom>
              <a:avLst/>
              <a:gdLst/>
              <a:ahLst/>
              <a:cxnLst/>
              <a:rect l="l" t="t" r="r" b="b"/>
              <a:pathLst>
                <a:path w="1535" h="895" extrusionOk="0">
                  <a:moveTo>
                    <a:pt x="641" y="0"/>
                  </a:moveTo>
                  <a:cubicBezTo>
                    <a:pt x="479" y="343"/>
                    <a:pt x="107" y="502"/>
                    <a:pt x="0" y="894"/>
                  </a:cubicBezTo>
                  <a:cubicBezTo>
                    <a:pt x="611" y="890"/>
                    <a:pt x="1006" y="704"/>
                    <a:pt x="1534" y="781"/>
                  </a:cubicBezTo>
                  <a:cubicBezTo>
                    <a:pt x="1272" y="480"/>
                    <a:pt x="1093" y="79"/>
                    <a:pt x="64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 name="Google Shape;619;p49">
              <a:extLst>
                <a:ext uri="{FF2B5EF4-FFF2-40B4-BE49-F238E27FC236}">
                  <a16:creationId xmlns:a16="http://schemas.microsoft.com/office/drawing/2014/main" id="{A70D80D0-D6F1-CB64-A2EC-0474C7DFEF48}"/>
                </a:ext>
              </a:extLst>
            </p:cNvPr>
            <p:cNvSpPr/>
            <p:nvPr/>
          </p:nvSpPr>
          <p:spPr>
            <a:xfrm>
              <a:off x="1338025" y="4531788"/>
              <a:ext cx="11925" cy="12475"/>
            </a:xfrm>
            <a:custGeom>
              <a:avLst/>
              <a:gdLst/>
              <a:ahLst/>
              <a:cxnLst/>
              <a:rect l="l" t="t" r="r" b="b"/>
              <a:pathLst>
                <a:path w="477" h="499" extrusionOk="0">
                  <a:moveTo>
                    <a:pt x="1" y="48"/>
                  </a:moveTo>
                  <a:cubicBezTo>
                    <a:pt x="14" y="221"/>
                    <a:pt x="5" y="420"/>
                    <a:pt x="98" y="498"/>
                  </a:cubicBezTo>
                  <a:cubicBezTo>
                    <a:pt x="257" y="494"/>
                    <a:pt x="407" y="485"/>
                    <a:pt x="477" y="405"/>
                  </a:cubicBezTo>
                  <a:cubicBezTo>
                    <a:pt x="469" y="108"/>
                    <a:pt x="301" y="0"/>
                    <a:pt x="1" y="48"/>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 name="Google Shape;620;p49">
              <a:extLst>
                <a:ext uri="{FF2B5EF4-FFF2-40B4-BE49-F238E27FC236}">
                  <a16:creationId xmlns:a16="http://schemas.microsoft.com/office/drawing/2014/main" id="{BF1718C7-D80F-48A9-9E89-4930FEFF19D0}"/>
                </a:ext>
              </a:extLst>
            </p:cNvPr>
            <p:cNvSpPr/>
            <p:nvPr/>
          </p:nvSpPr>
          <p:spPr>
            <a:xfrm>
              <a:off x="1342300" y="4550113"/>
              <a:ext cx="10125" cy="13725"/>
            </a:xfrm>
            <a:custGeom>
              <a:avLst/>
              <a:gdLst/>
              <a:ahLst/>
              <a:cxnLst/>
              <a:rect l="l" t="t" r="r" b="b"/>
              <a:pathLst>
                <a:path w="405" h="549" extrusionOk="0">
                  <a:moveTo>
                    <a:pt x="266" y="1"/>
                  </a:moveTo>
                  <a:cubicBezTo>
                    <a:pt x="180" y="7"/>
                    <a:pt x="95" y="14"/>
                    <a:pt x="11" y="19"/>
                  </a:cubicBezTo>
                  <a:cubicBezTo>
                    <a:pt x="23" y="263"/>
                    <a:pt x="0" y="549"/>
                    <a:pt x="300" y="455"/>
                  </a:cubicBezTo>
                  <a:cubicBezTo>
                    <a:pt x="405" y="338"/>
                    <a:pt x="227" y="240"/>
                    <a:pt x="26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56" name="Google Shape;621;p49">
              <a:extLst>
                <a:ext uri="{FF2B5EF4-FFF2-40B4-BE49-F238E27FC236}">
                  <a16:creationId xmlns:a16="http://schemas.microsoft.com/office/drawing/2014/main" id="{AAAB8C17-2182-AF76-CDC0-00FD42C5C9D6}"/>
                </a:ext>
              </a:extLst>
            </p:cNvPr>
            <p:cNvSpPr/>
            <p:nvPr/>
          </p:nvSpPr>
          <p:spPr>
            <a:xfrm>
              <a:off x="1344925" y="4564788"/>
              <a:ext cx="8900" cy="8150"/>
            </a:xfrm>
            <a:custGeom>
              <a:avLst/>
              <a:gdLst/>
              <a:ahLst/>
              <a:cxnLst/>
              <a:rect l="l" t="t" r="r" b="b"/>
              <a:pathLst>
                <a:path w="356" h="326" extrusionOk="0">
                  <a:moveTo>
                    <a:pt x="22" y="142"/>
                  </a:moveTo>
                  <a:cubicBezTo>
                    <a:pt x="127" y="135"/>
                    <a:pt x="71" y="319"/>
                    <a:pt x="164" y="326"/>
                  </a:cubicBezTo>
                  <a:cubicBezTo>
                    <a:pt x="172" y="224"/>
                    <a:pt x="301" y="271"/>
                    <a:pt x="355" y="313"/>
                  </a:cubicBezTo>
                  <a:cubicBezTo>
                    <a:pt x="349" y="225"/>
                    <a:pt x="343" y="139"/>
                    <a:pt x="336" y="53"/>
                  </a:cubicBezTo>
                  <a:cubicBezTo>
                    <a:pt x="246" y="94"/>
                    <a:pt x="0" y="1"/>
                    <a:pt x="22" y="14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57" name="Google Shape;622;p49">
              <a:extLst>
                <a:ext uri="{FF2B5EF4-FFF2-40B4-BE49-F238E27FC236}">
                  <a16:creationId xmlns:a16="http://schemas.microsoft.com/office/drawing/2014/main" id="{F0692781-A0A5-79F6-C280-D793F71D6AA9}"/>
                </a:ext>
              </a:extLst>
            </p:cNvPr>
            <p:cNvSpPr/>
            <p:nvPr/>
          </p:nvSpPr>
          <p:spPr>
            <a:xfrm>
              <a:off x="1400325" y="4531188"/>
              <a:ext cx="825700" cy="62450"/>
            </a:xfrm>
            <a:custGeom>
              <a:avLst/>
              <a:gdLst/>
              <a:ahLst/>
              <a:cxnLst/>
              <a:rect l="l" t="t" r="r" b="b"/>
              <a:pathLst>
                <a:path w="33028" h="2498" extrusionOk="0">
                  <a:moveTo>
                    <a:pt x="1" y="2498"/>
                  </a:moveTo>
                  <a:cubicBezTo>
                    <a:pt x="8775" y="1706"/>
                    <a:pt x="17425" y="1177"/>
                    <a:pt x="26073" y="644"/>
                  </a:cubicBezTo>
                  <a:cubicBezTo>
                    <a:pt x="28319" y="506"/>
                    <a:pt x="30884" y="557"/>
                    <a:pt x="33028" y="1"/>
                  </a:cubicBezTo>
                  <a:cubicBezTo>
                    <a:pt x="26354" y="479"/>
                    <a:pt x="18855" y="315"/>
                    <a:pt x="11787" y="1174"/>
                  </a:cubicBezTo>
                  <a:cubicBezTo>
                    <a:pt x="7734" y="1665"/>
                    <a:pt x="3649" y="1498"/>
                    <a:pt x="1" y="2498"/>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58" name="Google Shape;623;p49">
              <a:extLst>
                <a:ext uri="{FF2B5EF4-FFF2-40B4-BE49-F238E27FC236}">
                  <a16:creationId xmlns:a16="http://schemas.microsoft.com/office/drawing/2014/main" id="{FFEFD6C9-972F-2D9A-7F68-9E8426C44DCB}"/>
                </a:ext>
              </a:extLst>
            </p:cNvPr>
            <p:cNvSpPr/>
            <p:nvPr/>
          </p:nvSpPr>
          <p:spPr>
            <a:xfrm>
              <a:off x="1245325" y="4551963"/>
              <a:ext cx="1101300" cy="83450"/>
            </a:xfrm>
            <a:custGeom>
              <a:avLst/>
              <a:gdLst/>
              <a:ahLst/>
              <a:cxnLst/>
              <a:rect l="l" t="t" r="r" b="b"/>
              <a:pathLst>
                <a:path w="44052" h="3338" extrusionOk="0">
                  <a:moveTo>
                    <a:pt x="33038" y="605"/>
                  </a:moveTo>
                  <a:cubicBezTo>
                    <a:pt x="29344" y="701"/>
                    <a:pt x="25617" y="849"/>
                    <a:pt x="22024" y="1089"/>
                  </a:cubicBezTo>
                  <a:cubicBezTo>
                    <a:pt x="20661" y="1180"/>
                    <a:pt x="18955" y="1325"/>
                    <a:pt x="17812" y="1464"/>
                  </a:cubicBezTo>
                  <a:cubicBezTo>
                    <a:pt x="11914" y="2180"/>
                    <a:pt x="5853" y="2103"/>
                    <a:pt x="0" y="2971"/>
                  </a:cubicBezTo>
                  <a:cubicBezTo>
                    <a:pt x="329" y="3338"/>
                    <a:pt x="791" y="3061"/>
                    <a:pt x="1160" y="3016"/>
                  </a:cubicBezTo>
                  <a:cubicBezTo>
                    <a:pt x="4451" y="2618"/>
                    <a:pt x="7928" y="2660"/>
                    <a:pt x="11073" y="2417"/>
                  </a:cubicBezTo>
                  <a:cubicBezTo>
                    <a:pt x="13785" y="2208"/>
                    <a:pt x="16508" y="1756"/>
                    <a:pt x="19233" y="1556"/>
                  </a:cubicBezTo>
                  <a:cubicBezTo>
                    <a:pt x="21958" y="1354"/>
                    <a:pt x="24688" y="1391"/>
                    <a:pt x="27435" y="1278"/>
                  </a:cubicBezTo>
                  <a:cubicBezTo>
                    <a:pt x="30226" y="1162"/>
                    <a:pt x="33026" y="876"/>
                    <a:pt x="35808" y="727"/>
                  </a:cubicBezTo>
                  <a:cubicBezTo>
                    <a:pt x="38581" y="579"/>
                    <a:pt x="41339" y="436"/>
                    <a:pt x="44051" y="120"/>
                  </a:cubicBezTo>
                  <a:cubicBezTo>
                    <a:pt x="40465" y="1"/>
                    <a:pt x="36760" y="507"/>
                    <a:pt x="33038" y="605"/>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59" name="Google Shape;624;p49">
              <a:extLst>
                <a:ext uri="{FF2B5EF4-FFF2-40B4-BE49-F238E27FC236}">
                  <a16:creationId xmlns:a16="http://schemas.microsoft.com/office/drawing/2014/main" id="{8E2BB8A6-AF79-E424-0F9B-C16718736A4F}"/>
                </a:ext>
              </a:extLst>
            </p:cNvPr>
            <p:cNvSpPr/>
            <p:nvPr/>
          </p:nvSpPr>
          <p:spPr>
            <a:xfrm>
              <a:off x="1272225" y="4580888"/>
              <a:ext cx="1074200" cy="110050"/>
            </a:xfrm>
            <a:custGeom>
              <a:avLst/>
              <a:gdLst/>
              <a:ahLst/>
              <a:cxnLst/>
              <a:rect l="l" t="t" r="r" b="b"/>
              <a:pathLst>
                <a:path w="42968" h="4402" extrusionOk="0">
                  <a:moveTo>
                    <a:pt x="29880" y="840"/>
                  </a:moveTo>
                  <a:cubicBezTo>
                    <a:pt x="24578" y="1230"/>
                    <a:pt x="19121" y="1010"/>
                    <a:pt x="14066" y="1547"/>
                  </a:cubicBezTo>
                  <a:cubicBezTo>
                    <a:pt x="10790" y="1896"/>
                    <a:pt x="6438" y="2141"/>
                    <a:pt x="2958" y="2496"/>
                  </a:cubicBezTo>
                  <a:cubicBezTo>
                    <a:pt x="1768" y="2617"/>
                    <a:pt x="116" y="2338"/>
                    <a:pt x="12" y="3495"/>
                  </a:cubicBezTo>
                  <a:cubicBezTo>
                    <a:pt x="6384" y="3415"/>
                    <a:pt x="14260" y="2126"/>
                    <a:pt x="20859" y="2222"/>
                  </a:cubicBezTo>
                  <a:cubicBezTo>
                    <a:pt x="15742" y="2649"/>
                    <a:pt x="10060" y="3082"/>
                    <a:pt x="4764" y="3472"/>
                  </a:cubicBezTo>
                  <a:cubicBezTo>
                    <a:pt x="3136" y="3592"/>
                    <a:pt x="1511" y="3453"/>
                    <a:pt x="45" y="3949"/>
                  </a:cubicBezTo>
                  <a:cubicBezTo>
                    <a:pt x="10660" y="3497"/>
                    <a:pt x="21237" y="2563"/>
                    <a:pt x="31941" y="1797"/>
                  </a:cubicBezTo>
                  <a:cubicBezTo>
                    <a:pt x="24852" y="2859"/>
                    <a:pt x="17625" y="2903"/>
                    <a:pt x="10489" y="3572"/>
                  </a:cubicBezTo>
                  <a:cubicBezTo>
                    <a:pt x="6924" y="3906"/>
                    <a:pt x="3415" y="3856"/>
                    <a:pt x="0" y="4214"/>
                  </a:cubicBezTo>
                  <a:cubicBezTo>
                    <a:pt x="2761" y="4401"/>
                    <a:pt x="5567" y="3955"/>
                    <a:pt x="8454" y="3852"/>
                  </a:cubicBezTo>
                  <a:cubicBezTo>
                    <a:pt x="11280" y="3752"/>
                    <a:pt x="14185" y="3828"/>
                    <a:pt x="17043" y="3610"/>
                  </a:cubicBezTo>
                  <a:cubicBezTo>
                    <a:pt x="19143" y="3452"/>
                    <a:pt x="21247" y="3106"/>
                    <a:pt x="23354" y="2951"/>
                  </a:cubicBezTo>
                  <a:cubicBezTo>
                    <a:pt x="29867" y="2471"/>
                    <a:pt x="36295" y="2107"/>
                    <a:pt x="42636" y="1337"/>
                  </a:cubicBezTo>
                  <a:cubicBezTo>
                    <a:pt x="39613" y="1296"/>
                    <a:pt x="35885" y="2050"/>
                    <a:pt x="33096" y="1777"/>
                  </a:cubicBezTo>
                  <a:cubicBezTo>
                    <a:pt x="36124" y="1577"/>
                    <a:pt x="39087" y="1321"/>
                    <a:pt x="42037" y="1055"/>
                  </a:cubicBezTo>
                  <a:cubicBezTo>
                    <a:pt x="42215" y="1061"/>
                    <a:pt x="42968" y="975"/>
                    <a:pt x="42479" y="955"/>
                  </a:cubicBezTo>
                  <a:cubicBezTo>
                    <a:pt x="42160" y="979"/>
                    <a:pt x="41840" y="1002"/>
                    <a:pt x="41520" y="1026"/>
                  </a:cubicBezTo>
                  <a:cubicBezTo>
                    <a:pt x="35731" y="1143"/>
                    <a:pt x="29353" y="1954"/>
                    <a:pt x="23607" y="2018"/>
                  </a:cubicBezTo>
                  <a:cubicBezTo>
                    <a:pt x="29600" y="1564"/>
                    <a:pt x="35858" y="1117"/>
                    <a:pt x="41875" y="608"/>
                  </a:cubicBezTo>
                  <a:cubicBezTo>
                    <a:pt x="42131" y="588"/>
                    <a:pt x="42847" y="760"/>
                    <a:pt x="42811" y="214"/>
                  </a:cubicBezTo>
                  <a:cubicBezTo>
                    <a:pt x="38649" y="1"/>
                    <a:pt x="34280" y="516"/>
                    <a:pt x="29880" y="84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0" name="Google Shape;625;p49">
              <a:extLst>
                <a:ext uri="{FF2B5EF4-FFF2-40B4-BE49-F238E27FC236}">
                  <a16:creationId xmlns:a16="http://schemas.microsoft.com/office/drawing/2014/main" id="{F1EB7B8E-A81E-B401-9D39-3A151C63CB68}"/>
                </a:ext>
              </a:extLst>
            </p:cNvPr>
            <p:cNvSpPr/>
            <p:nvPr/>
          </p:nvSpPr>
          <p:spPr>
            <a:xfrm>
              <a:off x="1239250" y="4652513"/>
              <a:ext cx="14625" cy="14050"/>
            </a:xfrm>
            <a:custGeom>
              <a:avLst/>
              <a:gdLst/>
              <a:ahLst/>
              <a:cxnLst/>
              <a:rect l="l" t="t" r="r" b="b"/>
              <a:pathLst>
                <a:path w="585" h="562" extrusionOk="0">
                  <a:moveTo>
                    <a:pt x="39" y="529"/>
                  </a:moveTo>
                  <a:cubicBezTo>
                    <a:pt x="208" y="518"/>
                    <a:pt x="402" y="478"/>
                    <a:pt x="491" y="561"/>
                  </a:cubicBezTo>
                  <a:cubicBezTo>
                    <a:pt x="553" y="434"/>
                    <a:pt x="550" y="249"/>
                    <a:pt x="585" y="99"/>
                  </a:cubicBezTo>
                  <a:cubicBezTo>
                    <a:pt x="388" y="118"/>
                    <a:pt x="274" y="42"/>
                    <a:pt x="128" y="1"/>
                  </a:cubicBezTo>
                  <a:cubicBezTo>
                    <a:pt x="83" y="164"/>
                    <a:pt x="1" y="294"/>
                    <a:pt x="39" y="52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1" name="Google Shape;626;p49">
              <a:extLst>
                <a:ext uri="{FF2B5EF4-FFF2-40B4-BE49-F238E27FC236}">
                  <a16:creationId xmlns:a16="http://schemas.microsoft.com/office/drawing/2014/main" id="{092DBC27-924A-FB1A-693F-EBEDC31A3C7F}"/>
                </a:ext>
              </a:extLst>
            </p:cNvPr>
            <p:cNvSpPr/>
            <p:nvPr/>
          </p:nvSpPr>
          <p:spPr>
            <a:xfrm>
              <a:off x="1237300" y="4676513"/>
              <a:ext cx="12075" cy="12050"/>
            </a:xfrm>
            <a:custGeom>
              <a:avLst/>
              <a:gdLst/>
              <a:ahLst/>
              <a:cxnLst/>
              <a:rect l="l" t="t" r="r" b="b"/>
              <a:pathLst>
                <a:path w="483" h="482" extrusionOk="0">
                  <a:moveTo>
                    <a:pt x="22" y="33"/>
                  </a:moveTo>
                  <a:cubicBezTo>
                    <a:pt x="47" y="215"/>
                    <a:pt x="0" y="482"/>
                    <a:pt x="183" y="477"/>
                  </a:cubicBezTo>
                  <a:cubicBezTo>
                    <a:pt x="189" y="380"/>
                    <a:pt x="334" y="408"/>
                    <a:pt x="434" y="394"/>
                  </a:cubicBezTo>
                  <a:cubicBezTo>
                    <a:pt x="375" y="199"/>
                    <a:pt x="483" y="153"/>
                    <a:pt x="470" y="0"/>
                  </a:cubicBezTo>
                  <a:cubicBezTo>
                    <a:pt x="321" y="12"/>
                    <a:pt x="171" y="22"/>
                    <a:pt x="22" y="3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2" name="Google Shape;627;p49">
              <a:extLst>
                <a:ext uri="{FF2B5EF4-FFF2-40B4-BE49-F238E27FC236}">
                  <a16:creationId xmlns:a16="http://schemas.microsoft.com/office/drawing/2014/main" id="{F09546F9-DCF2-877A-5CD6-D285A56D4C40}"/>
                </a:ext>
              </a:extLst>
            </p:cNvPr>
            <p:cNvSpPr/>
            <p:nvPr/>
          </p:nvSpPr>
          <p:spPr>
            <a:xfrm>
              <a:off x="1237700" y="4696213"/>
              <a:ext cx="10875" cy="11450"/>
            </a:xfrm>
            <a:custGeom>
              <a:avLst/>
              <a:gdLst/>
              <a:ahLst/>
              <a:cxnLst/>
              <a:rect l="l" t="t" r="r" b="b"/>
              <a:pathLst>
                <a:path w="435" h="458" extrusionOk="0">
                  <a:moveTo>
                    <a:pt x="1" y="29"/>
                  </a:moveTo>
                  <a:cubicBezTo>
                    <a:pt x="9" y="158"/>
                    <a:pt x="19" y="287"/>
                    <a:pt x="29" y="417"/>
                  </a:cubicBezTo>
                  <a:cubicBezTo>
                    <a:pt x="176" y="386"/>
                    <a:pt x="275" y="409"/>
                    <a:pt x="353" y="458"/>
                  </a:cubicBezTo>
                  <a:cubicBezTo>
                    <a:pt x="435" y="369"/>
                    <a:pt x="395" y="172"/>
                    <a:pt x="383" y="0"/>
                  </a:cubicBezTo>
                  <a:cubicBezTo>
                    <a:pt x="256" y="9"/>
                    <a:pt x="127" y="20"/>
                    <a:pt x="1" y="2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3" name="Google Shape;628;p49">
              <a:extLst>
                <a:ext uri="{FF2B5EF4-FFF2-40B4-BE49-F238E27FC236}">
                  <a16:creationId xmlns:a16="http://schemas.microsoft.com/office/drawing/2014/main" id="{E7BF5221-7D1F-22FE-B41C-34D25E0B086C}"/>
                </a:ext>
              </a:extLst>
            </p:cNvPr>
            <p:cNvSpPr/>
            <p:nvPr/>
          </p:nvSpPr>
          <p:spPr>
            <a:xfrm>
              <a:off x="1272175" y="4622313"/>
              <a:ext cx="1068725" cy="145050"/>
            </a:xfrm>
            <a:custGeom>
              <a:avLst/>
              <a:gdLst/>
              <a:ahLst/>
              <a:cxnLst/>
              <a:rect l="l" t="t" r="r" b="b"/>
              <a:pathLst>
                <a:path w="42749" h="5802" extrusionOk="0">
                  <a:moveTo>
                    <a:pt x="42749" y="322"/>
                  </a:moveTo>
                  <a:cubicBezTo>
                    <a:pt x="42712" y="0"/>
                    <a:pt x="42260" y="119"/>
                    <a:pt x="42091" y="109"/>
                  </a:cubicBezTo>
                  <a:cubicBezTo>
                    <a:pt x="41826" y="97"/>
                    <a:pt x="41485" y="91"/>
                    <a:pt x="41256" y="106"/>
                  </a:cubicBezTo>
                  <a:cubicBezTo>
                    <a:pt x="37247" y="378"/>
                    <a:pt x="32716" y="865"/>
                    <a:pt x="28807" y="1153"/>
                  </a:cubicBezTo>
                  <a:cubicBezTo>
                    <a:pt x="26385" y="1331"/>
                    <a:pt x="23934" y="1329"/>
                    <a:pt x="21518" y="1624"/>
                  </a:cubicBezTo>
                  <a:cubicBezTo>
                    <a:pt x="14414" y="2494"/>
                    <a:pt x="7272" y="2343"/>
                    <a:pt x="96" y="2942"/>
                  </a:cubicBezTo>
                  <a:cubicBezTo>
                    <a:pt x="1" y="2960"/>
                    <a:pt x="48" y="3102"/>
                    <a:pt x="50" y="3205"/>
                  </a:cubicBezTo>
                  <a:cubicBezTo>
                    <a:pt x="118" y="3594"/>
                    <a:pt x="580" y="3402"/>
                    <a:pt x="771" y="3414"/>
                  </a:cubicBezTo>
                  <a:cubicBezTo>
                    <a:pt x="1083" y="3431"/>
                    <a:pt x="1443" y="3421"/>
                    <a:pt x="1736" y="3408"/>
                  </a:cubicBezTo>
                  <a:cubicBezTo>
                    <a:pt x="11594" y="2961"/>
                    <a:pt x="21719" y="2197"/>
                    <a:pt x="31005" y="2231"/>
                  </a:cubicBezTo>
                  <a:cubicBezTo>
                    <a:pt x="24205" y="2768"/>
                    <a:pt x="17147" y="2643"/>
                    <a:pt x="10134" y="3179"/>
                  </a:cubicBezTo>
                  <a:cubicBezTo>
                    <a:pt x="7275" y="3399"/>
                    <a:pt x="3882" y="3626"/>
                    <a:pt x="1125" y="3844"/>
                  </a:cubicBezTo>
                  <a:cubicBezTo>
                    <a:pt x="826" y="3867"/>
                    <a:pt x="298" y="3742"/>
                    <a:pt x="117" y="4113"/>
                  </a:cubicBezTo>
                  <a:cubicBezTo>
                    <a:pt x="428" y="4687"/>
                    <a:pt x="1128" y="4411"/>
                    <a:pt x="1616" y="4394"/>
                  </a:cubicBezTo>
                  <a:cubicBezTo>
                    <a:pt x="5917" y="4242"/>
                    <a:pt x="10339" y="4012"/>
                    <a:pt x="14733" y="3689"/>
                  </a:cubicBezTo>
                  <a:cubicBezTo>
                    <a:pt x="17163" y="3511"/>
                    <a:pt x="19613" y="3598"/>
                    <a:pt x="22040" y="3479"/>
                  </a:cubicBezTo>
                  <a:cubicBezTo>
                    <a:pt x="24509" y="3356"/>
                    <a:pt x="26971" y="3186"/>
                    <a:pt x="29289" y="3336"/>
                  </a:cubicBezTo>
                  <a:cubicBezTo>
                    <a:pt x="20550" y="3762"/>
                    <a:pt x="10000" y="4295"/>
                    <a:pt x="1452" y="4798"/>
                  </a:cubicBezTo>
                  <a:cubicBezTo>
                    <a:pt x="967" y="4827"/>
                    <a:pt x="509" y="4655"/>
                    <a:pt x="233" y="4823"/>
                  </a:cubicBezTo>
                  <a:cubicBezTo>
                    <a:pt x="362" y="5802"/>
                    <a:pt x="1460" y="5476"/>
                    <a:pt x="2080" y="5470"/>
                  </a:cubicBezTo>
                  <a:cubicBezTo>
                    <a:pt x="2893" y="5461"/>
                    <a:pt x="3829" y="5405"/>
                    <a:pt x="4576" y="5350"/>
                  </a:cubicBezTo>
                  <a:cubicBezTo>
                    <a:pt x="9752" y="4970"/>
                    <a:pt x="14831" y="4660"/>
                    <a:pt x="19802" y="4490"/>
                  </a:cubicBezTo>
                  <a:cubicBezTo>
                    <a:pt x="26597" y="4259"/>
                    <a:pt x="33525" y="3630"/>
                    <a:pt x="39953" y="3334"/>
                  </a:cubicBezTo>
                  <a:cubicBezTo>
                    <a:pt x="40319" y="3316"/>
                    <a:pt x="40918" y="3214"/>
                    <a:pt x="41416" y="3160"/>
                  </a:cubicBezTo>
                  <a:cubicBezTo>
                    <a:pt x="41836" y="3116"/>
                    <a:pt x="42677" y="3284"/>
                    <a:pt x="42401" y="2566"/>
                  </a:cubicBezTo>
                  <a:cubicBezTo>
                    <a:pt x="42430" y="2236"/>
                    <a:pt x="42017" y="2465"/>
                    <a:pt x="41944" y="2470"/>
                  </a:cubicBezTo>
                  <a:cubicBezTo>
                    <a:pt x="38320" y="2694"/>
                    <a:pt x="34271" y="3172"/>
                    <a:pt x="30945" y="3148"/>
                  </a:cubicBezTo>
                  <a:cubicBezTo>
                    <a:pt x="34271" y="2713"/>
                    <a:pt x="38110" y="2578"/>
                    <a:pt x="41473" y="2179"/>
                  </a:cubicBezTo>
                  <a:cubicBezTo>
                    <a:pt x="41817" y="2136"/>
                    <a:pt x="42589" y="2211"/>
                    <a:pt x="42657" y="1698"/>
                  </a:cubicBezTo>
                  <a:cubicBezTo>
                    <a:pt x="40417" y="1604"/>
                    <a:pt x="37444" y="1951"/>
                    <a:pt x="34918" y="2139"/>
                  </a:cubicBezTo>
                  <a:cubicBezTo>
                    <a:pt x="34073" y="2200"/>
                    <a:pt x="33167" y="2382"/>
                    <a:pt x="32471" y="2058"/>
                  </a:cubicBezTo>
                  <a:cubicBezTo>
                    <a:pt x="35932" y="2011"/>
                    <a:pt x="39209" y="1455"/>
                    <a:pt x="42688" y="1241"/>
                  </a:cubicBezTo>
                  <a:cubicBezTo>
                    <a:pt x="41877" y="990"/>
                    <a:pt x="40962" y="1116"/>
                    <a:pt x="40113" y="1169"/>
                  </a:cubicBezTo>
                  <a:cubicBezTo>
                    <a:pt x="39199" y="1226"/>
                    <a:pt x="38286" y="1215"/>
                    <a:pt x="37357" y="1242"/>
                  </a:cubicBezTo>
                  <a:cubicBezTo>
                    <a:pt x="31773" y="1395"/>
                    <a:pt x="25983" y="2012"/>
                    <a:pt x="20584" y="2020"/>
                  </a:cubicBezTo>
                  <a:cubicBezTo>
                    <a:pt x="27030" y="1593"/>
                    <a:pt x="34288" y="1274"/>
                    <a:pt x="40345" y="825"/>
                  </a:cubicBezTo>
                  <a:cubicBezTo>
                    <a:pt x="41063" y="773"/>
                    <a:pt x="42605" y="1074"/>
                    <a:pt x="42749" y="32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4" name="Google Shape;629;p49">
              <a:extLst>
                <a:ext uri="{FF2B5EF4-FFF2-40B4-BE49-F238E27FC236}">
                  <a16:creationId xmlns:a16="http://schemas.microsoft.com/office/drawing/2014/main" id="{6F9CC911-A673-EBD0-4EC8-8A76F00CB3BE}"/>
                </a:ext>
              </a:extLst>
            </p:cNvPr>
            <p:cNvSpPr/>
            <p:nvPr/>
          </p:nvSpPr>
          <p:spPr>
            <a:xfrm>
              <a:off x="1239025" y="4715688"/>
              <a:ext cx="10525" cy="10350"/>
            </a:xfrm>
            <a:custGeom>
              <a:avLst/>
              <a:gdLst/>
              <a:ahLst/>
              <a:cxnLst/>
              <a:rect l="l" t="t" r="r" b="b"/>
              <a:pathLst>
                <a:path w="421" h="414" extrusionOk="0">
                  <a:moveTo>
                    <a:pt x="10" y="93"/>
                  </a:moveTo>
                  <a:cubicBezTo>
                    <a:pt x="0" y="244"/>
                    <a:pt x="38" y="340"/>
                    <a:pt x="97" y="413"/>
                  </a:cubicBezTo>
                  <a:cubicBezTo>
                    <a:pt x="181" y="406"/>
                    <a:pt x="268" y="400"/>
                    <a:pt x="352" y="393"/>
                  </a:cubicBezTo>
                  <a:cubicBezTo>
                    <a:pt x="421" y="311"/>
                    <a:pt x="408" y="159"/>
                    <a:pt x="388" y="1"/>
                  </a:cubicBezTo>
                  <a:cubicBezTo>
                    <a:pt x="230" y="3"/>
                    <a:pt x="78" y="13"/>
                    <a:pt x="10" y="9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5" name="Google Shape;630;p49">
              <a:extLst>
                <a:ext uri="{FF2B5EF4-FFF2-40B4-BE49-F238E27FC236}">
                  <a16:creationId xmlns:a16="http://schemas.microsoft.com/office/drawing/2014/main" id="{4F9CBE65-1D06-2D95-B642-78917E72BDCA}"/>
                </a:ext>
              </a:extLst>
            </p:cNvPr>
            <p:cNvSpPr/>
            <p:nvPr/>
          </p:nvSpPr>
          <p:spPr>
            <a:xfrm>
              <a:off x="1240325" y="4733513"/>
              <a:ext cx="10425" cy="10325"/>
            </a:xfrm>
            <a:custGeom>
              <a:avLst/>
              <a:gdLst/>
              <a:ahLst/>
              <a:cxnLst/>
              <a:rect l="l" t="t" r="r" b="b"/>
              <a:pathLst>
                <a:path w="417" h="413" extrusionOk="0">
                  <a:moveTo>
                    <a:pt x="10" y="94"/>
                  </a:moveTo>
                  <a:cubicBezTo>
                    <a:pt x="1" y="245"/>
                    <a:pt x="39" y="341"/>
                    <a:pt x="97" y="413"/>
                  </a:cubicBezTo>
                  <a:cubicBezTo>
                    <a:pt x="203" y="404"/>
                    <a:pt x="310" y="397"/>
                    <a:pt x="416" y="389"/>
                  </a:cubicBezTo>
                  <a:cubicBezTo>
                    <a:pt x="407" y="259"/>
                    <a:pt x="398" y="130"/>
                    <a:pt x="388" y="0"/>
                  </a:cubicBezTo>
                  <a:cubicBezTo>
                    <a:pt x="230" y="3"/>
                    <a:pt x="80" y="13"/>
                    <a:pt x="10" y="94"/>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6" name="Google Shape;631;p49">
              <a:extLst>
                <a:ext uri="{FF2B5EF4-FFF2-40B4-BE49-F238E27FC236}">
                  <a16:creationId xmlns:a16="http://schemas.microsoft.com/office/drawing/2014/main" id="{49F1F41F-7BB8-7D62-9E6C-FC7FC0332FE2}"/>
                </a:ext>
              </a:extLst>
            </p:cNvPr>
            <p:cNvSpPr/>
            <p:nvPr/>
          </p:nvSpPr>
          <p:spPr>
            <a:xfrm>
              <a:off x="1240000" y="4751688"/>
              <a:ext cx="17025" cy="9525"/>
            </a:xfrm>
            <a:custGeom>
              <a:avLst/>
              <a:gdLst/>
              <a:ahLst/>
              <a:cxnLst/>
              <a:rect l="l" t="t" r="r" b="b"/>
              <a:pathLst>
                <a:path w="681" h="381" extrusionOk="0">
                  <a:moveTo>
                    <a:pt x="154" y="270"/>
                  </a:moveTo>
                  <a:cubicBezTo>
                    <a:pt x="197" y="381"/>
                    <a:pt x="680" y="373"/>
                    <a:pt x="527" y="111"/>
                  </a:cubicBezTo>
                  <a:cubicBezTo>
                    <a:pt x="484" y="0"/>
                    <a:pt x="0" y="11"/>
                    <a:pt x="154" y="27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7" name="Google Shape;632;p49">
              <a:extLst>
                <a:ext uri="{FF2B5EF4-FFF2-40B4-BE49-F238E27FC236}">
                  <a16:creationId xmlns:a16="http://schemas.microsoft.com/office/drawing/2014/main" id="{2BDC346C-64E0-995F-0C79-FD9A1C898B17}"/>
                </a:ext>
              </a:extLst>
            </p:cNvPr>
            <p:cNvSpPr/>
            <p:nvPr/>
          </p:nvSpPr>
          <p:spPr>
            <a:xfrm>
              <a:off x="1247850" y="4767838"/>
              <a:ext cx="10475" cy="9675"/>
            </a:xfrm>
            <a:custGeom>
              <a:avLst/>
              <a:gdLst/>
              <a:ahLst/>
              <a:cxnLst/>
              <a:rect l="l" t="t" r="r" b="b"/>
              <a:pathLst>
                <a:path w="419" h="387" extrusionOk="0">
                  <a:moveTo>
                    <a:pt x="0" y="69"/>
                  </a:moveTo>
                  <a:cubicBezTo>
                    <a:pt x="0" y="288"/>
                    <a:pt x="262" y="387"/>
                    <a:pt x="398" y="236"/>
                  </a:cubicBezTo>
                  <a:cubicBezTo>
                    <a:pt x="419" y="0"/>
                    <a:pt x="194" y="52"/>
                    <a:pt x="0" y="6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8" name="Google Shape;633;p49">
              <a:extLst>
                <a:ext uri="{FF2B5EF4-FFF2-40B4-BE49-F238E27FC236}">
                  <a16:creationId xmlns:a16="http://schemas.microsoft.com/office/drawing/2014/main" id="{E55A2F13-9B8A-0512-6E56-87F3D58834F0}"/>
                </a:ext>
              </a:extLst>
            </p:cNvPr>
            <p:cNvSpPr/>
            <p:nvPr/>
          </p:nvSpPr>
          <p:spPr>
            <a:xfrm>
              <a:off x="1442500" y="4718488"/>
              <a:ext cx="907175" cy="56300"/>
            </a:xfrm>
            <a:custGeom>
              <a:avLst/>
              <a:gdLst/>
              <a:ahLst/>
              <a:cxnLst/>
              <a:rect l="l" t="t" r="r" b="b"/>
              <a:pathLst>
                <a:path w="36287" h="2252" extrusionOk="0">
                  <a:moveTo>
                    <a:pt x="32065" y="609"/>
                  </a:moveTo>
                  <a:cubicBezTo>
                    <a:pt x="27466" y="947"/>
                    <a:pt x="22796" y="1206"/>
                    <a:pt x="18369" y="1291"/>
                  </a:cubicBezTo>
                  <a:cubicBezTo>
                    <a:pt x="12353" y="1407"/>
                    <a:pt x="6237" y="1755"/>
                    <a:pt x="126" y="2178"/>
                  </a:cubicBezTo>
                  <a:cubicBezTo>
                    <a:pt x="77" y="2195"/>
                    <a:pt x="0" y="2188"/>
                    <a:pt x="2" y="2252"/>
                  </a:cubicBezTo>
                  <a:cubicBezTo>
                    <a:pt x="11756" y="2023"/>
                    <a:pt x="24290" y="1912"/>
                    <a:pt x="36287" y="364"/>
                  </a:cubicBezTo>
                  <a:cubicBezTo>
                    <a:pt x="34919" y="1"/>
                    <a:pt x="33503" y="504"/>
                    <a:pt x="32065" y="60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69" name="Google Shape;634;p49">
              <a:extLst>
                <a:ext uri="{FF2B5EF4-FFF2-40B4-BE49-F238E27FC236}">
                  <a16:creationId xmlns:a16="http://schemas.microsoft.com/office/drawing/2014/main" id="{3C7F2427-B11A-247A-7121-BEF05D379FE0}"/>
                </a:ext>
              </a:extLst>
            </p:cNvPr>
            <p:cNvSpPr/>
            <p:nvPr/>
          </p:nvSpPr>
          <p:spPr>
            <a:xfrm>
              <a:off x="1293700" y="4348463"/>
              <a:ext cx="32825" cy="239250"/>
            </a:xfrm>
            <a:custGeom>
              <a:avLst/>
              <a:gdLst/>
              <a:ahLst/>
              <a:cxnLst/>
              <a:rect l="l" t="t" r="r" b="b"/>
              <a:pathLst>
                <a:path w="1313" h="9570" extrusionOk="0">
                  <a:moveTo>
                    <a:pt x="431" y="1348"/>
                  </a:moveTo>
                  <a:cubicBezTo>
                    <a:pt x="241" y="2430"/>
                    <a:pt x="82" y="4117"/>
                    <a:pt x="78" y="5288"/>
                  </a:cubicBezTo>
                  <a:cubicBezTo>
                    <a:pt x="76" y="6006"/>
                    <a:pt x="66" y="6725"/>
                    <a:pt x="162" y="7304"/>
                  </a:cubicBezTo>
                  <a:cubicBezTo>
                    <a:pt x="293" y="8091"/>
                    <a:pt x="608" y="9385"/>
                    <a:pt x="1293" y="9569"/>
                  </a:cubicBezTo>
                  <a:cubicBezTo>
                    <a:pt x="659" y="8873"/>
                    <a:pt x="1" y="7265"/>
                    <a:pt x="450" y="5978"/>
                  </a:cubicBezTo>
                  <a:cubicBezTo>
                    <a:pt x="637" y="7144"/>
                    <a:pt x="647" y="8520"/>
                    <a:pt x="1265" y="9179"/>
                  </a:cubicBezTo>
                  <a:cubicBezTo>
                    <a:pt x="1044" y="8257"/>
                    <a:pt x="741" y="6662"/>
                    <a:pt x="662" y="5376"/>
                  </a:cubicBezTo>
                  <a:cubicBezTo>
                    <a:pt x="545" y="3443"/>
                    <a:pt x="1053" y="1580"/>
                    <a:pt x="1313" y="239"/>
                  </a:cubicBezTo>
                  <a:cubicBezTo>
                    <a:pt x="715" y="1"/>
                    <a:pt x="516" y="858"/>
                    <a:pt x="431" y="1348"/>
                  </a:cubicBezTo>
                  <a:close/>
                  <a:moveTo>
                    <a:pt x="520" y="5190"/>
                  </a:moveTo>
                  <a:cubicBezTo>
                    <a:pt x="387" y="5153"/>
                    <a:pt x="244" y="5014"/>
                    <a:pt x="370" y="4877"/>
                  </a:cubicBezTo>
                  <a:cubicBezTo>
                    <a:pt x="558" y="4848"/>
                    <a:pt x="611" y="5090"/>
                    <a:pt x="520" y="519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70" name="Google Shape;635;p49">
              <a:extLst>
                <a:ext uri="{FF2B5EF4-FFF2-40B4-BE49-F238E27FC236}">
                  <a16:creationId xmlns:a16="http://schemas.microsoft.com/office/drawing/2014/main" id="{7E515B7D-5CAA-4724-8615-AA671CB44F3F}"/>
                </a:ext>
              </a:extLst>
            </p:cNvPr>
            <p:cNvSpPr/>
            <p:nvPr/>
          </p:nvSpPr>
          <p:spPr>
            <a:xfrm>
              <a:off x="1224950" y="4739838"/>
              <a:ext cx="2200" cy="10050"/>
            </a:xfrm>
            <a:custGeom>
              <a:avLst/>
              <a:gdLst/>
              <a:ahLst/>
              <a:cxnLst/>
              <a:rect l="l" t="t" r="r" b="b"/>
              <a:pathLst>
                <a:path w="88" h="402" extrusionOk="0">
                  <a:moveTo>
                    <a:pt x="1" y="0"/>
                  </a:moveTo>
                  <a:lnTo>
                    <a:pt x="1" y="270"/>
                  </a:lnTo>
                  <a:cubicBezTo>
                    <a:pt x="29" y="319"/>
                    <a:pt x="56" y="364"/>
                    <a:pt x="87" y="401"/>
                  </a:cubicBezTo>
                  <a:cubicBezTo>
                    <a:pt x="51" y="276"/>
                    <a:pt x="24" y="139"/>
                    <a:pt x="1" y="0"/>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71" name="Google Shape;636;p49">
              <a:extLst>
                <a:ext uri="{FF2B5EF4-FFF2-40B4-BE49-F238E27FC236}">
                  <a16:creationId xmlns:a16="http://schemas.microsoft.com/office/drawing/2014/main" id="{EEAE905A-DBA7-946A-DF46-3A553027B883}"/>
                </a:ext>
              </a:extLst>
            </p:cNvPr>
            <p:cNvSpPr/>
            <p:nvPr/>
          </p:nvSpPr>
          <p:spPr>
            <a:xfrm>
              <a:off x="1364675" y="4384688"/>
              <a:ext cx="482300" cy="60675"/>
            </a:xfrm>
            <a:custGeom>
              <a:avLst/>
              <a:gdLst/>
              <a:ahLst/>
              <a:cxnLst/>
              <a:rect l="l" t="t" r="r" b="b"/>
              <a:pathLst>
                <a:path w="19292" h="2427" extrusionOk="0">
                  <a:moveTo>
                    <a:pt x="14091" y="642"/>
                  </a:moveTo>
                  <a:cubicBezTo>
                    <a:pt x="15860" y="441"/>
                    <a:pt x="17640" y="598"/>
                    <a:pt x="19272" y="327"/>
                  </a:cubicBezTo>
                  <a:cubicBezTo>
                    <a:pt x="18896" y="1"/>
                    <a:pt x="18345" y="197"/>
                    <a:pt x="17915" y="229"/>
                  </a:cubicBezTo>
                  <a:cubicBezTo>
                    <a:pt x="16314" y="347"/>
                    <a:pt x="14927" y="450"/>
                    <a:pt x="13444" y="559"/>
                  </a:cubicBezTo>
                  <a:cubicBezTo>
                    <a:pt x="8972" y="889"/>
                    <a:pt x="4452" y="1246"/>
                    <a:pt x="143" y="1408"/>
                  </a:cubicBezTo>
                  <a:cubicBezTo>
                    <a:pt x="79" y="1412"/>
                    <a:pt x="72" y="1466"/>
                    <a:pt x="21" y="1482"/>
                  </a:cubicBezTo>
                  <a:cubicBezTo>
                    <a:pt x="25" y="1547"/>
                    <a:pt x="31" y="1611"/>
                    <a:pt x="36" y="1677"/>
                  </a:cubicBezTo>
                  <a:cubicBezTo>
                    <a:pt x="1387" y="1669"/>
                    <a:pt x="2742" y="1551"/>
                    <a:pt x="4133" y="1505"/>
                  </a:cubicBezTo>
                  <a:cubicBezTo>
                    <a:pt x="6801" y="1417"/>
                    <a:pt x="9615" y="744"/>
                    <a:pt x="12124" y="982"/>
                  </a:cubicBezTo>
                  <a:cubicBezTo>
                    <a:pt x="8651" y="1420"/>
                    <a:pt x="4398" y="1745"/>
                    <a:pt x="1140" y="1856"/>
                  </a:cubicBezTo>
                  <a:cubicBezTo>
                    <a:pt x="775" y="1870"/>
                    <a:pt x="261" y="1771"/>
                    <a:pt x="0" y="2071"/>
                  </a:cubicBezTo>
                  <a:cubicBezTo>
                    <a:pt x="237" y="2427"/>
                    <a:pt x="727" y="2205"/>
                    <a:pt x="1036" y="2190"/>
                  </a:cubicBezTo>
                  <a:cubicBezTo>
                    <a:pt x="2248" y="2131"/>
                    <a:pt x="3503" y="2132"/>
                    <a:pt x="4747" y="1983"/>
                  </a:cubicBezTo>
                  <a:cubicBezTo>
                    <a:pt x="9449" y="1417"/>
                    <a:pt x="14708" y="1075"/>
                    <a:pt x="19291" y="585"/>
                  </a:cubicBezTo>
                  <a:cubicBezTo>
                    <a:pt x="17617" y="534"/>
                    <a:pt x="15615" y="870"/>
                    <a:pt x="14091" y="64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72" name="Google Shape;637;p49">
              <a:extLst>
                <a:ext uri="{FF2B5EF4-FFF2-40B4-BE49-F238E27FC236}">
                  <a16:creationId xmlns:a16="http://schemas.microsoft.com/office/drawing/2014/main" id="{945EA0E6-BADB-3D45-920D-6B174FB17440}"/>
                </a:ext>
              </a:extLst>
            </p:cNvPr>
            <p:cNvSpPr/>
            <p:nvPr/>
          </p:nvSpPr>
          <p:spPr>
            <a:xfrm>
              <a:off x="1214200" y="4647313"/>
              <a:ext cx="10900" cy="99250"/>
            </a:xfrm>
            <a:custGeom>
              <a:avLst/>
              <a:gdLst/>
              <a:ahLst/>
              <a:cxnLst/>
              <a:rect l="l" t="t" r="r" b="b"/>
              <a:pathLst>
                <a:path w="436" h="3970" extrusionOk="0">
                  <a:moveTo>
                    <a:pt x="412" y="0"/>
                  </a:moveTo>
                  <a:cubicBezTo>
                    <a:pt x="60" y="886"/>
                    <a:pt x="1" y="3173"/>
                    <a:pt x="436" y="3970"/>
                  </a:cubicBezTo>
                  <a:lnTo>
                    <a:pt x="436" y="3700"/>
                  </a:lnTo>
                  <a:cubicBezTo>
                    <a:pt x="235" y="2538"/>
                    <a:pt x="425" y="954"/>
                    <a:pt x="41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73" name="Google Shape;638;p49">
              <a:extLst>
                <a:ext uri="{FF2B5EF4-FFF2-40B4-BE49-F238E27FC236}">
                  <a16:creationId xmlns:a16="http://schemas.microsoft.com/office/drawing/2014/main" id="{4DEE5746-E5B3-F9FE-8A55-FBC9DC04FCFA}"/>
                </a:ext>
              </a:extLst>
            </p:cNvPr>
            <p:cNvSpPr/>
            <p:nvPr/>
          </p:nvSpPr>
          <p:spPr>
            <a:xfrm>
              <a:off x="1184500" y="4660638"/>
              <a:ext cx="23950" cy="95500"/>
            </a:xfrm>
            <a:custGeom>
              <a:avLst/>
              <a:gdLst/>
              <a:ahLst/>
              <a:cxnLst/>
              <a:rect l="l" t="t" r="r" b="b"/>
              <a:pathLst>
                <a:path w="958" h="3820" extrusionOk="0">
                  <a:moveTo>
                    <a:pt x="548" y="1"/>
                  </a:moveTo>
                  <a:cubicBezTo>
                    <a:pt x="0" y="819"/>
                    <a:pt x="243" y="3213"/>
                    <a:pt x="958" y="3819"/>
                  </a:cubicBezTo>
                  <a:cubicBezTo>
                    <a:pt x="646" y="2768"/>
                    <a:pt x="524" y="1014"/>
                    <a:pt x="54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274" name="Google Shape;6114;p88">
            <a:extLst>
              <a:ext uri="{FF2B5EF4-FFF2-40B4-BE49-F238E27FC236}">
                <a16:creationId xmlns:a16="http://schemas.microsoft.com/office/drawing/2014/main" id="{A7E0DA71-560A-90FF-615F-D3642FD6FF37}"/>
              </a:ext>
            </a:extLst>
          </p:cNvPr>
          <p:cNvGrpSpPr/>
          <p:nvPr/>
        </p:nvGrpSpPr>
        <p:grpSpPr>
          <a:xfrm>
            <a:off x="7623410" y="4018418"/>
            <a:ext cx="1235282" cy="675202"/>
            <a:chOff x="4501250" y="1903225"/>
            <a:chExt cx="1346650" cy="736075"/>
          </a:xfrm>
        </p:grpSpPr>
        <p:sp>
          <p:nvSpPr>
            <p:cNvPr id="275" name="Google Shape;6115;p88">
              <a:extLst>
                <a:ext uri="{FF2B5EF4-FFF2-40B4-BE49-F238E27FC236}">
                  <a16:creationId xmlns:a16="http://schemas.microsoft.com/office/drawing/2014/main" id="{E7907AD3-DEB2-11EE-D6F3-4EE795ECB622}"/>
                </a:ext>
              </a:extLst>
            </p:cNvPr>
            <p:cNvSpPr/>
            <p:nvPr/>
          </p:nvSpPr>
          <p:spPr>
            <a:xfrm>
              <a:off x="4505425" y="1999675"/>
              <a:ext cx="633600" cy="635550"/>
            </a:xfrm>
            <a:custGeom>
              <a:avLst/>
              <a:gdLst/>
              <a:ahLst/>
              <a:cxnLst/>
              <a:rect l="l" t="t" r="r" b="b"/>
              <a:pathLst>
                <a:path w="25344" h="25422" extrusionOk="0">
                  <a:moveTo>
                    <a:pt x="7338" y="1"/>
                  </a:moveTo>
                  <a:lnTo>
                    <a:pt x="4209" y="21"/>
                  </a:lnTo>
                  <a:lnTo>
                    <a:pt x="1" y="25422"/>
                  </a:lnTo>
                  <a:lnTo>
                    <a:pt x="24878" y="24541"/>
                  </a:lnTo>
                  <a:lnTo>
                    <a:pt x="25343" y="21963"/>
                  </a:lnTo>
                  <a:lnTo>
                    <a:pt x="73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76" name="Google Shape;6116;p88">
              <a:extLst>
                <a:ext uri="{FF2B5EF4-FFF2-40B4-BE49-F238E27FC236}">
                  <a16:creationId xmlns:a16="http://schemas.microsoft.com/office/drawing/2014/main" id="{D94709F1-C03F-369F-2F86-F65D5F3969B6}"/>
                </a:ext>
              </a:extLst>
            </p:cNvPr>
            <p:cNvSpPr/>
            <p:nvPr/>
          </p:nvSpPr>
          <p:spPr>
            <a:xfrm>
              <a:off x="4501250" y="1995625"/>
              <a:ext cx="641975" cy="643675"/>
            </a:xfrm>
            <a:custGeom>
              <a:avLst/>
              <a:gdLst/>
              <a:ahLst/>
              <a:cxnLst/>
              <a:rect l="l" t="t" r="r" b="b"/>
              <a:pathLst>
                <a:path w="25679" h="25747" extrusionOk="0">
                  <a:moveTo>
                    <a:pt x="7429" y="325"/>
                  </a:moveTo>
                  <a:lnTo>
                    <a:pt x="25337" y="22171"/>
                  </a:lnTo>
                  <a:lnTo>
                    <a:pt x="24908" y="24545"/>
                  </a:lnTo>
                  <a:lnTo>
                    <a:pt x="360" y="25415"/>
                  </a:lnTo>
                  <a:lnTo>
                    <a:pt x="360" y="25415"/>
                  </a:lnTo>
                  <a:lnTo>
                    <a:pt x="4514" y="345"/>
                  </a:lnTo>
                  <a:lnTo>
                    <a:pt x="7429" y="325"/>
                  </a:lnTo>
                  <a:close/>
                  <a:moveTo>
                    <a:pt x="7504" y="0"/>
                  </a:moveTo>
                  <a:lnTo>
                    <a:pt x="4375" y="21"/>
                  </a:lnTo>
                  <a:cubicBezTo>
                    <a:pt x="4296" y="21"/>
                    <a:pt x="4229" y="78"/>
                    <a:pt x="4216" y="156"/>
                  </a:cubicBezTo>
                  <a:lnTo>
                    <a:pt x="9" y="25558"/>
                  </a:lnTo>
                  <a:cubicBezTo>
                    <a:pt x="0" y="25605"/>
                    <a:pt x="15" y="25655"/>
                    <a:pt x="47" y="25692"/>
                  </a:cubicBezTo>
                  <a:cubicBezTo>
                    <a:pt x="77" y="25726"/>
                    <a:pt x="122" y="25747"/>
                    <a:pt x="168" y="25747"/>
                  </a:cubicBezTo>
                  <a:cubicBezTo>
                    <a:pt x="170" y="25747"/>
                    <a:pt x="172" y="25746"/>
                    <a:pt x="174" y="25746"/>
                  </a:cubicBezTo>
                  <a:lnTo>
                    <a:pt x="25051" y="24864"/>
                  </a:lnTo>
                  <a:cubicBezTo>
                    <a:pt x="25067" y="24864"/>
                    <a:pt x="25082" y="24861"/>
                    <a:pt x="25097" y="24856"/>
                  </a:cubicBezTo>
                  <a:cubicBezTo>
                    <a:pt x="25152" y="24838"/>
                    <a:pt x="25194" y="24791"/>
                    <a:pt x="25206" y="24731"/>
                  </a:cubicBezTo>
                  <a:lnTo>
                    <a:pt x="25670" y="22154"/>
                  </a:lnTo>
                  <a:cubicBezTo>
                    <a:pt x="25679" y="22108"/>
                    <a:pt x="25666" y="22060"/>
                    <a:pt x="25637" y="22022"/>
                  </a:cubicBezTo>
                  <a:lnTo>
                    <a:pt x="7630" y="60"/>
                  </a:lnTo>
                  <a:cubicBezTo>
                    <a:pt x="7599" y="22"/>
                    <a:pt x="7552" y="0"/>
                    <a:pt x="75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77" name="Google Shape;6117;p88">
              <a:extLst>
                <a:ext uri="{FF2B5EF4-FFF2-40B4-BE49-F238E27FC236}">
                  <a16:creationId xmlns:a16="http://schemas.microsoft.com/office/drawing/2014/main" id="{619C2264-8F08-E37D-F811-31C5B81CF7A6}"/>
                </a:ext>
              </a:extLst>
            </p:cNvPr>
            <p:cNvSpPr/>
            <p:nvPr/>
          </p:nvSpPr>
          <p:spPr>
            <a:xfrm>
              <a:off x="5116325" y="2590200"/>
              <a:ext cx="116100" cy="40650"/>
            </a:xfrm>
            <a:custGeom>
              <a:avLst/>
              <a:gdLst/>
              <a:ahLst/>
              <a:cxnLst/>
              <a:rect l="l" t="t" r="r" b="b"/>
              <a:pathLst>
                <a:path w="4644" h="1626" extrusionOk="0">
                  <a:moveTo>
                    <a:pt x="4638" y="0"/>
                  </a:moveTo>
                  <a:lnTo>
                    <a:pt x="0" y="31"/>
                  </a:lnTo>
                  <a:cubicBezTo>
                    <a:pt x="5" y="843"/>
                    <a:pt x="521" y="1625"/>
                    <a:pt x="2288" y="1625"/>
                  </a:cubicBezTo>
                  <a:cubicBezTo>
                    <a:pt x="2302" y="1625"/>
                    <a:pt x="2315" y="1625"/>
                    <a:pt x="2329" y="1625"/>
                  </a:cubicBezTo>
                  <a:cubicBezTo>
                    <a:pt x="4130" y="1614"/>
                    <a:pt x="4643" y="819"/>
                    <a:pt x="46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78" name="Google Shape;6118;p88">
              <a:extLst>
                <a:ext uri="{FF2B5EF4-FFF2-40B4-BE49-F238E27FC236}">
                  <a16:creationId xmlns:a16="http://schemas.microsoft.com/office/drawing/2014/main" id="{C174A98A-759A-0DFF-E7DA-841BE136EFCA}"/>
                </a:ext>
              </a:extLst>
            </p:cNvPr>
            <p:cNvSpPr/>
            <p:nvPr/>
          </p:nvSpPr>
          <p:spPr>
            <a:xfrm>
              <a:off x="5113400" y="2587300"/>
              <a:ext cx="121875" cy="46450"/>
            </a:xfrm>
            <a:custGeom>
              <a:avLst/>
              <a:gdLst/>
              <a:ahLst/>
              <a:cxnLst/>
              <a:rect l="l" t="t" r="r" b="b"/>
              <a:pathLst>
                <a:path w="4875" h="1858" extrusionOk="0">
                  <a:moveTo>
                    <a:pt x="4636" y="233"/>
                  </a:moveTo>
                  <a:lnTo>
                    <a:pt x="4636" y="233"/>
                  </a:lnTo>
                  <a:cubicBezTo>
                    <a:pt x="4613" y="610"/>
                    <a:pt x="4468" y="915"/>
                    <a:pt x="4203" y="1144"/>
                  </a:cubicBezTo>
                  <a:cubicBezTo>
                    <a:pt x="3836" y="1458"/>
                    <a:pt x="3244" y="1620"/>
                    <a:pt x="2445" y="1626"/>
                  </a:cubicBezTo>
                  <a:cubicBezTo>
                    <a:pt x="2432" y="1626"/>
                    <a:pt x="2420" y="1626"/>
                    <a:pt x="2407" y="1626"/>
                  </a:cubicBezTo>
                  <a:cubicBezTo>
                    <a:pt x="1628" y="1626"/>
                    <a:pt x="1048" y="1472"/>
                    <a:pt x="683" y="1166"/>
                  </a:cubicBezTo>
                  <a:cubicBezTo>
                    <a:pt x="414" y="942"/>
                    <a:pt x="264" y="639"/>
                    <a:pt x="237" y="262"/>
                  </a:cubicBezTo>
                  <a:lnTo>
                    <a:pt x="4636" y="233"/>
                  </a:lnTo>
                  <a:close/>
                  <a:moveTo>
                    <a:pt x="4756" y="1"/>
                  </a:moveTo>
                  <a:cubicBezTo>
                    <a:pt x="4755" y="1"/>
                    <a:pt x="4755" y="1"/>
                    <a:pt x="4754" y="1"/>
                  </a:cubicBezTo>
                  <a:lnTo>
                    <a:pt x="116" y="31"/>
                  </a:lnTo>
                  <a:cubicBezTo>
                    <a:pt x="52" y="32"/>
                    <a:pt x="1" y="83"/>
                    <a:pt x="1" y="148"/>
                  </a:cubicBezTo>
                  <a:cubicBezTo>
                    <a:pt x="4" y="643"/>
                    <a:pt x="189" y="1056"/>
                    <a:pt x="535" y="1345"/>
                  </a:cubicBezTo>
                  <a:cubicBezTo>
                    <a:pt x="942" y="1685"/>
                    <a:pt x="1570" y="1857"/>
                    <a:pt x="2403" y="1857"/>
                  </a:cubicBezTo>
                  <a:cubicBezTo>
                    <a:pt x="2418" y="1857"/>
                    <a:pt x="2433" y="1857"/>
                    <a:pt x="2447" y="1857"/>
                  </a:cubicBezTo>
                  <a:cubicBezTo>
                    <a:pt x="2934" y="1854"/>
                    <a:pt x="3350" y="1794"/>
                    <a:pt x="3695" y="1679"/>
                  </a:cubicBezTo>
                  <a:cubicBezTo>
                    <a:pt x="3957" y="1591"/>
                    <a:pt x="4176" y="1472"/>
                    <a:pt x="4354" y="1319"/>
                  </a:cubicBezTo>
                  <a:cubicBezTo>
                    <a:pt x="4695" y="1026"/>
                    <a:pt x="4874" y="610"/>
                    <a:pt x="4871" y="116"/>
                  </a:cubicBezTo>
                  <a:cubicBezTo>
                    <a:pt x="4870" y="52"/>
                    <a:pt x="4819" y="1"/>
                    <a:pt x="4756"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79" name="Google Shape;6119;p88">
              <a:extLst>
                <a:ext uri="{FF2B5EF4-FFF2-40B4-BE49-F238E27FC236}">
                  <a16:creationId xmlns:a16="http://schemas.microsoft.com/office/drawing/2014/main" id="{CE5AC112-267C-F706-5D11-79AFF0ED1893}"/>
                </a:ext>
              </a:extLst>
            </p:cNvPr>
            <p:cNvSpPr/>
            <p:nvPr/>
          </p:nvSpPr>
          <p:spPr>
            <a:xfrm>
              <a:off x="4547150" y="1955550"/>
              <a:ext cx="161550" cy="648475"/>
            </a:xfrm>
            <a:custGeom>
              <a:avLst/>
              <a:gdLst/>
              <a:ahLst/>
              <a:cxnLst/>
              <a:rect l="l" t="t" r="r" b="b"/>
              <a:pathLst>
                <a:path w="6462" h="25939" extrusionOk="0">
                  <a:moveTo>
                    <a:pt x="6462" y="1"/>
                  </a:moveTo>
                  <a:lnTo>
                    <a:pt x="6462" y="1"/>
                  </a:lnTo>
                  <a:cubicBezTo>
                    <a:pt x="5749" y="1479"/>
                    <a:pt x="3380" y="2308"/>
                    <a:pt x="3380" y="2308"/>
                  </a:cubicBezTo>
                  <a:lnTo>
                    <a:pt x="0" y="25938"/>
                  </a:lnTo>
                  <a:lnTo>
                    <a:pt x="0" y="25938"/>
                  </a:lnTo>
                  <a:lnTo>
                    <a:pt x="3305" y="24248"/>
                  </a:lnTo>
                  <a:lnTo>
                    <a:pt x="64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0" name="Google Shape;6120;p88">
              <a:extLst>
                <a:ext uri="{FF2B5EF4-FFF2-40B4-BE49-F238E27FC236}">
                  <a16:creationId xmlns:a16="http://schemas.microsoft.com/office/drawing/2014/main" id="{2ECB4E4C-9E87-8131-783E-9EB09794CB74}"/>
                </a:ext>
              </a:extLst>
            </p:cNvPr>
            <p:cNvSpPr/>
            <p:nvPr/>
          </p:nvSpPr>
          <p:spPr>
            <a:xfrm>
              <a:off x="4542900" y="1951475"/>
              <a:ext cx="170100" cy="656600"/>
            </a:xfrm>
            <a:custGeom>
              <a:avLst/>
              <a:gdLst/>
              <a:ahLst/>
              <a:cxnLst/>
              <a:rect l="l" t="t" r="r" b="b"/>
              <a:pathLst>
                <a:path w="6804" h="26264" extrusionOk="0">
                  <a:moveTo>
                    <a:pt x="6381" y="838"/>
                  </a:moveTo>
                  <a:lnTo>
                    <a:pt x="3325" y="24305"/>
                  </a:lnTo>
                  <a:lnTo>
                    <a:pt x="375" y="25813"/>
                  </a:lnTo>
                  <a:lnTo>
                    <a:pt x="3698" y="2590"/>
                  </a:lnTo>
                  <a:cubicBezTo>
                    <a:pt x="4083" y="2443"/>
                    <a:pt x="5537" y="1842"/>
                    <a:pt x="6381" y="838"/>
                  </a:cubicBezTo>
                  <a:close/>
                  <a:moveTo>
                    <a:pt x="6632" y="1"/>
                  </a:moveTo>
                  <a:cubicBezTo>
                    <a:pt x="6571" y="1"/>
                    <a:pt x="6513" y="35"/>
                    <a:pt x="6486" y="93"/>
                  </a:cubicBezTo>
                  <a:cubicBezTo>
                    <a:pt x="5810" y="1493"/>
                    <a:pt x="3520" y="2310"/>
                    <a:pt x="3497" y="2317"/>
                  </a:cubicBezTo>
                  <a:cubicBezTo>
                    <a:pt x="3439" y="2338"/>
                    <a:pt x="3398" y="2388"/>
                    <a:pt x="3390" y="2448"/>
                  </a:cubicBezTo>
                  <a:lnTo>
                    <a:pt x="10" y="26078"/>
                  </a:lnTo>
                  <a:cubicBezTo>
                    <a:pt x="0" y="26138"/>
                    <a:pt x="26" y="26198"/>
                    <a:pt x="75" y="26233"/>
                  </a:cubicBezTo>
                  <a:cubicBezTo>
                    <a:pt x="104" y="26253"/>
                    <a:pt x="137" y="26263"/>
                    <a:pt x="170" y="26263"/>
                  </a:cubicBezTo>
                  <a:cubicBezTo>
                    <a:pt x="187" y="26263"/>
                    <a:pt x="205" y="26260"/>
                    <a:pt x="221" y="26255"/>
                  </a:cubicBezTo>
                  <a:cubicBezTo>
                    <a:pt x="229" y="26253"/>
                    <a:pt x="237" y="26249"/>
                    <a:pt x="244" y="26245"/>
                  </a:cubicBezTo>
                  <a:lnTo>
                    <a:pt x="3549" y="24555"/>
                  </a:lnTo>
                  <a:cubicBezTo>
                    <a:pt x="3597" y="24531"/>
                    <a:pt x="3630" y="24485"/>
                    <a:pt x="3636" y="24431"/>
                  </a:cubicBezTo>
                  <a:lnTo>
                    <a:pt x="6793" y="184"/>
                  </a:lnTo>
                  <a:cubicBezTo>
                    <a:pt x="6803" y="105"/>
                    <a:pt x="6755" y="31"/>
                    <a:pt x="6678" y="8"/>
                  </a:cubicBezTo>
                  <a:cubicBezTo>
                    <a:pt x="6663" y="3"/>
                    <a:pt x="6647" y="1"/>
                    <a:pt x="66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1" name="Google Shape;6121;p88">
              <a:extLst>
                <a:ext uri="{FF2B5EF4-FFF2-40B4-BE49-F238E27FC236}">
                  <a16:creationId xmlns:a16="http://schemas.microsoft.com/office/drawing/2014/main" id="{9F94D35C-6D0E-638D-D553-C775D111F897}"/>
                </a:ext>
              </a:extLst>
            </p:cNvPr>
            <p:cNvSpPr/>
            <p:nvPr/>
          </p:nvSpPr>
          <p:spPr>
            <a:xfrm>
              <a:off x="4629775" y="1908750"/>
              <a:ext cx="544600" cy="688700"/>
            </a:xfrm>
            <a:custGeom>
              <a:avLst/>
              <a:gdLst/>
              <a:ahLst/>
              <a:cxnLst/>
              <a:rect l="l" t="t" r="r" b="b"/>
              <a:pathLst>
                <a:path w="21784" h="27548" extrusionOk="0">
                  <a:moveTo>
                    <a:pt x="16640" y="0"/>
                  </a:moveTo>
                  <a:cubicBezTo>
                    <a:pt x="12156" y="0"/>
                    <a:pt x="5945" y="1299"/>
                    <a:pt x="3157" y="1872"/>
                  </a:cubicBezTo>
                  <a:lnTo>
                    <a:pt x="0" y="26120"/>
                  </a:lnTo>
                  <a:lnTo>
                    <a:pt x="306" y="26733"/>
                  </a:lnTo>
                  <a:lnTo>
                    <a:pt x="21783" y="27547"/>
                  </a:lnTo>
                  <a:lnTo>
                    <a:pt x="21611" y="1510"/>
                  </a:lnTo>
                  <a:cubicBezTo>
                    <a:pt x="21043" y="392"/>
                    <a:pt x="19102" y="0"/>
                    <a:pt x="166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2" name="Google Shape;6122;p88">
              <a:extLst>
                <a:ext uri="{FF2B5EF4-FFF2-40B4-BE49-F238E27FC236}">
                  <a16:creationId xmlns:a16="http://schemas.microsoft.com/office/drawing/2014/main" id="{F441039C-3D28-6824-4639-720075018EC6}"/>
                </a:ext>
              </a:extLst>
            </p:cNvPr>
            <p:cNvSpPr/>
            <p:nvPr/>
          </p:nvSpPr>
          <p:spPr>
            <a:xfrm>
              <a:off x="4625625" y="1904900"/>
              <a:ext cx="552800" cy="696575"/>
            </a:xfrm>
            <a:custGeom>
              <a:avLst/>
              <a:gdLst/>
              <a:ahLst/>
              <a:cxnLst/>
              <a:rect l="l" t="t" r="r" b="b"/>
              <a:pathLst>
                <a:path w="22112" h="27863" extrusionOk="0">
                  <a:moveTo>
                    <a:pt x="16851" y="321"/>
                  </a:moveTo>
                  <a:cubicBezTo>
                    <a:pt x="19206" y="321"/>
                    <a:pt x="21061" y="682"/>
                    <a:pt x="21616" y="1704"/>
                  </a:cubicBezTo>
                  <a:lnTo>
                    <a:pt x="21786" y="27532"/>
                  </a:lnTo>
                  <a:lnTo>
                    <a:pt x="574" y="26728"/>
                  </a:lnTo>
                  <a:lnTo>
                    <a:pt x="333" y="26246"/>
                  </a:lnTo>
                  <a:lnTo>
                    <a:pt x="3469" y="2162"/>
                  </a:lnTo>
                  <a:lnTo>
                    <a:pt x="3545" y="2146"/>
                  </a:lnTo>
                  <a:cubicBezTo>
                    <a:pt x="6210" y="1598"/>
                    <a:pt x="12418" y="321"/>
                    <a:pt x="16851" y="321"/>
                  </a:cubicBezTo>
                  <a:close/>
                  <a:moveTo>
                    <a:pt x="16761" y="1"/>
                  </a:moveTo>
                  <a:cubicBezTo>
                    <a:pt x="12362" y="1"/>
                    <a:pt x="6392" y="1229"/>
                    <a:pt x="3480" y="1828"/>
                  </a:cubicBezTo>
                  <a:lnTo>
                    <a:pt x="3290" y="1867"/>
                  </a:lnTo>
                  <a:cubicBezTo>
                    <a:pt x="3223" y="1881"/>
                    <a:pt x="3170" y="1936"/>
                    <a:pt x="3162" y="2005"/>
                  </a:cubicBezTo>
                  <a:lnTo>
                    <a:pt x="5" y="26252"/>
                  </a:lnTo>
                  <a:cubicBezTo>
                    <a:pt x="1" y="26284"/>
                    <a:pt x="6" y="26317"/>
                    <a:pt x="20" y="26346"/>
                  </a:cubicBezTo>
                  <a:lnTo>
                    <a:pt x="326" y="26960"/>
                  </a:lnTo>
                  <a:cubicBezTo>
                    <a:pt x="353" y="27012"/>
                    <a:pt x="406" y="27047"/>
                    <a:pt x="465" y="27049"/>
                  </a:cubicBezTo>
                  <a:lnTo>
                    <a:pt x="21943" y="27863"/>
                  </a:lnTo>
                  <a:cubicBezTo>
                    <a:pt x="21945" y="27863"/>
                    <a:pt x="21948" y="27863"/>
                    <a:pt x="21950" y="27863"/>
                  </a:cubicBezTo>
                  <a:cubicBezTo>
                    <a:pt x="21967" y="27863"/>
                    <a:pt x="21984" y="27860"/>
                    <a:pt x="22001" y="27854"/>
                  </a:cubicBezTo>
                  <a:cubicBezTo>
                    <a:pt x="22023" y="27847"/>
                    <a:pt x="22044" y="27834"/>
                    <a:pt x="22061" y="27817"/>
                  </a:cubicBezTo>
                  <a:cubicBezTo>
                    <a:pt x="22093" y="27786"/>
                    <a:pt x="22112" y="27744"/>
                    <a:pt x="22111" y="27700"/>
                  </a:cubicBezTo>
                  <a:lnTo>
                    <a:pt x="21940" y="1663"/>
                  </a:lnTo>
                  <a:cubicBezTo>
                    <a:pt x="21940" y="1638"/>
                    <a:pt x="21934" y="1612"/>
                    <a:pt x="21922" y="1591"/>
                  </a:cubicBezTo>
                  <a:cubicBezTo>
                    <a:pt x="21323" y="411"/>
                    <a:pt x="19305" y="1"/>
                    <a:pt x="167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3" name="Google Shape;6123;p88">
              <a:extLst>
                <a:ext uri="{FF2B5EF4-FFF2-40B4-BE49-F238E27FC236}">
                  <a16:creationId xmlns:a16="http://schemas.microsoft.com/office/drawing/2014/main" id="{B00F276C-57C7-689C-3DC4-DEE9B98514CA}"/>
                </a:ext>
              </a:extLst>
            </p:cNvPr>
            <p:cNvSpPr/>
            <p:nvPr/>
          </p:nvSpPr>
          <p:spPr>
            <a:xfrm>
              <a:off x="4547150" y="2506700"/>
              <a:ext cx="627225" cy="97325"/>
            </a:xfrm>
            <a:custGeom>
              <a:avLst/>
              <a:gdLst/>
              <a:ahLst/>
              <a:cxnLst/>
              <a:rect l="l" t="t" r="r" b="b"/>
              <a:pathLst>
                <a:path w="25089" h="3893" extrusionOk="0">
                  <a:moveTo>
                    <a:pt x="16686" y="1"/>
                  </a:moveTo>
                  <a:cubicBezTo>
                    <a:pt x="10342" y="1"/>
                    <a:pt x="2341" y="1859"/>
                    <a:pt x="0" y="3892"/>
                  </a:cubicBezTo>
                  <a:lnTo>
                    <a:pt x="25088" y="3629"/>
                  </a:lnTo>
                  <a:cubicBezTo>
                    <a:pt x="25071" y="992"/>
                    <a:pt x="21320" y="1"/>
                    <a:pt x="166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5" name="Google Shape;6124;p88">
              <a:extLst>
                <a:ext uri="{FF2B5EF4-FFF2-40B4-BE49-F238E27FC236}">
                  <a16:creationId xmlns:a16="http://schemas.microsoft.com/office/drawing/2014/main" id="{E444FC08-4ADA-709F-127B-18C1B05460E7}"/>
                </a:ext>
              </a:extLst>
            </p:cNvPr>
            <p:cNvSpPr/>
            <p:nvPr/>
          </p:nvSpPr>
          <p:spPr>
            <a:xfrm>
              <a:off x="4542750" y="2502675"/>
              <a:ext cx="635675" cy="105375"/>
            </a:xfrm>
            <a:custGeom>
              <a:avLst/>
              <a:gdLst/>
              <a:ahLst/>
              <a:cxnLst/>
              <a:rect l="l" t="t" r="r" b="b"/>
              <a:pathLst>
                <a:path w="25427" h="4215" extrusionOk="0">
                  <a:moveTo>
                    <a:pt x="16837" y="323"/>
                  </a:moveTo>
                  <a:cubicBezTo>
                    <a:pt x="19495" y="323"/>
                    <a:pt x="21696" y="653"/>
                    <a:pt x="23126" y="1300"/>
                  </a:cubicBezTo>
                  <a:cubicBezTo>
                    <a:pt x="24363" y="1859"/>
                    <a:pt x="25025" y="2642"/>
                    <a:pt x="25095" y="3630"/>
                  </a:cubicBezTo>
                  <a:lnTo>
                    <a:pt x="658" y="3886"/>
                  </a:lnTo>
                  <a:cubicBezTo>
                    <a:pt x="2439" y="2648"/>
                    <a:pt x="6437" y="1427"/>
                    <a:pt x="10909" y="781"/>
                  </a:cubicBezTo>
                  <a:cubicBezTo>
                    <a:pt x="13029" y="475"/>
                    <a:pt x="15037" y="323"/>
                    <a:pt x="16837" y="323"/>
                  </a:cubicBezTo>
                  <a:close/>
                  <a:moveTo>
                    <a:pt x="16822" y="0"/>
                  </a:moveTo>
                  <a:cubicBezTo>
                    <a:pt x="15008" y="0"/>
                    <a:pt x="12990" y="152"/>
                    <a:pt x="10862" y="459"/>
                  </a:cubicBezTo>
                  <a:cubicBezTo>
                    <a:pt x="5909" y="1176"/>
                    <a:pt x="1672" y="2538"/>
                    <a:pt x="70" y="3930"/>
                  </a:cubicBezTo>
                  <a:cubicBezTo>
                    <a:pt x="19" y="3975"/>
                    <a:pt x="0" y="4047"/>
                    <a:pt x="25" y="4111"/>
                  </a:cubicBezTo>
                  <a:cubicBezTo>
                    <a:pt x="48" y="4173"/>
                    <a:pt x="109" y="4215"/>
                    <a:pt x="176" y="4215"/>
                  </a:cubicBezTo>
                  <a:cubicBezTo>
                    <a:pt x="177" y="4215"/>
                    <a:pt x="177" y="4215"/>
                    <a:pt x="178" y="4215"/>
                  </a:cubicBezTo>
                  <a:lnTo>
                    <a:pt x="25265" y="3952"/>
                  </a:lnTo>
                  <a:cubicBezTo>
                    <a:pt x="25283" y="3952"/>
                    <a:pt x="25300" y="3948"/>
                    <a:pt x="25316" y="3943"/>
                  </a:cubicBezTo>
                  <a:cubicBezTo>
                    <a:pt x="25380" y="3922"/>
                    <a:pt x="25427" y="3861"/>
                    <a:pt x="25426" y="3789"/>
                  </a:cubicBezTo>
                  <a:cubicBezTo>
                    <a:pt x="25418" y="2587"/>
                    <a:pt x="24689" y="1650"/>
                    <a:pt x="23260" y="1004"/>
                  </a:cubicBezTo>
                  <a:cubicBezTo>
                    <a:pt x="21789" y="340"/>
                    <a:pt x="19535" y="0"/>
                    <a:pt x="16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6" name="Google Shape;6125;p88">
              <a:extLst>
                <a:ext uri="{FF2B5EF4-FFF2-40B4-BE49-F238E27FC236}">
                  <a16:creationId xmlns:a16="http://schemas.microsoft.com/office/drawing/2014/main" id="{69E23D29-A5AA-3789-3905-D2DEA7380613}"/>
                </a:ext>
              </a:extLst>
            </p:cNvPr>
            <p:cNvSpPr/>
            <p:nvPr/>
          </p:nvSpPr>
          <p:spPr>
            <a:xfrm>
              <a:off x="5209025" y="1992850"/>
              <a:ext cx="634650" cy="633600"/>
            </a:xfrm>
            <a:custGeom>
              <a:avLst/>
              <a:gdLst/>
              <a:ahLst/>
              <a:cxnLst/>
              <a:rect l="l" t="t" r="r" b="b"/>
              <a:pathLst>
                <a:path w="25386" h="25344" extrusionOk="0">
                  <a:moveTo>
                    <a:pt x="20844" y="0"/>
                  </a:moveTo>
                  <a:lnTo>
                    <a:pt x="17717" y="21"/>
                  </a:lnTo>
                  <a:lnTo>
                    <a:pt x="0" y="22218"/>
                  </a:lnTo>
                  <a:lnTo>
                    <a:pt x="499" y="24789"/>
                  </a:lnTo>
                  <a:lnTo>
                    <a:pt x="25386" y="25343"/>
                  </a:lnTo>
                  <a:lnTo>
                    <a:pt x="208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7" name="Google Shape;6126;p88">
              <a:extLst>
                <a:ext uri="{FF2B5EF4-FFF2-40B4-BE49-F238E27FC236}">
                  <a16:creationId xmlns:a16="http://schemas.microsoft.com/office/drawing/2014/main" id="{4B1D1761-C8B1-9A8B-1433-48421F5D32D8}"/>
                </a:ext>
              </a:extLst>
            </p:cNvPr>
            <p:cNvSpPr/>
            <p:nvPr/>
          </p:nvSpPr>
          <p:spPr>
            <a:xfrm>
              <a:off x="5204800" y="1988775"/>
              <a:ext cx="643100" cy="641725"/>
            </a:xfrm>
            <a:custGeom>
              <a:avLst/>
              <a:gdLst/>
              <a:ahLst/>
              <a:cxnLst/>
              <a:rect l="l" t="t" r="r" b="b"/>
              <a:pathLst>
                <a:path w="25724" h="25669" extrusionOk="0">
                  <a:moveTo>
                    <a:pt x="20879" y="326"/>
                  </a:moveTo>
                  <a:lnTo>
                    <a:pt x="25360" y="25340"/>
                  </a:lnTo>
                  <a:lnTo>
                    <a:pt x="803" y="24792"/>
                  </a:lnTo>
                  <a:lnTo>
                    <a:pt x="343" y="22424"/>
                  </a:lnTo>
                  <a:lnTo>
                    <a:pt x="17964" y="345"/>
                  </a:lnTo>
                  <a:lnTo>
                    <a:pt x="20879" y="326"/>
                  </a:lnTo>
                  <a:close/>
                  <a:moveTo>
                    <a:pt x="21014" y="1"/>
                  </a:moveTo>
                  <a:cubicBezTo>
                    <a:pt x="21014" y="1"/>
                    <a:pt x="21013" y="1"/>
                    <a:pt x="21012" y="1"/>
                  </a:cubicBezTo>
                  <a:lnTo>
                    <a:pt x="17884" y="21"/>
                  </a:lnTo>
                  <a:cubicBezTo>
                    <a:pt x="17835" y="21"/>
                    <a:pt x="17789" y="44"/>
                    <a:pt x="17758" y="82"/>
                  </a:cubicBezTo>
                  <a:lnTo>
                    <a:pt x="43" y="22280"/>
                  </a:lnTo>
                  <a:cubicBezTo>
                    <a:pt x="13" y="22317"/>
                    <a:pt x="1" y="22365"/>
                    <a:pt x="10" y="22412"/>
                  </a:cubicBezTo>
                  <a:lnTo>
                    <a:pt x="509" y="24983"/>
                  </a:lnTo>
                  <a:cubicBezTo>
                    <a:pt x="523" y="25058"/>
                    <a:pt x="588" y="25112"/>
                    <a:pt x="665" y="25113"/>
                  </a:cubicBezTo>
                  <a:lnTo>
                    <a:pt x="25551" y="25669"/>
                  </a:lnTo>
                  <a:cubicBezTo>
                    <a:pt x="25553" y="25669"/>
                    <a:pt x="25556" y="25669"/>
                    <a:pt x="25558" y="25669"/>
                  </a:cubicBezTo>
                  <a:cubicBezTo>
                    <a:pt x="25575" y="25669"/>
                    <a:pt x="25591" y="25666"/>
                    <a:pt x="25606" y="25660"/>
                  </a:cubicBezTo>
                  <a:cubicBezTo>
                    <a:pt x="25634" y="25651"/>
                    <a:pt x="25659" y="25635"/>
                    <a:pt x="25678" y="25612"/>
                  </a:cubicBezTo>
                  <a:cubicBezTo>
                    <a:pt x="25710" y="25575"/>
                    <a:pt x="25723" y="25526"/>
                    <a:pt x="25714" y="25478"/>
                  </a:cubicBezTo>
                  <a:lnTo>
                    <a:pt x="21174" y="134"/>
                  </a:lnTo>
                  <a:cubicBezTo>
                    <a:pt x="21159" y="57"/>
                    <a:pt x="21093" y="1"/>
                    <a:pt x="210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8" name="Google Shape;6127;p88">
              <a:extLst>
                <a:ext uri="{FF2B5EF4-FFF2-40B4-BE49-F238E27FC236}">
                  <a16:creationId xmlns:a16="http://schemas.microsoft.com/office/drawing/2014/main" id="{79C71460-A815-BA4B-E064-C18F7AF91B1B}"/>
                </a:ext>
              </a:extLst>
            </p:cNvPr>
            <p:cNvSpPr/>
            <p:nvPr/>
          </p:nvSpPr>
          <p:spPr>
            <a:xfrm>
              <a:off x="5631525" y="1949500"/>
              <a:ext cx="170075" cy="646275"/>
            </a:xfrm>
            <a:custGeom>
              <a:avLst/>
              <a:gdLst/>
              <a:ahLst/>
              <a:cxnLst/>
              <a:rect l="l" t="t" r="r" b="b"/>
              <a:pathLst>
                <a:path w="6803" h="25851" extrusionOk="0">
                  <a:moveTo>
                    <a:pt x="0" y="0"/>
                  </a:moveTo>
                  <a:lnTo>
                    <a:pt x="3475" y="24204"/>
                  </a:lnTo>
                  <a:lnTo>
                    <a:pt x="6802" y="25850"/>
                  </a:lnTo>
                  <a:lnTo>
                    <a:pt x="6802" y="25850"/>
                  </a:lnTo>
                  <a:lnTo>
                    <a:pt x="3111" y="2267"/>
                  </a:lnTo>
                  <a:cubicBezTo>
                    <a:pt x="3111" y="2267"/>
                    <a:pt x="733" y="1469"/>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89" name="Google Shape;6128;p88">
              <a:extLst>
                <a:ext uri="{FF2B5EF4-FFF2-40B4-BE49-F238E27FC236}">
                  <a16:creationId xmlns:a16="http://schemas.microsoft.com/office/drawing/2014/main" id="{29FFC864-4046-BF85-1D98-2020F4A1EC71}"/>
                </a:ext>
              </a:extLst>
            </p:cNvPr>
            <p:cNvSpPr/>
            <p:nvPr/>
          </p:nvSpPr>
          <p:spPr>
            <a:xfrm>
              <a:off x="5627225" y="1945425"/>
              <a:ext cx="178600" cy="654400"/>
            </a:xfrm>
            <a:custGeom>
              <a:avLst/>
              <a:gdLst/>
              <a:ahLst/>
              <a:cxnLst/>
              <a:rect l="l" t="t" r="r" b="b"/>
              <a:pathLst>
                <a:path w="7144" h="26176" extrusionOk="0">
                  <a:moveTo>
                    <a:pt x="432" y="835"/>
                  </a:moveTo>
                  <a:lnTo>
                    <a:pt x="432" y="835"/>
                  </a:lnTo>
                  <a:cubicBezTo>
                    <a:pt x="1289" y="1827"/>
                    <a:pt x="2751" y="2408"/>
                    <a:pt x="3138" y="2550"/>
                  </a:cubicBezTo>
                  <a:lnTo>
                    <a:pt x="6765" y="25728"/>
                  </a:lnTo>
                  <a:lnTo>
                    <a:pt x="3795" y="24259"/>
                  </a:lnTo>
                  <a:lnTo>
                    <a:pt x="432" y="835"/>
                  </a:lnTo>
                  <a:close/>
                  <a:moveTo>
                    <a:pt x="172" y="0"/>
                  </a:moveTo>
                  <a:cubicBezTo>
                    <a:pt x="156" y="0"/>
                    <a:pt x="140" y="3"/>
                    <a:pt x="124" y="8"/>
                  </a:cubicBezTo>
                  <a:cubicBezTo>
                    <a:pt x="122" y="8"/>
                    <a:pt x="121" y="9"/>
                    <a:pt x="120" y="9"/>
                  </a:cubicBezTo>
                  <a:cubicBezTo>
                    <a:pt x="46" y="34"/>
                    <a:pt x="1" y="108"/>
                    <a:pt x="12" y="186"/>
                  </a:cubicBezTo>
                  <a:lnTo>
                    <a:pt x="3487" y="24389"/>
                  </a:lnTo>
                  <a:cubicBezTo>
                    <a:pt x="3494" y="24443"/>
                    <a:pt x="3527" y="24488"/>
                    <a:pt x="3575" y="24512"/>
                  </a:cubicBezTo>
                  <a:lnTo>
                    <a:pt x="6902" y="26158"/>
                  </a:lnTo>
                  <a:cubicBezTo>
                    <a:pt x="6925" y="26170"/>
                    <a:pt x="6950" y="26176"/>
                    <a:pt x="6975" y="26176"/>
                  </a:cubicBezTo>
                  <a:cubicBezTo>
                    <a:pt x="6992" y="26176"/>
                    <a:pt x="7009" y="26173"/>
                    <a:pt x="7026" y="26168"/>
                  </a:cubicBezTo>
                  <a:cubicBezTo>
                    <a:pt x="7041" y="26161"/>
                    <a:pt x="7056" y="26154"/>
                    <a:pt x="7070" y="26144"/>
                  </a:cubicBezTo>
                  <a:cubicBezTo>
                    <a:pt x="7118" y="26108"/>
                    <a:pt x="7144" y="26048"/>
                    <a:pt x="7134" y="25989"/>
                  </a:cubicBezTo>
                  <a:lnTo>
                    <a:pt x="3444" y="2404"/>
                  </a:lnTo>
                  <a:cubicBezTo>
                    <a:pt x="3434" y="2344"/>
                    <a:pt x="3392" y="2295"/>
                    <a:pt x="3335" y="2275"/>
                  </a:cubicBezTo>
                  <a:cubicBezTo>
                    <a:pt x="3312" y="2268"/>
                    <a:pt x="1010" y="1481"/>
                    <a:pt x="317" y="90"/>
                  </a:cubicBezTo>
                  <a:cubicBezTo>
                    <a:pt x="289" y="34"/>
                    <a:pt x="232" y="0"/>
                    <a:pt x="1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0" name="Google Shape;6129;p88">
              <a:extLst>
                <a:ext uri="{FF2B5EF4-FFF2-40B4-BE49-F238E27FC236}">
                  <a16:creationId xmlns:a16="http://schemas.microsoft.com/office/drawing/2014/main" id="{07C28CD5-107A-9A66-11F4-C1CE749168F5}"/>
                </a:ext>
              </a:extLst>
            </p:cNvPr>
            <p:cNvSpPr/>
            <p:nvPr/>
          </p:nvSpPr>
          <p:spPr>
            <a:xfrm>
              <a:off x="5170050" y="1907075"/>
              <a:ext cx="548375" cy="690375"/>
            </a:xfrm>
            <a:custGeom>
              <a:avLst/>
              <a:gdLst/>
              <a:ahLst/>
              <a:cxnLst/>
              <a:rect l="l" t="t" r="r" b="b"/>
              <a:pathLst>
                <a:path w="21935" h="27615" extrusionOk="0">
                  <a:moveTo>
                    <a:pt x="5270" y="0"/>
                  </a:moveTo>
                  <a:cubicBezTo>
                    <a:pt x="2658" y="0"/>
                    <a:pt x="578" y="403"/>
                    <a:pt x="0" y="1577"/>
                  </a:cubicBezTo>
                  <a:lnTo>
                    <a:pt x="172" y="27614"/>
                  </a:lnTo>
                  <a:lnTo>
                    <a:pt x="21637" y="26518"/>
                  </a:lnTo>
                  <a:lnTo>
                    <a:pt x="21934" y="25901"/>
                  </a:lnTo>
                  <a:lnTo>
                    <a:pt x="18459" y="1697"/>
                  </a:lnTo>
                  <a:cubicBezTo>
                    <a:pt x="15729" y="1173"/>
                    <a:pt x="9726" y="0"/>
                    <a:pt x="52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1" name="Google Shape;6130;p88">
              <a:extLst>
                <a:ext uri="{FF2B5EF4-FFF2-40B4-BE49-F238E27FC236}">
                  <a16:creationId xmlns:a16="http://schemas.microsoft.com/office/drawing/2014/main" id="{1E797079-C70C-EC77-C005-B1FED9C3286F}"/>
                </a:ext>
              </a:extLst>
            </p:cNvPr>
            <p:cNvSpPr/>
            <p:nvPr/>
          </p:nvSpPr>
          <p:spPr>
            <a:xfrm>
              <a:off x="5165975" y="1903225"/>
              <a:ext cx="556575" cy="698250"/>
            </a:xfrm>
            <a:custGeom>
              <a:avLst/>
              <a:gdLst/>
              <a:ahLst/>
              <a:cxnLst/>
              <a:rect l="l" t="t" r="r" b="b"/>
              <a:pathLst>
                <a:path w="22263" h="27930" extrusionOk="0">
                  <a:moveTo>
                    <a:pt x="5392" y="322"/>
                  </a:moveTo>
                  <a:cubicBezTo>
                    <a:pt x="9800" y="322"/>
                    <a:pt x="15795" y="1473"/>
                    <a:pt x="18403" y="1975"/>
                  </a:cubicBezTo>
                  <a:lnTo>
                    <a:pt x="18477" y="1988"/>
                  </a:lnTo>
                  <a:lnTo>
                    <a:pt x="21930" y="26029"/>
                  </a:lnTo>
                  <a:lnTo>
                    <a:pt x="21695" y="26514"/>
                  </a:lnTo>
                  <a:lnTo>
                    <a:pt x="496" y="27597"/>
                  </a:lnTo>
                  <a:lnTo>
                    <a:pt x="326" y="1770"/>
                  </a:lnTo>
                  <a:cubicBezTo>
                    <a:pt x="892" y="694"/>
                    <a:pt x="2885" y="322"/>
                    <a:pt x="5392" y="322"/>
                  </a:cubicBezTo>
                  <a:close/>
                  <a:moveTo>
                    <a:pt x="5482" y="0"/>
                  </a:moveTo>
                  <a:cubicBezTo>
                    <a:pt x="2787" y="0"/>
                    <a:pt x="627" y="423"/>
                    <a:pt x="18" y="1660"/>
                  </a:cubicBezTo>
                  <a:cubicBezTo>
                    <a:pt x="7" y="1682"/>
                    <a:pt x="1" y="1707"/>
                    <a:pt x="2" y="1732"/>
                  </a:cubicBezTo>
                  <a:lnTo>
                    <a:pt x="173" y="27769"/>
                  </a:lnTo>
                  <a:cubicBezTo>
                    <a:pt x="173" y="27813"/>
                    <a:pt x="191" y="27856"/>
                    <a:pt x="223" y="27885"/>
                  </a:cubicBezTo>
                  <a:cubicBezTo>
                    <a:pt x="254" y="27914"/>
                    <a:pt x="294" y="27930"/>
                    <a:pt x="336" y="27930"/>
                  </a:cubicBezTo>
                  <a:cubicBezTo>
                    <a:pt x="338" y="27930"/>
                    <a:pt x="341" y="27930"/>
                    <a:pt x="343" y="27930"/>
                  </a:cubicBezTo>
                  <a:lnTo>
                    <a:pt x="21808" y="26833"/>
                  </a:lnTo>
                  <a:cubicBezTo>
                    <a:pt x="21823" y="26833"/>
                    <a:pt x="21837" y="26830"/>
                    <a:pt x="21852" y="26825"/>
                  </a:cubicBezTo>
                  <a:cubicBezTo>
                    <a:pt x="21893" y="26812"/>
                    <a:pt x="21927" y="26782"/>
                    <a:pt x="21946" y="26742"/>
                  </a:cubicBezTo>
                  <a:lnTo>
                    <a:pt x="22243" y="26125"/>
                  </a:lnTo>
                  <a:cubicBezTo>
                    <a:pt x="22258" y="26096"/>
                    <a:pt x="22263" y="26063"/>
                    <a:pt x="22258" y="26031"/>
                  </a:cubicBezTo>
                  <a:lnTo>
                    <a:pt x="18783" y="1827"/>
                  </a:lnTo>
                  <a:cubicBezTo>
                    <a:pt x="18773" y="1760"/>
                    <a:pt x="18721" y="1705"/>
                    <a:pt x="18653" y="1692"/>
                  </a:cubicBezTo>
                  <a:lnTo>
                    <a:pt x="18465" y="1656"/>
                  </a:lnTo>
                  <a:cubicBezTo>
                    <a:pt x="15615" y="1108"/>
                    <a:pt x="9847" y="0"/>
                    <a:pt x="54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2" name="Google Shape;6131;p88">
              <a:extLst>
                <a:ext uri="{FF2B5EF4-FFF2-40B4-BE49-F238E27FC236}">
                  <a16:creationId xmlns:a16="http://schemas.microsoft.com/office/drawing/2014/main" id="{3DAED779-B771-3620-3F13-FFE350C9C4CB}"/>
                </a:ext>
              </a:extLst>
            </p:cNvPr>
            <p:cNvSpPr/>
            <p:nvPr/>
          </p:nvSpPr>
          <p:spPr>
            <a:xfrm>
              <a:off x="5173900" y="2503875"/>
              <a:ext cx="627700" cy="93575"/>
            </a:xfrm>
            <a:custGeom>
              <a:avLst/>
              <a:gdLst/>
              <a:ahLst/>
              <a:cxnLst/>
              <a:rect l="l" t="t" r="r" b="b"/>
              <a:pathLst>
                <a:path w="25108" h="3743" extrusionOk="0">
                  <a:moveTo>
                    <a:pt x="8811" y="0"/>
                  </a:moveTo>
                  <a:cubicBezTo>
                    <a:pt x="3977" y="0"/>
                    <a:pt x="0" y="1022"/>
                    <a:pt x="18" y="3742"/>
                  </a:cubicBezTo>
                  <a:lnTo>
                    <a:pt x="25107" y="3675"/>
                  </a:lnTo>
                  <a:cubicBezTo>
                    <a:pt x="22794" y="1718"/>
                    <a:pt x="15081" y="0"/>
                    <a:pt x="88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3" name="Google Shape;6132;p88">
              <a:extLst>
                <a:ext uri="{FF2B5EF4-FFF2-40B4-BE49-F238E27FC236}">
                  <a16:creationId xmlns:a16="http://schemas.microsoft.com/office/drawing/2014/main" id="{9792286B-A80E-8BDD-2A53-3AFBD2C1D681}"/>
                </a:ext>
              </a:extLst>
            </p:cNvPr>
            <p:cNvSpPr/>
            <p:nvPr/>
          </p:nvSpPr>
          <p:spPr>
            <a:xfrm>
              <a:off x="5170075" y="2499825"/>
              <a:ext cx="635925" cy="101650"/>
            </a:xfrm>
            <a:custGeom>
              <a:avLst/>
              <a:gdLst/>
              <a:ahLst/>
              <a:cxnLst/>
              <a:rect l="l" t="t" r="r" b="b"/>
              <a:pathLst>
                <a:path w="25437" h="4066" extrusionOk="0">
                  <a:moveTo>
                    <a:pt x="8984" y="324"/>
                  </a:moveTo>
                  <a:cubicBezTo>
                    <a:pt x="10671" y="324"/>
                    <a:pt x="12529" y="450"/>
                    <a:pt x="14485" y="707"/>
                  </a:cubicBezTo>
                  <a:cubicBezTo>
                    <a:pt x="18964" y="1294"/>
                    <a:pt x="22978" y="2462"/>
                    <a:pt x="24776" y="3676"/>
                  </a:cubicBezTo>
                  <a:lnTo>
                    <a:pt x="337" y="3741"/>
                  </a:lnTo>
                  <a:cubicBezTo>
                    <a:pt x="394" y="2753"/>
                    <a:pt x="1046" y="1961"/>
                    <a:pt x="2275" y="1387"/>
                  </a:cubicBezTo>
                  <a:cubicBezTo>
                    <a:pt x="3774" y="685"/>
                    <a:pt x="6133" y="324"/>
                    <a:pt x="8984" y="324"/>
                  </a:cubicBezTo>
                  <a:close/>
                  <a:moveTo>
                    <a:pt x="8999" y="1"/>
                  </a:moveTo>
                  <a:cubicBezTo>
                    <a:pt x="6090" y="1"/>
                    <a:pt x="3677" y="372"/>
                    <a:pt x="2137" y="1092"/>
                  </a:cubicBezTo>
                  <a:cubicBezTo>
                    <a:pt x="717" y="1757"/>
                    <a:pt x="0" y="2703"/>
                    <a:pt x="9" y="3905"/>
                  </a:cubicBezTo>
                  <a:cubicBezTo>
                    <a:pt x="10" y="3994"/>
                    <a:pt x="81" y="4066"/>
                    <a:pt x="169" y="4066"/>
                  </a:cubicBezTo>
                  <a:cubicBezTo>
                    <a:pt x="170" y="4066"/>
                    <a:pt x="170" y="4066"/>
                    <a:pt x="171" y="4066"/>
                  </a:cubicBezTo>
                  <a:lnTo>
                    <a:pt x="25260" y="4000"/>
                  </a:lnTo>
                  <a:cubicBezTo>
                    <a:pt x="25278" y="4000"/>
                    <a:pt x="25295" y="3997"/>
                    <a:pt x="25312" y="3992"/>
                  </a:cubicBezTo>
                  <a:cubicBezTo>
                    <a:pt x="25357" y="3976"/>
                    <a:pt x="25395" y="3940"/>
                    <a:pt x="25412" y="3893"/>
                  </a:cubicBezTo>
                  <a:cubicBezTo>
                    <a:pt x="25436" y="3829"/>
                    <a:pt x="25417" y="3757"/>
                    <a:pt x="25365" y="3713"/>
                  </a:cubicBezTo>
                  <a:cubicBezTo>
                    <a:pt x="23743" y="2342"/>
                    <a:pt x="19490" y="1036"/>
                    <a:pt x="14528" y="385"/>
                  </a:cubicBezTo>
                  <a:cubicBezTo>
                    <a:pt x="12566" y="127"/>
                    <a:pt x="10698" y="1"/>
                    <a:pt x="89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4" name="Google Shape;6133;p88">
              <a:extLst>
                <a:ext uri="{FF2B5EF4-FFF2-40B4-BE49-F238E27FC236}">
                  <a16:creationId xmlns:a16="http://schemas.microsoft.com/office/drawing/2014/main" id="{4EB59F45-8601-FC4D-0468-D5187306783D}"/>
                </a:ext>
              </a:extLst>
            </p:cNvPr>
            <p:cNvSpPr/>
            <p:nvPr/>
          </p:nvSpPr>
          <p:spPr>
            <a:xfrm>
              <a:off x="4796000" y="1994925"/>
              <a:ext cx="377475" cy="38425"/>
            </a:xfrm>
            <a:custGeom>
              <a:avLst/>
              <a:gdLst/>
              <a:ahLst/>
              <a:cxnLst/>
              <a:rect l="l" t="t" r="r" b="b"/>
              <a:pathLst>
                <a:path w="15099" h="1537" extrusionOk="0">
                  <a:moveTo>
                    <a:pt x="10351" y="0"/>
                  </a:moveTo>
                  <a:cubicBezTo>
                    <a:pt x="7151" y="0"/>
                    <a:pt x="3540" y="672"/>
                    <a:pt x="1216" y="1104"/>
                  </a:cubicBezTo>
                  <a:cubicBezTo>
                    <a:pt x="792" y="1182"/>
                    <a:pt x="419" y="1252"/>
                    <a:pt x="105" y="1306"/>
                  </a:cubicBezTo>
                  <a:cubicBezTo>
                    <a:pt x="41" y="1318"/>
                    <a:pt x="0" y="1377"/>
                    <a:pt x="10" y="1440"/>
                  </a:cubicBezTo>
                  <a:cubicBezTo>
                    <a:pt x="20" y="1497"/>
                    <a:pt x="69" y="1537"/>
                    <a:pt x="124" y="1537"/>
                  </a:cubicBezTo>
                  <a:cubicBezTo>
                    <a:pt x="131" y="1537"/>
                    <a:pt x="138" y="1536"/>
                    <a:pt x="145" y="1535"/>
                  </a:cubicBezTo>
                  <a:cubicBezTo>
                    <a:pt x="459" y="1480"/>
                    <a:pt x="834" y="1410"/>
                    <a:pt x="1258" y="1332"/>
                  </a:cubicBezTo>
                  <a:cubicBezTo>
                    <a:pt x="3426" y="928"/>
                    <a:pt x="7119" y="241"/>
                    <a:pt x="10367" y="241"/>
                  </a:cubicBezTo>
                  <a:cubicBezTo>
                    <a:pt x="12115" y="241"/>
                    <a:pt x="13733" y="440"/>
                    <a:pt x="14917" y="989"/>
                  </a:cubicBezTo>
                  <a:cubicBezTo>
                    <a:pt x="14934" y="996"/>
                    <a:pt x="14950" y="1000"/>
                    <a:pt x="14967" y="1000"/>
                  </a:cubicBezTo>
                  <a:cubicBezTo>
                    <a:pt x="14979" y="1000"/>
                    <a:pt x="14992" y="998"/>
                    <a:pt x="15004" y="994"/>
                  </a:cubicBezTo>
                  <a:cubicBezTo>
                    <a:pt x="15032" y="983"/>
                    <a:pt x="15058" y="962"/>
                    <a:pt x="15071" y="932"/>
                  </a:cubicBezTo>
                  <a:cubicBezTo>
                    <a:pt x="15098" y="874"/>
                    <a:pt x="15072" y="806"/>
                    <a:pt x="15015" y="779"/>
                  </a:cubicBezTo>
                  <a:cubicBezTo>
                    <a:pt x="13782" y="208"/>
                    <a:pt x="12130" y="0"/>
                    <a:pt x="10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5" name="Google Shape;6134;p88">
              <a:extLst>
                <a:ext uri="{FF2B5EF4-FFF2-40B4-BE49-F238E27FC236}">
                  <a16:creationId xmlns:a16="http://schemas.microsoft.com/office/drawing/2014/main" id="{F46D7CC6-DC4B-8473-1158-62CA94911667}"/>
                </a:ext>
              </a:extLst>
            </p:cNvPr>
            <p:cNvSpPr/>
            <p:nvPr/>
          </p:nvSpPr>
          <p:spPr>
            <a:xfrm>
              <a:off x="5166825" y="1993350"/>
              <a:ext cx="377650" cy="35125"/>
            </a:xfrm>
            <a:custGeom>
              <a:avLst/>
              <a:gdLst/>
              <a:ahLst/>
              <a:cxnLst/>
              <a:rect l="l" t="t" r="r" b="b"/>
              <a:pathLst>
                <a:path w="15106" h="1405" extrusionOk="0">
                  <a:moveTo>
                    <a:pt x="5046" y="0"/>
                  </a:moveTo>
                  <a:cubicBezTo>
                    <a:pt x="3150" y="0"/>
                    <a:pt x="1380" y="220"/>
                    <a:pt x="83" y="842"/>
                  </a:cubicBezTo>
                  <a:cubicBezTo>
                    <a:pt x="26" y="870"/>
                    <a:pt x="1" y="939"/>
                    <a:pt x="29" y="997"/>
                  </a:cubicBezTo>
                  <a:cubicBezTo>
                    <a:pt x="49" y="1039"/>
                    <a:pt x="89" y="1064"/>
                    <a:pt x="132" y="1064"/>
                  </a:cubicBezTo>
                  <a:cubicBezTo>
                    <a:pt x="149" y="1064"/>
                    <a:pt x="167" y="1060"/>
                    <a:pt x="184" y="1052"/>
                  </a:cubicBezTo>
                  <a:cubicBezTo>
                    <a:pt x="1431" y="454"/>
                    <a:pt x="3171" y="242"/>
                    <a:pt x="5038" y="242"/>
                  </a:cubicBezTo>
                  <a:cubicBezTo>
                    <a:pt x="8208" y="242"/>
                    <a:pt x="11743" y="852"/>
                    <a:pt x="13846" y="1214"/>
                  </a:cubicBezTo>
                  <a:cubicBezTo>
                    <a:pt x="14272" y="1287"/>
                    <a:pt x="14647" y="1353"/>
                    <a:pt x="14962" y="1402"/>
                  </a:cubicBezTo>
                  <a:cubicBezTo>
                    <a:pt x="14969" y="1403"/>
                    <a:pt x="14976" y="1404"/>
                    <a:pt x="14983" y="1404"/>
                  </a:cubicBezTo>
                  <a:cubicBezTo>
                    <a:pt x="14995" y="1404"/>
                    <a:pt x="15006" y="1402"/>
                    <a:pt x="15018" y="1398"/>
                  </a:cubicBezTo>
                  <a:cubicBezTo>
                    <a:pt x="15057" y="1385"/>
                    <a:pt x="15088" y="1351"/>
                    <a:pt x="15095" y="1307"/>
                  </a:cubicBezTo>
                  <a:cubicBezTo>
                    <a:pt x="15105" y="1244"/>
                    <a:pt x="15062" y="1184"/>
                    <a:pt x="14999" y="1174"/>
                  </a:cubicBezTo>
                  <a:cubicBezTo>
                    <a:pt x="14685" y="1124"/>
                    <a:pt x="14310" y="1059"/>
                    <a:pt x="13886" y="986"/>
                  </a:cubicBezTo>
                  <a:cubicBezTo>
                    <a:pt x="11631" y="597"/>
                    <a:pt x="8168" y="0"/>
                    <a:pt x="50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6" name="Google Shape;6135;p88">
              <a:extLst>
                <a:ext uri="{FF2B5EF4-FFF2-40B4-BE49-F238E27FC236}">
                  <a16:creationId xmlns:a16="http://schemas.microsoft.com/office/drawing/2014/main" id="{8E9B8B62-E62E-A493-9203-036D4D32F4EC}"/>
                </a:ext>
              </a:extLst>
            </p:cNvPr>
            <p:cNvSpPr/>
            <p:nvPr/>
          </p:nvSpPr>
          <p:spPr>
            <a:xfrm>
              <a:off x="5169625" y="2418950"/>
              <a:ext cx="122500" cy="26450"/>
            </a:xfrm>
            <a:custGeom>
              <a:avLst/>
              <a:gdLst/>
              <a:ahLst/>
              <a:cxnLst/>
              <a:rect l="l" t="t" r="r" b="b"/>
              <a:pathLst>
                <a:path w="4900" h="1058" extrusionOk="0">
                  <a:moveTo>
                    <a:pt x="4784" y="1"/>
                  </a:moveTo>
                  <a:cubicBezTo>
                    <a:pt x="4783" y="1"/>
                    <a:pt x="4783" y="1"/>
                    <a:pt x="4782" y="1"/>
                  </a:cubicBezTo>
                  <a:cubicBezTo>
                    <a:pt x="2776" y="23"/>
                    <a:pt x="1195" y="304"/>
                    <a:pt x="83" y="837"/>
                  </a:cubicBezTo>
                  <a:cubicBezTo>
                    <a:pt x="26" y="865"/>
                    <a:pt x="1" y="934"/>
                    <a:pt x="29" y="991"/>
                  </a:cubicBezTo>
                  <a:cubicBezTo>
                    <a:pt x="49" y="1033"/>
                    <a:pt x="88" y="1058"/>
                    <a:pt x="131" y="1058"/>
                  </a:cubicBezTo>
                  <a:cubicBezTo>
                    <a:pt x="149" y="1058"/>
                    <a:pt x="166" y="1054"/>
                    <a:pt x="183" y="1046"/>
                  </a:cubicBezTo>
                  <a:cubicBezTo>
                    <a:pt x="1265" y="527"/>
                    <a:pt x="2813" y="254"/>
                    <a:pt x="4784" y="233"/>
                  </a:cubicBezTo>
                  <a:cubicBezTo>
                    <a:pt x="4796" y="232"/>
                    <a:pt x="4809" y="230"/>
                    <a:pt x="4820" y="227"/>
                  </a:cubicBezTo>
                  <a:cubicBezTo>
                    <a:pt x="4866" y="212"/>
                    <a:pt x="4899" y="168"/>
                    <a:pt x="4899" y="116"/>
                  </a:cubicBezTo>
                  <a:cubicBezTo>
                    <a:pt x="4898" y="52"/>
                    <a:pt x="4847" y="1"/>
                    <a:pt x="4784"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7" name="Google Shape;6136;p88">
              <a:extLst>
                <a:ext uri="{FF2B5EF4-FFF2-40B4-BE49-F238E27FC236}">
                  <a16:creationId xmlns:a16="http://schemas.microsoft.com/office/drawing/2014/main" id="{7A5C7723-A83D-F5EC-77E9-B01C59A6FD39}"/>
                </a:ext>
              </a:extLst>
            </p:cNvPr>
            <p:cNvSpPr/>
            <p:nvPr/>
          </p:nvSpPr>
          <p:spPr>
            <a:xfrm>
              <a:off x="5169175" y="2349700"/>
              <a:ext cx="210775" cy="26550"/>
            </a:xfrm>
            <a:custGeom>
              <a:avLst/>
              <a:gdLst/>
              <a:ahLst/>
              <a:cxnLst/>
              <a:rect l="l" t="t" r="r" b="b"/>
              <a:pathLst>
                <a:path w="8431" h="1062" extrusionOk="0">
                  <a:moveTo>
                    <a:pt x="5016" y="1"/>
                  </a:moveTo>
                  <a:cubicBezTo>
                    <a:pt x="2881" y="1"/>
                    <a:pt x="1253" y="279"/>
                    <a:pt x="83" y="841"/>
                  </a:cubicBezTo>
                  <a:cubicBezTo>
                    <a:pt x="25" y="868"/>
                    <a:pt x="0" y="937"/>
                    <a:pt x="28" y="995"/>
                  </a:cubicBezTo>
                  <a:cubicBezTo>
                    <a:pt x="48" y="1036"/>
                    <a:pt x="89" y="1061"/>
                    <a:pt x="132" y="1061"/>
                  </a:cubicBezTo>
                  <a:cubicBezTo>
                    <a:pt x="149" y="1061"/>
                    <a:pt x="167" y="1057"/>
                    <a:pt x="183" y="1049"/>
                  </a:cubicBezTo>
                  <a:cubicBezTo>
                    <a:pt x="1313" y="508"/>
                    <a:pt x="2947" y="237"/>
                    <a:pt x="5062" y="237"/>
                  </a:cubicBezTo>
                  <a:cubicBezTo>
                    <a:pt x="6039" y="237"/>
                    <a:pt x="7118" y="295"/>
                    <a:pt x="8298" y="411"/>
                  </a:cubicBezTo>
                  <a:cubicBezTo>
                    <a:pt x="8302" y="411"/>
                    <a:pt x="8306" y="412"/>
                    <a:pt x="8310" y="412"/>
                  </a:cubicBezTo>
                  <a:cubicBezTo>
                    <a:pt x="8322" y="412"/>
                    <a:pt x="8334" y="409"/>
                    <a:pt x="8345" y="406"/>
                  </a:cubicBezTo>
                  <a:cubicBezTo>
                    <a:pt x="8387" y="391"/>
                    <a:pt x="8419" y="354"/>
                    <a:pt x="8424" y="307"/>
                  </a:cubicBezTo>
                  <a:cubicBezTo>
                    <a:pt x="8430" y="243"/>
                    <a:pt x="8384" y="187"/>
                    <a:pt x="8320" y="180"/>
                  </a:cubicBezTo>
                  <a:cubicBezTo>
                    <a:pt x="7106" y="61"/>
                    <a:pt x="6006" y="1"/>
                    <a:pt x="5016"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8" name="Google Shape;6137;p88">
              <a:extLst>
                <a:ext uri="{FF2B5EF4-FFF2-40B4-BE49-F238E27FC236}">
                  <a16:creationId xmlns:a16="http://schemas.microsoft.com/office/drawing/2014/main" id="{32FF8C92-4BDD-2AD9-AC6A-967E694AF5F5}"/>
                </a:ext>
              </a:extLst>
            </p:cNvPr>
            <p:cNvSpPr/>
            <p:nvPr/>
          </p:nvSpPr>
          <p:spPr>
            <a:xfrm>
              <a:off x="5332175" y="2173550"/>
              <a:ext cx="213475" cy="33800"/>
            </a:xfrm>
            <a:custGeom>
              <a:avLst/>
              <a:gdLst/>
              <a:ahLst/>
              <a:cxnLst/>
              <a:rect l="l" t="t" r="r" b="b"/>
              <a:pathLst>
                <a:path w="8539" h="1352" extrusionOk="0">
                  <a:moveTo>
                    <a:pt x="120" y="1"/>
                  </a:moveTo>
                  <a:cubicBezTo>
                    <a:pt x="59" y="1"/>
                    <a:pt x="8" y="48"/>
                    <a:pt x="4" y="110"/>
                  </a:cubicBezTo>
                  <a:cubicBezTo>
                    <a:pt x="1" y="175"/>
                    <a:pt x="49" y="229"/>
                    <a:pt x="113" y="232"/>
                  </a:cubicBezTo>
                  <a:cubicBezTo>
                    <a:pt x="2767" y="383"/>
                    <a:pt x="5482" y="851"/>
                    <a:pt x="7279" y="1162"/>
                  </a:cubicBezTo>
                  <a:cubicBezTo>
                    <a:pt x="7704" y="1235"/>
                    <a:pt x="8081" y="1300"/>
                    <a:pt x="8395" y="1350"/>
                  </a:cubicBezTo>
                  <a:cubicBezTo>
                    <a:pt x="8401" y="1351"/>
                    <a:pt x="8407" y="1351"/>
                    <a:pt x="8413" y="1351"/>
                  </a:cubicBezTo>
                  <a:cubicBezTo>
                    <a:pt x="8426" y="1351"/>
                    <a:pt x="8439" y="1349"/>
                    <a:pt x="8451" y="1345"/>
                  </a:cubicBezTo>
                  <a:cubicBezTo>
                    <a:pt x="8490" y="1331"/>
                    <a:pt x="8521" y="1298"/>
                    <a:pt x="8528" y="1253"/>
                  </a:cubicBezTo>
                  <a:cubicBezTo>
                    <a:pt x="8538" y="1191"/>
                    <a:pt x="8495" y="1131"/>
                    <a:pt x="8432" y="1121"/>
                  </a:cubicBezTo>
                  <a:cubicBezTo>
                    <a:pt x="8118" y="1070"/>
                    <a:pt x="7742" y="1005"/>
                    <a:pt x="7318" y="932"/>
                  </a:cubicBezTo>
                  <a:cubicBezTo>
                    <a:pt x="5516" y="622"/>
                    <a:pt x="2793" y="153"/>
                    <a:pt x="126" y="1"/>
                  </a:cubicBezTo>
                  <a:cubicBezTo>
                    <a:pt x="124" y="1"/>
                    <a:pt x="122" y="1"/>
                    <a:pt x="1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99" name="Google Shape;6138;p88">
              <a:extLst>
                <a:ext uri="{FF2B5EF4-FFF2-40B4-BE49-F238E27FC236}">
                  <a16:creationId xmlns:a16="http://schemas.microsoft.com/office/drawing/2014/main" id="{1609925F-DD71-9194-45FB-ED2163802671}"/>
                </a:ext>
              </a:extLst>
            </p:cNvPr>
            <p:cNvSpPr/>
            <p:nvPr/>
          </p:nvSpPr>
          <p:spPr>
            <a:xfrm>
              <a:off x="5167175" y="2045300"/>
              <a:ext cx="86400" cy="24800"/>
            </a:xfrm>
            <a:custGeom>
              <a:avLst/>
              <a:gdLst/>
              <a:ahLst/>
              <a:cxnLst/>
              <a:rect l="l" t="t" r="r" b="b"/>
              <a:pathLst>
                <a:path w="3456" h="992" extrusionOk="0">
                  <a:moveTo>
                    <a:pt x="3335" y="1"/>
                  </a:moveTo>
                  <a:cubicBezTo>
                    <a:pt x="3331" y="1"/>
                    <a:pt x="3328" y="1"/>
                    <a:pt x="3325" y="1"/>
                  </a:cubicBezTo>
                  <a:cubicBezTo>
                    <a:pt x="2001" y="115"/>
                    <a:pt x="910" y="373"/>
                    <a:pt x="82" y="771"/>
                  </a:cubicBezTo>
                  <a:cubicBezTo>
                    <a:pt x="25" y="799"/>
                    <a:pt x="0" y="868"/>
                    <a:pt x="28" y="926"/>
                  </a:cubicBezTo>
                  <a:cubicBezTo>
                    <a:pt x="48" y="967"/>
                    <a:pt x="88" y="992"/>
                    <a:pt x="131" y="992"/>
                  </a:cubicBezTo>
                  <a:cubicBezTo>
                    <a:pt x="148" y="992"/>
                    <a:pt x="166" y="988"/>
                    <a:pt x="182" y="980"/>
                  </a:cubicBezTo>
                  <a:cubicBezTo>
                    <a:pt x="985" y="595"/>
                    <a:pt x="2050" y="343"/>
                    <a:pt x="3346" y="232"/>
                  </a:cubicBezTo>
                  <a:cubicBezTo>
                    <a:pt x="3355" y="231"/>
                    <a:pt x="3364" y="230"/>
                    <a:pt x="3372" y="227"/>
                  </a:cubicBezTo>
                  <a:cubicBezTo>
                    <a:pt x="3422" y="211"/>
                    <a:pt x="3456" y="161"/>
                    <a:pt x="3452" y="107"/>
                  </a:cubicBezTo>
                  <a:cubicBezTo>
                    <a:pt x="3446" y="46"/>
                    <a:pt x="3394" y="1"/>
                    <a:pt x="33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0" name="Google Shape;6139;p88">
              <a:extLst>
                <a:ext uri="{FF2B5EF4-FFF2-40B4-BE49-F238E27FC236}">
                  <a16:creationId xmlns:a16="http://schemas.microsoft.com/office/drawing/2014/main" id="{29D60820-3474-C3F2-1BB6-25A41B58BB3F}"/>
                </a:ext>
              </a:extLst>
            </p:cNvPr>
            <p:cNvSpPr/>
            <p:nvPr/>
          </p:nvSpPr>
          <p:spPr>
            <a:xfrm>
              <a:off x="4910750" y="2189300"/>
              <a:ext cx="264000" cy="24925"/>
            </a:xfrm>
            <a:custGeom>
              <a:avLst/>
              <a:gdLst/>
              <a:ahLst/>
              <a:cxnLst/>
              <a:rect l="l" t="t" r="r" b="b"/>
              <a:pathLst>
                <a:path w="10560" h="997" extrusionOk="0">
                  <a:moveTo>
                    <a:pt x="5837" y="0"/>
                  </a:moveTo>
                  <a:cubicBezTo>
                    <a:pt x="4229" y="0"/>
                    <a:pt x="2325" y="169"/>
                    <a:pt x="108" y="506"/>
                  </a:cubicBezTo>
                  <a:cubicBezTo>
                    <a:pt x="45" y="515"/>
                    <a:pt x="1" y="575"/>
                    <a:pt x="11" y="639"/>
                  </a:cubicBezTo>
                  <a:cubicBezTo>
                    <a:pt x="20" y="696"/>
                    <a:pt x="69" y="737"/>
                    <a:pt x="126" y="737"/>
                  </a:cubicBezTo>
                  <a:cubicBezTo>
                    <a:pt x="131" y="737"/>
                    <a:pt x="137" y="736"/>
                    <a:pt x="143" y="735"/>
                  </a:cubicBezTo>
                  <a:cubicBezTo>
                    <a:pt x="2353" y="399"/>
                    <a:pt x="4247" y="231"/>
                    <a:pt x="5841" y="231"/>
                  </a:cubicBezTo>
                  <a:cubicBezTo>
                    <a:pt x="7790" y="231"/>
                    <a:pt x="9292" y="482"/>
                    <a:pt x="10379" y="985"/>
                  </a:cubicBezTo>
                  <a:cubicBezTo>
                    <a:pt x="10394" y="993"/>
                    <a:pt x="10411" y="997"/>
                    <a:pt x="10428" y="997"/>
                  </a:cubicBezTo>
                  <a:cubicBezTo>
                    <a:pt x="10440" y="997"/>
                    <a:pt x="10452" y="994"/>
                    <a:pt x="10464" y="990"/>
                  </a:cubicBezTo>
                  <a:cubicBezTo>
                    <a:pt x="10494" y="980"/>
                    <a:pt x="10518" y="960"/>
                    <a:pt x="10533" y="929"/>
                  </a:cubicBezTo>
                  <a:cubicBezTo>
                    <a:pt x="10560" y="871"/>
                    <a:pt x="10534" y="802"/>
                    <a:pt x="10476" y="776"/>
                  </a:cubicBezTo>
                  <a:cubicBezTo>
                    <a:pt x="9360" y="258"/>
                    <a:pt x="7824" y="0"/>
                    <a:pt x="5837"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1" name="Google Shape;6140;p88">
              <a:extLst>
                <a:ext uri="{FF2B5EF4-FFF2-40B4-BE49-F238E27FC236}">
                  <a16:creationId xmlns:a16="http://schemas.microsoft.com/office/drawing/2014/main" id="{D38EBFC4-3D50-382E-F332-ECAB3E9CE433}"/>
                </a:ext>
              </a:extLst>
            </p:cNvPr>
            <p:cNvSpPr/>
            <p:nvPr/>
          </p:nvSpPr>
          <p:spPr>
            <a:xfrm>
              <a:off x="5021725" y="2045200"/>
              <a:ext cx="152075" cy="24900"/>
            </a:xfrm>
            <a:custGeom>
              <a:avLst/>
              <a:gdLst/>
              <a:ahLst/>
              <a:cxnLst/>
              <a:rect l="l" t="t" r="r" b="b"/>
              <a:pathLst>
                <a:path w="6083" h="996" extrusionOk="0">
                  <a:moveTo>
                    <a:pt x="1324" y="0"/>
                  </a:moveTo>
                  <a:cubicBezTo>
                    <a:pt x="937" y="0"/>
                    <a:pt x="533" y="10"/>
                    <a:pt x="114" y="30"/>
                  </a:cubicBezTo>
                  <a:cubicBezTo>
                    <a:pt x="50" y="33"/>
                    <a:pt x="0" y="87"/>
                    <a:pt x="4" y="151"/>
                  </a:cubicBezTo>
                  <a:cubicBezTo>
                    <a:pt x="7" y="213"/>
                    <a:pt x="57" y="261"/>
                    <a:pt x="119" y="261"/>
                  </a:cubicBezTo>
                  <a:cubicBezTo>
                    <a:pt x="121" y="261"/>
                    <a:pt x="123" y="261"/>
                    <a:pt x="125" y="261"/>
                  </a:cubicBezTo>
                  <a:cubicBezTo>
                    <a:pt x="543" y="241"/>
                    <a:pt x="945" y="232"/>
                    <a:pt x="1331" y="232"/>
                  </a:cubicBezTo>
                  <a:cubicBezTo>
                    <a:pt x="3287" y="232"/>
                    <a:pt x="4822" y="484"/>
                    <a:pt x="5902" y="984"/>
                  </a:cubicBezTo>
                  <a:cubicBezTo>
                    <a:pt x="5918" y="992"/>
                    <a:pt x="5935" y="995"/>
                    <a:pt x="5951" y="995"/>
                  </a:cubicBezTo>
                  <a:cubicBezTo>
                    <a:pt x="5964" y="995"/>
                    <a:pt x="5976" y="993"/>
                    <a:pt x="5988" y="989"/>
                  </a:cubicBezTo>
                  <a:cubicBezTo>
                    <a:pt x="6017" y="980"/>
                    <a:pt x="6041" y="958"/>
                    <a:pt x="6056" y="929"/>
                  </a:cubicBezTo>
                  <a:cubicBezTo>
                    <a:pt x="6083" y="870"/>
                    <a:pt x="6057" y="801"/>
                    <a:pt x="5999" y="774"/>
                  </a:cubicBezTo>
                  <a:cubicBezTo>
                    <a:pt x="4888" y="259"/>
                    <a:pt x="3319" y="0"/>
                    <a:pt x="13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2" name="Google Shape;6141;p88">
              <a:extLst>
                <a:ext uri="{FF2B5EF4-FFF2-40B4-BE49-F238E27FC236}">
                  <a16:creationId xmlns:a16="http://schemas.microsoft.com/office/drawing/2014/main" id="{20F7880E-F254-35E6-8A49-1FE331AEE526}"/>
                </a:ext>
              </a:extLst>
            </p:cNvPr>
            <p:cNvSpPr/>
            <p:nvPr/>
          </p:nvSpPr>
          <p:spPr>
            <a:xfrm>
              <a:off x="5024225" y="2426000"/>
              <a:ext cx="152100" cy="24900"/>
            </a:xfrm>
            <a:custGeom>
              <a:avLst/>
              <a:gdLst/>
              <a:ahLst/>
              <a:cxnLst/>
              <a:rect l="l" t="t" r="r" b="b"/>
              <a:pathLst>
                <a:path w="6084" h="996" extrusionOk="0">
                  <a:moveTo>
                    <a:pt x="1325" y="0"/>
                  </a:moveTo>
                  <a:cubicBezTo>
                    <a:pt x="937" y="0"/>
                    <a:pt x="534" y="10"/>
                    <a:pt x="114" y="29"/>
                  </a:cubicBezTo>
                  <a:cubicBezTo>
                    <a:pt x="50" y="33"/>
                    <a:pt x="0" y="87"/>
                    <a:pt x="3" y="151"/>
                  </a:cubicBezTo>
                  <a:cubicBezTo>
                    <a:pt x="6" y="213"/>
                    <a:pt x="58" y="262"/>
                    <a:pt x="119" y="262"/>
                  </a:cubicBezTo>
                  <a:cubicBezTo>
                    <a:pt x="121" y="262"/>
                    <a:pt x="123" y="262"/>
                    <a:pt x="125" y="262"/>
                  </a:cubicBezTo>
                  <a:cubicBezTo>
                    <a:pt x="545" y="242"/>
                    <a:pt x="949" y="232"/>
                    <a:pt x="1337" y="232"/>
                  </a:cubicBezTo>
                  <a:cubicBezTo>
                    <a:pt x="3291" y="232"/>
                    <a:pt x="4823" y="485"/>
                    <a:pt x="5902" y="985"/>
                  </a:cubicBezTo>
                  <a:cubicBezTo>
                    <a:pt x="5918" y="992"/>
                    <a:pt x="5934" y="995"/>
                    <a:pt x="5950" y="995"/>
                  </a:cubicBezTo>
                  <a:cubicBezTo>
                    <a:pt x="5963" y="995"/>
                    <a:pt x="5975" y="993"/>
                    <a:pt x="5988" y="989"/>
                  </a:cubicBezTo>
                  <a:cubicBezTo>
                    <a:pt x="6016" y="980"/>
                    <a:pt x="6042" y="958"/>
                    <a:pt x="6056" y="928"/>
                  </a:cubicBezTo>
                  <a:cubicBezTo>
                    <a:pt x="6083" y="870"/>
                    <a:pt x="6058" y="801"/>
                    <a:pt x="6000" y="774"/>
                  </a:cubicBezTo>
                  <a:cubicBezTo>
                    <a:pt x="4888" y="259"/>
                    <a:pt x="3319" y="0"/>
                    <a:pt x="1325"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3" name="Google Shape;6142;p88">
              <a:extLst>
                <a:ext uri="{FF2B5EF4-FFF2-40B4-BE49-F238E27FC236}">
                  <a16:creationId xmlns:a16="http://schemas.microsoft.com/office/drawing/2014/main" id="{C4425DB4-F908-2E1E-4D4A-89057987BA92}"/>
                </a:ext>
              </a:extLst>
            </p:cNvPr>
            <p:cNvSpPr/>
            <p:nvPr/>
          </p:nvSpPr>
          <p:spPr>
            <a:xfrm>
              <a:off x="4948050" y="2528200"/>
              <a:ext cx="211625" cy="71075"/>
            </a:xfrm>
            <a:custGeom>
              <a:avLst/>
              <a:gdLst/>
              <a:ahLst/>
              <a:cxnLst/>
              <a:rect l="l" t="t" r="r" b="b"/>
              <a:pathLst>
                <a:path w="8465" h="2843" extrusionOk="0">
                  <a:moveTo>
                    <a:pt x="839" y="1"/>
                  </a:moveTo>
                  <a:cubicBezTo>
                    <a:pt x="605" y="1"/>
                    <a:pt x="364" y="3"/>
                    <a:pt x="115" y="8"/>
                  </a:cubicBezTo>
                  <a:cubicBezTo>
                    <a:pt x="50" y="9"/>
                    <a:pt x="0" y="61"/>
                    <a:pt x="1" y="126"/>
                  </a:cubicBezTo>
                  <a:cubicBezTo>
                    <a:pt x="3" y="189"/>
                    <a:pt x="55" y="239"/>
                    <a:pt x="117" y="239"/>
                  </a:cubicBezTo>
                  <a:cubicBezTo>
                    <a:pt x="118" y="239"/>
                    <a:pt x="119" y="239"/>
                    <a:pt x="119" y="239"/>
                  </a:cubicBezTo>
                  <a:cubicBezTo>
                    <a:pt x="369" y="234"/>
                    <a:pt x="612" y="232"/>
                    <a:pt x="846" y="232"/>
                  </a:cubicBezTo>
                  <a:cubicBezTo>
                    <a:pt x="6491" y="232"/>
                    <a:pt x="7762" y="1578"/>
                    <a:pt x="8226" y="2769"/>
                  </a:cubicBezTo>
                  <a:cubicBezTo>
                    <a:pt x="8244" y="2815"/>
                    <a:pt x="8288" y="2843"/>
                    <a:pt x="8334" y="2843"/>
                  </a:cubicBezTo>
                  <a:cubicBezTo>
                    <a:pt x="8346" y="2843"/>
                    <a:pt x="8358" y="2841"/>
                    <a:pt x="8370" y="2837"/>
                  </a:cubicBezTo>
                  <a:cubicBezTo>
                    <a:pt x="8372" y="2836"/>
                    <a:pt x="8374" y="2836"/>
                    <a:pt x="8375" y="2835"/>
                  </a:cubicBezTo>
                  <a:cubicBezTo>
                    <a:pt x="8435" y="2812"/>
                    <a:pt x="8465" y="2744"/>
                    <a:pt x="8441" y="2685"/>
                  </a:cubicBezTo>
                  <a:cubicBezTo>
                    <a:pt x="7951" y="1425"/>
                    <a:pt x="6631" y="1"/>
                    <a:pt x="8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4" name="Google Shape;6143;p88">
              <a:extLst>
                <a:ext uri="{FF2B5EF4-FFF2-40B4-BE49-F238E27FC236}">
                  <a16:creationId xmlns:a16="http://schemas.microsoft.com/office/drawing/2014/main" id="{527CC87B-4540-B94F-117E-F4ABD6D80EF3}"/>
                </a:ext>
              </a:extLst>
            </p:cNvPr>
            <p:cNvSpPr/>
            <p:nvPr/>
          </p:nvSpPr>
          <p:spPr>
            <a:xfrm>
              <a:off x="4865975" y="2556200"/>
              <a:ext cx="265000" cy="42000"/>
            </a:xfrm>
            <a:custGeom>
              <a:avLst/>
              <a:gdLst/>
              <a:ahLst/>
              <a:cxnLst/>
              <a:rect l="l" t="t" r="r" b="b"/>
              <a:pathLst>
                <a:path w="10600" h="1680" extrusionOk="0">
                  <a:moveTo>
                    <a:pt x="4775" y="0"/>
                  </a:moveTo>
                  <a:cubicBezTo>
                    <a:pt x="3428" y="0"/>
                    <a:pt x="1870" y="79"/>
                    <a:pt x="111" y="237"/>
                  </a:cubicBezTo>
                  <a:cubicBezTo>
                    <a:pt x="49" y="243"/>
                    <a:pt x="0" y="299"/>
                    <a:pt x="7" y="363"/>
                  </a:cubicBezTo>
                  <a:cubicBezTo>
                    <a:pt x="11" y="423"/>
                    <a:pt x="62" y="468"/>
                    <a:pt x="121" y="468"/>
                  </a:cubicBezTo>
                  <a:cubicBezTo>
                    <a:pt x="125" y="468"/>
                    <a:pt x="128" y="468"/>
                    <a:pt x="132" y="467"/>
                  </a:cubicBezTo>
                  <a:cubicBezTo>
                    <a:pt x="1928" y="306"/>
                    <a:pt x="3449" y="237"/>
                    <a:pt x="4726" y="237"/>
                  </a:cubicBezTo>
                  <a:cubicBezTo>
                    <a:pt x="8625" y="237"/>
                    <a:pt x="10234" y="889"/>
                    <a:pt x="10361" y="1584"/>
                  </a:cubicBezTo>
                  <a:cubicBezTo>
                    <a:pt x="10371" y="1640"/>
                    <a:pt x="10420" y="1680"/>
                    <a:pt x="10475" y="1680"/>
                  </a:cubicBezTo>
                  <a:cubicBezTo>
                    <a:pt x="10482" y="1680"/>
                    <a:pt x="10488" y="1679"/>
                    <a:pt x="10495" y="1678"/>
                  </a:cubicBezTo>
                  <a:cubicBezTo>
                    <a:pt x="10500" y="1677"/>
                    <a:pt x="10507" y="1675"/>
                    <a:pt x="10512" y="1674"/>
                  </a:cubicBezTo>
                  <a:cubicBezTo>
                    <a:pt x="10565" y="1655"/>
                    <a:pt x="10599" y="1600"/>
                    <a:pt x="10588" y="1543"/>
                  </a:cubicBezTo>
                  <a:cubicBezTo>
                    <a:pt x="10513" y="1124"/>
                    <a:pt x="10030" y="557"/>
                    <a:pt x="8169" y="236"/>
                  </a:cubicBezTo>
                  <a:cubicBezTo>
                    <a:pt x="7254" y="79"/>
                    <a:pt x="6119" y="0"/>
                    <a:pt x="47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5" name="Google Shape;6144;p88">
              <a:extLst>
                <a:ext uri="{FF2B5EF4-FFF2-40B4-BE49-F238E27FC236}">
                  <a16:creationId xmlns:a16="http://schemas.microsoft.com/office/drawing/2014/main" id="{D49FA6F1-5B66-03FE-FAF9-F252CAD49908}"/>
                </a:ext>
              </a:extLst>
            </p:cNvPr>
            <p:cNvSpPr/>
            <p:nvPr/>
          </p:nvSpPr>
          <p:spPr>
            <a:xfrm>
              <a:off x="4585450" y="2382725"/>
              <a:ext cx="29425" cy="198775"/>
            </a:xfrm>
            <a:custGeom>
              <a:avLst/>
              <a:gdLst/>
              <a:ahLst/>
              <a:cxnLst/>
              <a:rect l="l" t="t" r="r" b="b"/>
              <a:pathLst>
                <a:path w="1177" h="7951" extrusionOk="0">
                  <a:moveTo>
                    <a:pt x="1055" y="0"/>
                  </a:moveTo>
                  <a:cubicBezTo>
                    <a:pt x="996" y="0"/>
                    <a:pt x="946" y="43"/>
                    <a:pt x="938" y="103"/>
                  </a:cubicBezTo>
                  <a:lnTo>
                    <a:pt x="9" y="7821"/>
                  </a:lnTo>
                  <a:cubicBezTo>
                    <a:pt x="0" y="7884"/>
                    <a:pt x="46" y="7941"/>
                    <a:pt x="109" y="7949"/>
                  </a:cubicBezTo>
                  <a:cubicBezTo>
                    <a:pt x="114" y="7950"/>
                    <a:pt x="118" y="7950"/>
                    <a:pt x="123" y="7950"/>
                  </a:cubicBezTo>
                  <a:cubicBezTo>
                    <a:pt x="136" y="7950"/>
                    <a:pt x="148" y="7948"/>
                    <a:pt x="160" y="7944"/>
                  </a:cubicBezTo>
                  <a:cubicBezTo>
                    <a:pt x="201" y="7930"/>
                    <a:pt x="233" y="7894"/>
                    <a:pt x="239" y="7848"/>
                  </a:cubicBezTo>
                  <a:lnTo>
                    <a:pt x="1169" y="130"/>
                  </a:lnTo>
                  <a:cubicBezTo>
                    <a:pt x="1177" y="67"/>
                    <a:pt x="1132" y="9"/>
                    <a:pt x="1068" y="1"/>
                  </a:cubicBezTo>
                  <a:cubicBezTo>
                    <a:pt x="1063" y="0"/>
                    <a:pt x="1059" y="0"/>
                    <a:pt x="10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6" name="Google Shape;6145;p88">
              <a:extLst>
                <a:ext uri="{FF2B5EF4-FFF2-40B4-BE49-F238E27FC236}">
                  <a16:creationId xmlns:a16="http://schemas.microsoft.com/office/drawing/2014/main" id="{CAAA393B-1429-E9CD-1642-5385935B7A60}"/>
                </a:ext>
              </a:extLst>
            </p:cNvPr>
            <p:cNvSpPr/>
            <p:nvPr/>
          </p:nvSpPr>
          <p:spPr>
            <a:xfrm>
              <a:off x="4618450" y="2224500"/>
              <a:ext cx="19900" cy="119800"/>
            </a:xfrm>
            <a:custGeom>
              <a:avLst/>
              <a:gdLst/>
              <a:ahLst/>
              <a:cxnLst/>
              <a:rect l="l" t="t" r="r" b="b"/>
              <a:pathLst>
                <a:path w="796" h="4792" extrusionOk="0">
                  <a:moveTo>
                    <a:pt x="674" y="0"/>
                  </a:moveTo>
                  <a:cubicBezTo>
                    <a:pt x="616" y="0"/>
                    <a:pt x="566" y="44"/>
                    <a:pt x="558" y="103"/>
                  </a:cubicBezTo>
                  <a:lnTo>
                    <a:pt x="9" y="4661"/>
                  </a:lnTo>
                  <a:cubicBezTo>
                    <a:pt x="1" y="4725"/>
                    <a:pt x="46" y="4782"/>
                    <a:pt x="110" y="4790"/>
                  </a:cubicBezTo>
                  <a:cubicBezTo>
                    <a:pt x="114" y="4791"/>
                    <a:pt x="119" y="4791"/>
                    <a:pt x="123" y="4791"/>
                  </a:cubicBezTo>
                  <a:cubicBezTo>
                    <a:pt x="136" y="4791"/>
                    <a:pt x="149" y="4789"/>
                    <a:pt x="160" y="4785"/>
                  </a:cubicBezTo>
                  <a:cubicBezTo>
                    <a:pt x="201" y="4771"/>
                    <a:pt x="233" y="4735"/>
                    <a:pt x="239" y="4689"/>
                  </a:cubicBezTo>
                  <a:lnTo>
                    <a:pt x="789" y="131"/>
                  </a:lnTo>
                  <a:cubicBezTo>
                    <a:pt x="796" y="67"/>
                    <a:pt x="751" y="9"/>
                    <a:pt x="687" y="1"/>
                  </a:cubicBezTo>
                  <a:cubicBezTo>
                    <a:pt x="682" y="1"/>
                    <a:pt x="678" y="0"/>
                    <a:pt x="6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7" name="Google Shape;6146;p88">
              <a:extLst>
                <a:ext uri="{FF2B5EF4-FFF2-40B4-BE49-F238E27FC236}">
                  <a16:creationId xmlns:a16="http://schemas.microsoft.com/office/drawing/2014/main" id="{EF40D301-D5FD-6E76-9C9C-F400F89B27E7}"/>
                </a:ext>
              </a:extLst>
            </p:cNvPr>
            <p:cNvSpPr/>
            <p:nvPr/>
          </p:nvSpPr>
          <p:spPr>
            <a:xfrm>
              <a:off x="5677075" y="1990250"/>
              <a:ext cx="27875" cy="176625"/>
            </a:xfrm>
            <a:custGeom>
              <a:avLst/>
              <a:gdLst/>
              <a:ahLst/>
              <a:cxnLst/>
              <a:rect l="l" t="t" r="r" b="b"/>
              <a:pathLst>
                <a:path w="1115" h="7065" extrusionOk="0">
                  <a:moveTo>
                    <a:pt x="122" y="0"/>
                  </a:moveTo>
                  <a:cubicBezTo>
                    <a:pt x="118" y="0"/>
                    <a:pt x="113" y="1"/>
                    <a:pt x="109" y="1"/>
                  </a:cubicBezTo>
                  <a:cubicBezTo>
                    <a:pt x="46" y="10"/>
                    <a:pt x="1" y="68"/>
                    <a:pt x="9" y="131"/>
                  </a:cubicBezTo>
                  <a:lnTo>
                    <a:pt x="878" y="6964"/>
                  </a:lnTo>
                  <a:cubicBezTo>
                    <a:pt x="885" y="7022"/>
                    <a:pt x="935" y="7064"/>
                    <a:pt x="992" y="7064"/>
                  </a:cubicBezTo>
                  <a:cubicBezTo>
                    <a:pt x="997" y="7064"/>
                    <a:pt x="1002" y="7064"/>
                    <a:pt x="1007" y="7063"/>
                  </a:cubicBezTo>
                  <a:cubicBezTo>
                    <a:pt x="1016" y="7062"/>
                    <a:pt x="1023" y="7061"/>
                    <a:pt x="1030" y="7058"/>
                  </a:cubicBezTo>
                  <a:cubicBezTo>
                    <a:pt x="1082" y="7042"/>
                    <a:pt x="1114" y="6990"/>
                    <a:pt x="1108" y="6934"/>
                  </a:cubicBezTo>
                  <a:lnTo>
                    <a:pt x="238" y="102"/>
                  </a:lnTo>
                  <a:cubicBezTo>
                    <a:pt x="231" y="43"/>
                    <a:pt x="180" y="0"/>
                    <a:pt x="1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08" name="Google Shape;6147;p88">
              <a:extLst>
                <a:ext uri="{FF2B5EF4-FFF2-40B4-BE49-F238E27FC236}">
                  <a16:creationId xmlns:a16="http://schemas.microsoft.com/office/drawing/2014/main" id="{C43737C6-7A2E-D551-4FE4-9EFD12310BC9}"/>
                </a:ext>
              </a:extLst>
            </p:cNvPr>
            <p:cNvSpPr/>
            <p:nvPr/>
          </p:nvSpPr>
          <p:spPr>
            <a:xfrm>
              <a:off x="5729350" y="2435900"/>
              <a:ext cx="21675" cy="132725"/>
            </a:xfrm>
            <a:custGeom>
              <a:avLst/>
              <a:gdLst/>
              <a:ahLst/>
              <a:cxnLst/>
              <a:rect l="l" t="t" r="r" b="b"/>
              <a:pathLst>
                <a:path w="867" h="5309" extrusionOk="0">
                  <a:moveTo>
                    <a:pt x="124" y="1"/>
                  </a:moveTo>
                  <a:cubicBezTo>
                    <a:pt x="119" y="1"/>
                    <a:pt x="114" y="1"/>
                    <a:pt x="109" y="2"/>
                  </a:cubicBezTo>
                  <a:cubicBezTo>
                    <a:pt x="45" y="10"/>
                    <a:pt x="0" y="67"/>
                    <a:pt x="9" y="130"/>
                  </a:cubicBezTo>
                  <a:lnTo>
                    <a:pt x="630" y="5206"/>
                  </a:lnTo>
                  <a:cubicBezTo>
                    <a:pt x="636" y="5265"/>
                    <a:pt x="686" y="5308"/>
                    <a:pt x="743" y="5308"/>
                  </a:cubicBezTo>
                  <a:cubicBezTo>
                    <a:pt x="748" y="5308"/>
                    <a:pt x="753" y="5308"/>
                    <a:pt x="758" y="5307"/>
                  </a:cubicBezTo>
                  <a:cubicBezTo>
                    <a:pt x="767" y="5306"/>
                    <a:pt x="774" y="5304"/>
                    <a:pt x="781" y="5302"/>
                  </a:cubicBezTo>
                  <a:cubicBezTo>
                    <a:pt x="832" y="5285"/>
                    <a:pt x="866" y="5233"/>
                    <a:pt x="859" y="5179"/>
                  </a:cubicBezTo>
                  <a:lnTo>
                    <a:pt x="239" y="102"/>
                  </a:lnTo>
                  <a:cubicBezTo>
                    <a:pt x="231" y="44"/>
                    <a:pt x="182" y="1"/>
                    <a:pt x="1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309" name="Google Shape;6175;p88">
            <a:extLst>
              <a:ext uri="{FF2B5EF4-FFF2-40B4-BE49-F238E27FC236}">
                <a16:creationId xmlns:a16="http://schemas.microsoft.com/office/drawing/2014/main" id="{DCC966E8-DE7C-0C8C-171B-6339A543D414}"/>
              </a:ext>
            </a:extLst>
          </p:cNvPr>
          <p:cNvGrpSpPr/>
          <p:nvPr/>
        </p:nvGrpSpPr>
        <p:grpSpPr>
          <a:xfrm>
            <a:off x="433274" y="344026"/>
            <a:ext cx="1020806" cy="1441866"/>
            <a:chOff x="1796000" y="4057000"/>
            <a:chExt cx="371000" cy="1192275"/>
          </a:xfrm>
        </p:grpSpPr>
        <p:sp>
          <p:nvSpPr>
            <p:cNvPr id="310" name="Google Shape;6176;p88">
              <a:extLst>
                <a:ext uri="{FF2B5EF4-FFF2-40B4-BE49-F238E27FC236}">
                  <a16:creationId xmlns:a16="http://schemas.microsoft.com/office/drawing/2014/main" id="{608AC6C2-B91F-D132-67B9-E583D0537672}"/>
                </a:ext>
              </a:extLst>
            </p:cNvPr>
            <p:cNvSpPr/>
            <p:nvPr/>
          </p:nvSpPr>
          <p:spPr>
            <a:xfrm>
              <a:off x="1915600" y="4061075"/>
              <a:ext cx="237600" cy="782100"/>
            </a:xfrm>
            <a:custGeom>
              <a:avLst/>
              <a:gdLst/>
              <a:ahLst/>
              <a:cxnLst/>
              <a:rect l="l" t="t" r="r" b="b"/>
              <a:pathLst>
                <a:path w="9504" h="31284" extrusionOk="0">
                  <a:moveTo>
                    <a:pt x="5664" y="1"/>
                  </a:moveTo>
                  <a:cubicBezTo>
                    <a:pt x="5467" y="727"/>
                    <a:pt x="2779" y="2230"/>
                    <a:pt x="2720" y="6337"/>
                  </a:cubicBezTo>
                  <a:cubicBezTo>
                    <a:pt x="2514" y="5983"/>
                    <a:pt x="2192" y="5019"/>
                    <a:pt x="2192" y="5019"/>
                  </a:cubicBezTo>
                  <a:cubicBezTo>
                    <a:pt x="127" y="8187"/>
                    <a:pt x="1737" y="11116"/>
                    <a:pt x="2033" y="11572"/>
                  </a:cubicBezTo>
                  <a:cubicBezTo>
                    <a:pt x="1295" y="11179"/>
                    <a:pt x="701" y="10124"/>
                    <a:pt x="701" y="10124"/>
                  </a:cubicBezTo>
                  <a:lnTo>
                    <a:pt x="701" y="10124"/>
                  </a:lnTo>
                  <a:cubicBezTo>
                    <a:pt x="0" y="14107"/>
                    <a:pt x="2747" y="16757"/>
                    <a:pt x="2980" y="17324"/>
                  </a:cubicBezTo>
                  <a:cubicBezTo>
                    <a:pt x="2604" y="17043"/>
                    <a:pt x="1252" y="15570"/>
                    <a:pt x="1252" y="15570"/>
                  </a:cubicBezTo>
                  <a:lnTo>
                    <a:pt x="1252" y="15570"/>
                  </a:lnTo>
                  <a:cubicBezTo>
                    <a:pt x="927" y="19012"/>
                    <a:pt x="2900" y="22069"/>
                    <a:pt x="2840" y="23021"/>
                  </a:cubicBezTo>
                  <a:cubicBezTo>
                    <a:pt x="2642" y="22592"/>
                    <a:pt x="1939" y="21960"/>
                    <a:pt x="1939" y="21960"/>
                  </a:cubicBezTo>
                  <a:lnTo>
                    <a:pt x="1939" y="21960"/>
                  </a:lnTo>
                  <a:cubicBezTo>
                    <a:pt x="2698" y="23738"/>
                    <a:pt x="709" y="27780"/>
                    <a:pt x="3613" y="31284"/>
                  </a:cubicBezTo>
                  <a:cubicBezTo>
                    <a:pt x="4025" y="29617"/>
                    <a:pt x="9504" y="24257"/>
                    <a:pt x="8479" y="15760"/>
                  </a:cubicBezTo>
                  <a:lnTo>
                    <a:pt x="8479" y="15760"/>
                  </a:lnTo>
                  <a:lnTo>
                    <a:pt x="7761" y="16781"/>
                  </a:lnTo>
                  <a:cubicBezTo>
                    <a:pt x="9159" y="13440"/>
                    <a:pt x="7135" y="10949"/>
                    <a:pt x="7474" y="6777"/>
                  </a:cubicBezTo>
                  <a:lnTo>
                    <a:pt x="7474" y="6777"/>
                  </a:lnTo>
                  <a:cubicBezTo>
                    <a:pt x="6761" y="7495"/>
                    <a:pt x="6252" y="9290"/>
                    <a:pt x="6252" y="9290"/>
                  </a:cubicBezTo>
                  <a:cubicBezTo>
                    <a:pt x="6131" y="8152"/>
                    <a:pt x="7197" y="5230"/>
                    <a:pt x="7197" y="5230"/>
                  </a:cubicBezTo>
                  <a:cubicBezTo>
                    <a:pt x="6479" y="4569"/>
                    <a:pt x="6509" y="1202"/>
                    <a:pt x="56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1" name="Google Shape;6177;p88">
              <a:extLst>
                <a:ext uri="{FF2B5EF4-FFF2-40B4-BE49-F238E27FC236}">
                  <a16:creationId xmlns:a16="http://schemas.microsoft.com/office/drawing/2014/main" id="{4281AF2E-AC47-5705-6A3E-28817DD6FFFA}"/>
                </a:ext>
              </a:extLst>
            </p:cNvPr>
            <p:cNvSpPr/>
            <p:nvPr/>
          </p:nvSpPr>
          <p:spPr>
            <a:xfrm>
              <a:off x="1917750" y="4057000"/>
              <a:ext cx="233475" cy="790225"/>
            </a:xfrm>
            <a:custGeom>
              <a:avLst/>
              <a:gdLst/>
              <a:ahLst/>
              <a:cxnLst/>
              <a:rect l="l" t="t" r="r" b="b"/>
              <a:pathLst>
                <a:path w="9339" h="31609" extrusionOk="0">
                  <a:moveTo>
                    <a:pt x="5585" y="495"/>
                  </a:moveTo>
                  <a:cubicBezTo>
                    <a:pt x="5902" y="1122"/>
                    <a:pt x="6081" y="2140"/>
                    <a:pt x="6240" y="3051"/>
                  </a:cubicBezTo>
                  <a:cubicBezTo>
                    <a:pt x="6423" y="4102"/>
                    <a:pt x="6583" y="5019"/>
                    <a:pt x="6925" y="5432"/>
                  </a:cubicBezTo>
                  <a:cubicBezTo>
                    <a:pt x="6740" y="5952"/>
                    <a:pt x="5892" y="8412"/>
                    <a:pt x="6005" y="9471"/>
                  </a:cubicBezTo>
                  <a:cubicBezTo>
                    <a:pt x="6014" y="9548"/>
                    <a:pt x="6075" y="9608"/>
                    <a:pt x="6153" y="9616"/>
                  </a:cubicBezTo>
                  <a:cubicBezTo>
                    <a:pt x="6157" y="9616"/>
                    <a:pt x="6161" y="9616"/>
                    <a:pt x="6166" y="9616"/>
                  </a:cubicBezTo>
                  <a:cubicBezTo>
                    <a:pt x="6238" y="9616"/>
                    <a:pt x="6303" y="9568"/>
                    <a:pt x="6322" y="9497"/>
                  </a:cubicBezTo>
                  <a:cubicBezTo>
                    <a:pt x="6326" y="9483"/>
                    <a:pt x="6681" y="8246"/>
                    <a:pt x="7195" y="7449"/>
                  </a:cubicBezTo>
                  <a:lnTo>
                    <a:pt x="7195" y="7449"/>
                  </a:lnTo>
                  <a:cubicBezTo>
                    <a:pt x="7137" y="9033"/>
                    <a:pt x="7403" y="10393"/>
                    <a:pt x="7640" y="11608"/>
                  </a:cubicBezTo>
                  <a:cubicBezTo>
                    <a:pt x="7998" y="13437"/>
                    <a:pt x="8306" y="15018"/>
                    <a:pt x="7525" y="16882"/>
                  </a:cubicBezTo>
                  <a:cubicBezTo>
                    <a:pt x="7494" y="16958"/>
                    <a:pt x="7524" y="17047"/>
                    <a:pt x="7596" y="17086"/>
                  </a:cubicBezTo>
                  <a:cubicBezTo>
                    <a:pt x="7622" y="17100"/>
                    <a:pt x="7649" y="17106"/>
                    <a:pt x="7675" y="17106"/>
                  </a:cubicBezTo>
                  <a:cubicBezTo>
                    <a:pt x="7727" y="17106"/>
                    <a:pt x="7777" y="17082"/>
                    <a:pt x="7808" y="17038"/>
                  </a:cubicBezTo>
                  <a:lnTo>
                    <a:pt x="8278" y="16368"/>
                  </a:lnTo>
                  <a:lnTo>
                    <a:pt x="8278" y="16368"/>
                  </a:lnTo>
                  <a:cubicBezTo>
                    <a:pt x="8870" y="22540"/>
                    <a:pt x="5979" y="27062"/>
                    <a:pt x="4410" y="29516"/>
                  </a:cubicBezTo>
                  <a:cubicBezTo>
                    <a:pt x="3981" y="30189"/>
                    <a:pt x="3644" y="30715"/>
                    <a:pt x="3470" y="31117"/>
                  </a:cubicBezTo>
                  <a:cubicBezTo>
                    <a:pt x="1810" y="28941"/>
                    <a:pt x="1987" y="26589"/>
                    <a:pt x="2131" y="24686"/>
                  </a:cubicBezTo>
                  <a:cubicBezTo>
                    <a:pt x="2189" y="23919"/>
                    <a:pt x="2242" y="23228"/>
                    <a:pt x="2160" y="22656"/>
                  </a:cubicBezTo>
                  <a:lnTo>
                    <a:pt x="2160" y="22656"/>
                  </a:lnTo>
                  <a:cubicBezTo>
                    <a:pt x="2338" y="22847"/>
                    <a:pt x="2524" y="23072"/>
                    <a:pt x="2607" y="23252"/>
                  </a:cubicBezTo>
                  <a:cubicBezTo>
                    <a:pt x="2633" y="23310"/>
                    <a:pt x="2692" y="23347"/>
                    <a:pt x="2754" y="23347"/>
                  </a:cubicBezTo>
                  <a:cubicBezTo>
                    <a:pt x="2764" y="23347"/>
                    <a:pt x="2774" y="23346"/>
                    <a:pt x="2783" y="23344"/>
                  </a:cubicBezTo>
                  <a:cubicBezTo>
                    <a:pt x="2858" y="23331"/>
                    <a:pt x="2911" y="23269"/>
                    <a:pt x="2916" y="23195"/>
                  </a:cubicBezTo>
                  <a:cubicBezTo>
                    <a:pt x="2939" y="22839"/>
                    <a:pt x="2730" y="22284"/>
                    <a:pt x="2440" y="21514"/>
                  </a:cubicBezTo>
                  <a:cubicBezTo>
                    <a:pt x="1941" y="20190"/>
                    <a:pt x="1203" y="18224"/>
                    <a:pt x="1302" y="16118"/>
                  </a:cubicBezTo>
                  <a:lnTo>
                    <a:pt x="1302" y="16118"/>
                  </a:lnTo>
                  <a:cubicBezTo>
                    <a:pt x="1716" y="16563"/>
                    <a:pt x="2513" y="17405"/>
                    <a:pt x="2797" y="17618"/>
                  </a:cubicBezTo>
                  <a:cubicBezTo>
                    <a:pt x="2826" y="17639"/>
                    <a:pt x="2860" y="17650"/>
                    <a:pt x="2894" y="17650"/>
                  </a:cubicBezTo>
                  <a:cubicBezTo>
                    <a:pt x="2929" y="17650"/>
                    <a:pt x="2964" y="17639"/>
                    <a:pt x="2993" y="17616"/>
                  </a:cubicBezTo>
                  <a:cubicBezTo>
                    <a:pt x="3051" y="17571"/>
                    <a:pt x="3071" y="17493"/>
                    <a:pt x="3045" y="17426"/>
                  </a:cubicBezTo>
                  <a:cubicBezTo>
                    <a:pt x="2994" y="17304"/>
                    <a:pt x="2870" y="17133"/>
                    <a:pt x="2681" y="16876"/>
                  </a:cubicBezTo>
                  <a:cubicBezTo>
                    <a:pt x="1917" y="15829"/>
                    <a:pt x="363" y="13705"/>
                    <a:pt x="712" y="10741"/>
                  </a:cubicBezTo>
                  <a:lnTo>
                    <a:pt x="712" y="10741"/>
                  </a:lnTo>
                  <a:cubicBezTo>
                    <a:pt x="961" y="11098"/>
                    <a:pt x="1382" y="11618"/>
                    <a:pt x="1871" y="11879"/>
                  </a:cubicBezTo>
                  <a:cubicBezTo>
                    <a:pt x="1895" y="11892"/>
                    <a:pt x="1921" y="11898"/>
                    <a:pt x="1947" y="11898"/>
                  </a:cubicBezTo>
                  <a:cubicBezTo>
                    <a:pt x="1991" y="11898"/>
                    <a:pt x="2035" y="11880"/>
                    <a:pt x="2067" y="11845"/>
                  </a:cubicBezTo>
                  <a:cubicBezTo>
                    <a:pt x="2117" y="11791"/>
                    <a:pt x="2124" y="11709"/>
                    <a:pt x="2083" y="11648"/>
                  </a:cubicBezTo>
                  <a:cubicBezTo>
                    <a:pt x="2004" y="11525"/>
                    <a:pt x="223" y="8708"/>
                    <a:pt x="2065" y="5558"/>
                  </a:cubicBezTo>
                  <a:lnTo>
                    <a:pt x="2065" y="5558"/>
                  </a:lnTo>
                  <a:cubicBezTo>
                    <a:pt x="2179" y="5876"/>
                    <a:pt x="2358" y="6348"/>
                    <a:pt x="2494" y="6582"/>
                  </a:cubicBezTo>
                  <a:cubicBezTo>
                    <a:pt x="2524" y="6632"/>
                    <a:pt x="2578" y="6662"/>
                    <a:pt x="2635" y="6662"/>
                  </a:cubicBezTo>
                  <a:cubicBezTo>
                    <a:pt x="2648" y="6662"/>
                    <a:pt x="2662" y="6660"/>
                    <a:pt x="2675" y="6657"/>
                  </a:cubicBezTo>
                  <a:cubicBezTo>
                    <a:pt x="2746" y="6638"/>
                    <a:pt x="2796" y="6575"/>
                    <a:pt x="2797" y="6503"/>
                  </a:cubicBezTo>
                  <a:cubicBezTo>
                    <a:pt x="2839" y="3536"/>
                    <a:pt x="4266" y="1974"/>
                    <a:pt x="5120" y="1040"/>
                  </a:cubicBezTo>
                  <a:cubicBezTo>
                    <a:pt x="5313" y="828"/>
                    <a:pt x="5475" y="652"/>
                    <a:pt x="5585" y="495"/>
                  </a:cubicBezTo>
                  <a:close/>
                  <a:moveTo>
                    <a:pt x="5576" y="1"/>
                  </a:moveTo>
                  <a:cubicBezTo>
                    <a:pt x="5567" y="1"/>
                    <a:pt x="5558" y="2"/>
                    <a:pt x="5549" y="3"/>
                  </a:cubicBezTo>
                  <a:cubicBezTo>
                    <a:pt x="5487" y="14"/>
                    <a:pt x="5437" y="61"/>
                    <a:pt x="5420" y="121"/>
                  </a:cubicBezTo>
                  <a:cubicBezTo>
                    <a:pt x="5379" y="274"/>
                    <a:pt x="5148" y="527"/>
                    <a:pt x="4880" y="820"/>
                  </a:cubicBezTo>
                  <a:cubicBezTo>
                    <a:pt x="4064" y="1714"/>
                    <a:pt x="2738" y="3164"/>
                    <a:pt x="2506" y="5815"/>
                  </a:cubicBezTo>
                  <a:cubicBezTo>
                    <a:pt x="2374" y="5472"/>
                    <a:pt x="2261" y="5136"/>
                    <a:pt x="2259" y="5131"/>
                  </a:cubicBezTo>
                  <a:cubicBezTo>
                    <a:pt x="2239" y="5071"/>
                    <a:pt x="2188" y="5029"/>
                    <a:pt x="2125" y="5021"/>
                  </a:cubicBezTo>
                  <a:cubicBezTo>
                    <a:pt x="2119" y="5020"/>
                    <a:pt x="2112" y="5020"/>
                    <a:pt x="2106" y="5020"/>
                  </a:cubicBezTo>
                  <a:cubicBezTo>
                    <a:pt x="2051" y="5020"/>
                    <a:pt x="1999" y="5047"/>
                    <a:pt x="1969" y="5094"/>
                  </a:cubicBezTo>
                  <a:cubicBezTo>
                    <a:pt x="314" y="7633"/>
                    <a:pt x="970" y="10019"/>
                    <a:pt x="1461" y="11147"/>
                  </a:cubicBezTo>
                  <a:cubicBezTo>
                    <a:pt x="1049" y="10721"/>
                    <a:pt x="760" y="10214"/>
                    <a:pt x="755" y="10207"/>
                  </a:cubicBezTo>
                  <a:cubicBezTo>
                    <a:pt x="726" y="10155"/>
                    <a:pt x="672" y="10124"/>
                    <a:pt x="614" y="10124"/>
                  </a:cubicBezTo>
                  <a:cubicBezTo>
                    <a:pt x="605" y="10124"/>
                    <a:pt x="596" y="10125"/>
                    <a:pt x="587" y="10127"/>
                  </a:cubicBezTo>
                  <a:cubicBezTo>
                    <a:pt x="520" y="10138"/>
                    <a:pt x="466" y="10192"/>
                    <a:pt x="454" y="10258"/>
                  </a:cubicBezTo>
                  <a:cubicBezTo>
                    <a:pt x="1" y="12844"/>
                    <a:pt x="981" y="14898"/>
                    <a:pt x="1797" y="16172"/>
                  </a:cubicBezTo>
                  <a:cubicBezTo>
                    <a:pt x="1512" y="15869"/>
                    <a:pt x="1291" y="15629"/>
                    <a:pt x="1285" y="15623"/>
                  </a:cubicBezTo>
                  <a:cubicBezTo>
                    <a:pt x="1254" y="15589"/>
                    <a:pt x="1210" y="15570"/>
                    <a:pt x="1165" y="15570"/>
                  </a:cubicBezTo>
                  <a:cubicBezTo>
                    <a:pt x="1148" y="15570"/>
                    <a:pt x="1131" y="15573"/>
                    <a:pt x="1114" y="15578"/>
                  </a:cubicBezTo>
                  <a:cubicBezTo>
                    <a:pt x="1054" y="15599"/>
                    <a:pt x="1011" y="15653"/>
                    <a:pt x="1004" y="15717"/>
                  </a:cubicBezTo>
                  <a:cubicBezTo>
                    <a:pt x="785" y="18037"/>
                    <a:pt x="1598" y="20198"/>
                    <a:pt x="2136" y="21627"/>
                  </a:cubicBezTo>
                  <a:cubicBezTo>
                    <a:pt x="2258" y="21950"/>
                    <a:pt x="2367" y="22242"/>
                    <a:pt x="2448" y="22491"/>
                  </a:cubicBezTo>
                  <a:cubicBezTo>
                    <a:pt x="2212" y="22228"/>
                    <a:pt x="1978" y="22018"/>
                    <a:pt x="1961" y="22003"/>
                  </a:cubicBezTo>
                  <a:cubicBezTo>
                    <a:pt x="1928" y="21975"/>
                    <a:pt x="1889" y="21961"/>
                    <a:pt x="1851" y="21961"/>
                  </a:cubicBezTo>
                  <a:cubicBezTo>
                    <a:pt x="1818" y="21961"/>
                    <a:pt x="1786" y="21971"/>
                    <a:pt x="1758" y="21992"/>
                  </a:cubicBezTo>
                  <a:cubicBezTo>
                    <a:pt x="1696" y="22036"/>
                    <a:pt x="1674" y="22117"/>
                    <a:pt x="1704" y="22187"/>
                  </a:cubicBezTo>
                  <a:cubicBezTo>
                    <a:pt x="1951" y="22768"/>
                    <a:pt x="1885" y="23645"/>
                    <a:pt x="1808" y="24661"/>
                  </a:cubicBezTo>
                  <a:cubicBezTo>
                    <a:pt x="1654" y="26688"/>
                    <a:pt x="1463" y="29211"/>
                    <a:pt x="3402" y="31550"/>
                  </a:cubicBezTo>
                  <a:cubicBezTo>
                    <a:pt x="3408" y="31557"/>
                    <a:pt x="3414" y="31563"/>
                    <a:pt x="3420" y="31569"/>
                  </a:cubicBezTo>
                  <a:cubicBezTo>
                    <a:pt x="3450" y="31595"/>
                    <a:pt x="3487" y="31609"/>
                    <a:pt x="3525" y="31609"/>
                  </a:cubicBezTo>
                  <a:cubicBezTo>
                    <a:pt x="3537" y="31609"/>
                    <a:pt x="3550" y="31607"/>
                    <a:pt x="3562" y="31604"/>
                  </a:cubicBezTo>
                  <a:cubicBezTo>
                    <a:pt x="3622" y="31591"/>
                    <a:pt x="3669" y="31544"/>
                    <a:pt x="3683" y="31486"/>
                  </a:cubicBezTo>
                  <a:cubicBezTo>
                    <a:pt x="3777" y="31109"/>
                    <a:pt x="4177" y="30483"/>
                    <a:pt x="4683" y="29691"/>
                  </a:cubicBezTo>
                  <a:cubicBezTo>
                    <a:pt x="6310" y="27146"/>
                    <a:pt x="9339" y="22408"/>
                    <a:pt x="8554" y="15903"/>
                  </a:cubicBezTo>
                  <a:cubicBezTo>
                    <a:pt x="8546" y="15836"/>
                    <a:pt x="8497" y="15781"/>
                    <a:pt x="8433" y="15766"/>
                  </a:cubicBezTo>
                  <a:cubicBezTo>
                    <a:pt x="8419" y="15762"/>
                    <a:pt x="8406" y="15761"/>
                    <a:pt x="8393" y="15761"/>
                  </a:cubicBezTo>
                  <a:cubicBezTo>
                    <a:pt x="8341" y="15761"/>
                    <a:pt x="8291" y="15786"/>
                    <a:pt x="8260" y="15829"/>
                  </a:cubicBezTo>
                  <a:lnTo>
                    <a:pt x="8162" y="15968"/>
                  </a:lnTo>
                  <a:cubicBezTo>
                    <a:pt x="8522" y="14432"/>
                    <a:pt x="8246" y="13022"/>
                    <a:pt x="7958" y="11545"/>
                  </a:cubicBezTo>
                  <a:cubicBezTo>
                    <a:pt x="7687" y="10156"/>
                    <a:pt x="7406" y="8718"/>
                    <a:pt x="7549" y="6953"/>
                  </a:cubicBezTo>
                  <a:cubicBezTo>
                    <a:pt x="7555" y="6885"/>
                    <a:pt x="7517" y="6821"/>
                    <a:pt x="7456" y="6793"/>
                  </a:cubicBezTo>
                  <a:cubicBezTo>
                    <a:pt x="7434" y="6783"/>
                    <a:pt x="7411" y="6778"/>
                    <a:pt x="7388" y="6778"/>
                  </a:cubicBezTo>
                  <a:cubicBezTo>
                    <a:pt x="7345" y="6778"/>
                    <a:pt x="7304" y="6794"/>
                    <a:pt x="7272" y="6826"/>
                  </a:cubicBezTo>
                  <a:cubicBezTo>
                    <a:pt x="6954" y="7145"/>
                    <a:pt x="6678" y="7661"/>
                    <a:pt x="6466" y="8146"/>
                  </a:cubicBezTo>
                  <a:cubicBezTo>
                    <a:pt x="6731" y="6917"/>
                    <a:pt x="7256" y="5469"/>
                    <a:pt x="7263" y="5449"/>
                  </a:cubicBezTo>
                  <a:cubicBezTo>
                    <a:pt x="7286" y="5388"/>
                    <a:pt x="7269" y="5318"/>
                    <a:pt x="7221" y="5274"/>
                  </a:cubicBezTo>
                  <a:cubicBezTo>
                    <a:pt x="6907" y="4985"/>
                    <a:pt x="6731" y="3974"/>
                    <a:pt x="6559" y="2996"/>
                  </a:cubicBezTo>
                  <a:cubicBezTo>
                    <a:pt x="6362" y="1871"/>
                    <a:pt x="6159" y="709"/>
                    <a:pt x="5709" y="70"/>
                  </a:cubicBezTo>
                  <a:cubicBezTo>
                    <a:pt x="5679" y="26"/>
                    <a:pt x="5628" y="1"/>
                    <a:pt x="55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2" name="Google Shape;6178;p88">
              <a:extLst>
                <a:ext uri="{FF2B5EF4-FFF2-40B4-BE49-F238E27FC236}">
                  <a16:creationId xmlns:a16="http://schemas.microsoft.com/office/drawing/2014/main" id="{FB64AF68-EDF7-B7BB-F2C9-5281D16D11B3}"/>
                </a:ext>
              </a:extLst>
            </p:cNvPr>
            <p:cNvSpPr/>
            <p:nvPr/>
          </p:nvSpPr>
          <p:spPr>
            <a:xfrm>
              <a:off x="1969650" y="4191325"/>
              <a:ext cx="79200" cy="767400"/>
            </a:xfrm>
            <a:custGeom>
              <a:avLst/>
              <a:gdLst/>
              <a:ahLst/>
              <a:cxnLst/>
              <a:rect l="l" t="t" r="r" b="b"/>
              <a:pathLst>
                <a:path w="3168" h="30696" extrusionOk="0">
                  <a:moveTo>
                    <a:pt x="2498" y="1"/>
                  </a:moveTo>
                  <a:cubicBezTo>
                    <a:pt x="2443" y="1"/>
                    <a:pt x="2395" y="40"/>
                    <a:pt x="2384" y="96"/>
                  </a:cubicBezTo>
                  <a:cubicBezTo>
                    <a:pt x="2077" y="1790"/>
                    <a:pt x="2181" y="4324"/>
                    <a:pt x="2313" y="7531"/>
                  </a:cubicBezTo>
                  <a:cubicBezTo>
                    <a:pt x="2575" y="13932"/>
                    <a:pt x="2934" y="22700"/>
                    <a:pt x="18" y="30539"/>
                  </a:cubicBezTo>
                  <a:cubicBezTo>
                    <a:pt x="1" y="30585"/>
                    <a:pt x="15" y="30637"/>
                    <a:pt x="51" y="30668"/>
                  </a:cubicBezTo>
                  <a:cubicBezTo>
                    <a:pt x="62" y="30676"/>
                    <a:pt x="73" y="30683"/>
                    <a:pt x="86" y="30688"/>
                  </a:cubicBezTo>
                  <a:cubicBezTo>
                    <a:pt x="100" y="30693"/>
                    <a:pt x="114" y="30696"/>
                    <a:pt x="127" y="30696"/>
                  </a:cubicBezTo>
                  <a:cubicBezTo>
                    <a:pt x="175" y="30696"/>
                    <a:pt x="219" y="30667"/>
                    <a:pt x="235" y="30620"/>
                  </a:cubicBezTo>
                  <a:cubicBezTo>
                    <a:pt x="3167" y="22737"/>
                    <a:pt x="2807" y="13943"/>
                    <a:pt x="2544" y="7521"/>
                  </a:cubicBezTo>
                  <a:cubicBezTo>
                    <a:pt x="2418" y="4454"/>
                    <a:pt x="2310" y="1806"/>
                    <a:pt x="2612" y="137"/>
                  </a:cubicBezTo>
                  <a:cubicBezTo>
                    <a:pt x="2623" y="74"/>
                    <a:pt x="2582" y="15"/>
                    <a:pt x="2519" y="2"/>
                  </a:cubicBezTo>
                  <a:cubicBezTo>
                    <a:pt x="2512" y="1"/>
                    <a:pt x="2505" y="1"/>
                    <a:pt x="24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3" name="Google Shape;6179;p88">
              <a:extLst>
                <a:ext uri="{FF2B5EF4-FFF2-40B4-BE49-F238E27FC236}">
                  <a16:creationId xmlns:a16="http://schemas.microsoft.com/office/drawing/2014/main" id="{7933F6F4-92E5-F3A5-6953-33DB77614CB8}"/>
                </a:ext>
              </a:extLst>
            </p:cNvPr>
            <p:cNvSpPr/>
            <p:nvPr/>
          </p:nvSpPr>
          <p:spPr>
            <a:xfrm>
              <a:off x="1888450" y="4888900"/>
              <a:ext cx="192950" cy="78950"/>
            </a:xfrm>
            <a:custGeom>
              <a:avLst/>
              <a:gdLst/>
              <a:ahLst/>
              <a:cxnLst/>
              <a:rect l="l" t="t" r="r" b="b"/>
              <a:pathLst>
                <a:path w="7718" h="3158" extrusionOk="0">
                  <a:moveTo>
                    <a:pt x="144" y="0"/>
                  </a:moveTo>
                  <a:cubicBezTo>
                    <a:pt x="95" y="0"/>
                    <a:pt x="54" y="39"/>
                    <a:pt x="53" y="90"/>
                  </a:cubicBezTo>
                  <a:lnTo>
                    <a:pt x="0" y="3021"/>
                  </a:lnTo>
                  <a:lnTo>
                    <a:pt x="7665" y="3158"/>
                  </a:lnTo>
                  <a:lnTo>
                    <a:pt x="7716" y="227"/>
                  </a:lnTo>
                  <a:cubicBezTo>
                    <a:pt x="7717" y="177"/>
                    <a:pt x="7678" y="136"/>
                    <a:pt x="7628" y="135"/>
                  </a:cubicBezTo>
                  <a:lnTo>
                    <a:pt x="1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4" name="Google Shape;6180;p88">
              <a:extLst>
                <a:ext uri="{FF2B5EF4-FFF2-40B4-BE49-F238E27FC236}">
                  <a16:creationId xmlns:a16="http://schemas.microsoft.com/office/drawing/2014/main" id="{B3B5DB1E-F3C1-6984-B023-33DC633E4F3C}"/>
                </a:ext>
              </a:extLst>
            </p:cNvPr>
            <p:cNvSpPr/>
            <p:nvPr/>
          </p:nvSpPr>
          <p:spPr>
            <a:xfrm>
              <a:off x="1884350" y="4885250"/>
              <a:ext cx="200975" cy="86650"/>
            </a:xfrm>
            <a:custGeom>
              <a:avLst/>
              <a:gdLst/>
              <a:ahLst/>
              <a:cxnLst/>
              <a:rect l="l" t="t" r="r" b="b"/>
              <a:pathLst>
                <a:path w="8039" h="3466" extrusionOk="0">
                  <a:moveTo>
                    <a:pt x="1139" y="324"/>
                  </a:moveTo>
                  <a:cubicBezTo>
                    <a:pt x="1144" y="324"/>
                    <a:pt x="1148" y="324"/>
                    <a:pt x="1153" y="324"/>
                  </a:cubicBezTo>
                  <a:lnTo>
                    <a:pt x="6941" y="428"/>
                  </a:lnTo>
                  <a:cubicBezTo>
                    <a:pt x="7131" y="431"/>
                    <a:pt x="7301" y="502"/>
                    <a:pt x="7434" y="616"/>
                  </a:cubicBezTo>
                  <a:cubicBezTo>
                    <a:pt x="7603" y="761"/>
                    <a:pt x="7708" y="978"/>
                    <a:pt x="7703" y="1217"/>
                  </a:cubicBezTo>
                  <a:lnTo>
                    <a:pt x="7669" y="3138"/>
                  </a:lnTo>
                  <a:lnTo>
                    <a:pt x="329" y="3007"/>
                  </a:lnTo>
                  <a:lnTo>
                    <a:pt x="364" y="1086"/>
                  </a:lnTo>
                  <a:cubicBezTo>
                    <a:pt x="371" y="663"/>
                    <a:pt x="718" y="324"/>
                    <a:pt x="1139" y="324"/>
                  </a:cubicBezTo>
                  <a:close/>
                  <a:moveTo>
                    <a:pt x="1138" y="0"/>
                  </a:moveTo>
                  <a:cubicBezTo>
                    <a:pt x="540" y="0"/>
                    <a:pt x="50" y="480"/>
                    <a:pt x="39" y="1080"/>
                  </a:cubicBezTo>
                  <a:lnTo>
                    <a:pt x="2" y="3164"/>
                  </a:lnTo>
                  <a:cubicBezTo>
                    <a:pt x="1" y="3213"/>
                    <a:pt x="23" y="3258"/>
                    <a:pt x="58" y="3289"/>
                  </a:cubicBezTo>
                  <a:cubicBezTo>
                    <a:pt x="86" y="3313"/>
                    <a:pt x="122" y="3328"/>
                    <a:pt x="161" y="3328"/>
                  </a:cubicBezTo>
                  <a:lnTo>
                    <a:pt x="7826" y="3466"/>
                  </a:lnTo>
                  <a:cubicBezTo>
                    <a:pt x="7827" y="3466"/>
                    <a:pt x="7827" y="3466"/>
                    <a:pt x="7828" y="3466"/>
                  </a:cubicBezTo>
                  <a:cubicBezTo>
                    <a:pt x="7916" y="3466"/>
                    <a:pt x="7989" y="3395"/>
                    <a:pt x="7990" y="3307"/>
                  </a:cubicBezTo>
                  <a:lnTo>
                    <a:pt x="8028" y="1223"/>
                  </a:lnTo>
                  <a:cubicBezTo>
                    <a:pt x="8039" y="617"/>
                    <a:pt x="7554" y="114"/>
                    <a:pt x="6948" y="103"/>
                  </a:cubicBezTo>
                  <a:lnTo>
                    <a:pt x="1159" y="0"/>
                  </a:lnTo>
                  <a:cubicBezTo>
                    <a:pt x="1152" y="0"/>
                    <a:pt x="1145" y="0"/>
                    <a:pt x="11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5" name="Google Shape;6181;p88">
              <a:extLst>
                <a:ext uri="{FF2B5EF4-FFF2-40B4-BE49-F238E27FC236}">
                  <a16:creationId xmlns:a16="http://schemas.microsoft.com/office/drawing/2014/main" id="{DD572E80-186E-7915-F24C-51C522FE7820}"/>
                </a:ext>
              </a:extLst>
            </p:cNvPr>
            <p:cNvSpPr/>
            <p:nvPr/>
          </p:nvSpPr>
          <p:spPr>
            <a:xfrm>
              <a:off x="1872450" y="4964150"/>
              <a:ext cx="222825" cy="47075"/>
            </a:xfrm>
            <a:custGeom>
              <a:avLst/>
              <a:gdLst/>
              <a:ahLst/>
              <a:cxnLst/>
              <a:rect l="l" t="t" r="r" b="b"/>
              <a:pathLst>
                <a:path w="8913" h="1883" extrusionOk="0">
                  <a:moveTo>
                    <a:pt x="73" y="0"/>
                  </a:moveTo>
                  <a:cubicBezTo>
                    <a:pt x="50" y="0"/>
                    <a:pt x="31" y="20"/>
                    <a:pt x="31" y="43"/>
                  </a:cubicBezTo>
                  <a:lnTo>
                    <a:pt x="1" y="1723"/>
                  </a:lnTo>
                  <a:lnTo>
                    <a:pt x="8882" y="1882"/>
                  </a:lnTo>
                  <a:lnTo>
                    <a:pt x="8912" y="202"/>
                  </a:lnTo>
                  <a:cubicBezTo>
                    <a:pt x="8913" y="177"/>
                    <a:pt x="8893" y="158"/>
                    <a:pt x="8870" y="158"/>
                  </a:cubicBezTo>
                  <a:lnTo>
                    <a:pt x="75" y="0"/>
                  </a:lnTo>
                  <a:cubicBezTo>
                    <a:pt x="74" y="0"/>
                    <a:pt x="73" y="0"/>
                    <a:pt x="7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6" name="Google Shape;6182;p88">
              <a:extLst>
                <a:ext uri="{FF2B5EF4-FFF2-40B4-BE49-F238E27FC236}">
                  <a16:creationId xmlns:a16="http://schemas.microsoft.com/office/drawing/2014/main" id="{7FA51241-A3F1-C182-2DB8-E8A09BD5AE03}"/>
                </a:ext>
              </a:extLst>
            </p:cNvPr>
            <p:cNvSpPr/>
            <p:nvPr/>
          </p:nvSpPr>
          <p:spPr>
            <a:xfrm>
              <a:off x="1868400" y="4960275"/>
              <a:ext cx="230825" cy="54975"/>
            </a:xfrm>
            <a:custGeom>
              <a:avLst/>
              <a:gdLst/>
              <a:ahLst/>
              <a:cxnLst/>
              <a:rect l="l" t="t" r="r" b="b"/>
              <a:pathLst>
                <a:path w="9233" h="2199" extrusionOk="0">
                  <a:moveTo>
                    <a:pt x="631" y="325"/>
                  </a:moveTo>
                  <a:cubicBezTo>
                    <a:pt x="633" y="325"/>
                    <a:pt x="635" y="325"/>
                    <a:pt x="637" y="325"/>
                  </a:cubicBezTo>
                  <a:lnTo>
                    <a:pt x="8625" y="468"/>
                  </a:lnTo>
                  <a:cubicBezTo>
                    <a:pt x="8701" y="469"/>
                    <a:pt x="8772" y="500"/>
                    <a:pt x="8825" y="554"/>
                  </a:cubicBezTo>
                  <a:cubicBezTo>
                    <a:pt x="8877" y="609"/>
                    <a:pt x="8906" y="681"/>
                    <a:pt x="8904" y="757"/>
                  </a:cubicBezTo>
                  <a:lnTo>
                    <a:pt x="8884" y="1872"/>
                  </a:lnTo>
                  <a:lnTo>
                    <a:pt x="328" y="1719"/>
                  </a:lnTo>
                  <a:lnTo>
                    <a:pt x="348" y="604"/>
                  </a:lnTo>
                  <a:cubicBezTo>
                    <a:pt x="351" y="449"/>
                    <a:pt x="477" y="325"/>
                    <a:pt x="631" y="325"/>
                  </a:cubicBezTo>
                  <a:close/>
                  <a:moveTo>
                    <a:pt x="631" y="0"/>
                  </a:moveTo>
                  <a:cubicBezTo>
                    <a:pt x="301" y="0"/>
                    <a:pt x="30" y="266"/>
                    <a:pt x="24" y="598"/>
                  </a:cubicBezTo>
                  <a:lnTo>
                    <a:pt x="1" y="1875"/>
                  </a:lnTo>
                  <a:cubicBezTo>
                    <a:pt x="0" y="1918"/>
                    <a:pt x="17" y="1959"/>
                    <a:pt x="46" y="1990"/>
                  </a:cubicBezTo>
                  <a:cubicBezTo>
                    <a:pt x="49" y="1994"/>
                    <a:pt x="54" y="1997"/>
                    <a:pt x="57" y="2000"/>
                  </a:cubicBezTo>
                  <a:cubicBezTo>
                    <a:pt x="85" y="2025"/>
                    <a:pt x="121" y="2039"/>
                    <a:pt x="160" y="2041"/>
                  </a:cubicBezTo>
                  <a:lnTo>
                    <a:pt x="9041" y="2199"/>
                  </a:lnTo>
                  <a:cubicBezTo>
                    <a:pt x="9042" y="2199"/>
                    <a:pt x="9043" y="2199"/>
                    <a:pt x="9045" y="2199"/>
                  </a:cubicBezTo>
                  <a:cubicBezTo>
                    <a:pt x="9086" y="2199"/>
                    <a:pt x="9127" y="2183"/>
                    <a:pt x="9157" y="2154"/>
                  </a:cubicBezTo>
                  <a:cubicBezTo>
                    <a:pt x="9188" y="2124"/>
                    <a:pt x="9205" y="2083"/>
                    <a:pt x="9206" y="2039"/>
                  </a:cubicBezTo>
                  <a:lnTo>
                    <a:pt x="9229" y="762"/>
                  </a:lnTo>
                  <a:cubicBezTo>
                    <a:pt x="9232" y="600"/>
                    <a:pt x="9171" y="445"/>
                    <a:pt x="9058" y="329"/>
                  </a:cubicBezTo>
                  <a:cubicBezTo>
                    <a:pt x="8945" y="212"/>
                    <a:pt x="8794" y="146"/>
                    <a:pt x="8631" y="143"/>
                  </a:cubicBezTo>
                  <a:lnTo>
                    <a:pt x="643" y="0"/>
                  </a:lnTo>
                  <a:cubicBezTo>
                    <a:pt x="639" y="0"/>
                    <a:pt x="635" y="0"/>
                    <a:pt x="6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7" name="Google Shape;6183;p88">
              <a:extLst>
                <a:ext uri="{FF2B5EF4-FFF2-40B4-BE49-F238E27FC236}">
                  <a16:creationId xmlns:a16="http://schemas.microsoft.com/office/drawing/2014/main" id="{91B3DD3C-59AF-7491-A963-5EBBEE768F6E}"/>
                </a:ext>
              </a:extLst>
            </p:cNvPr>
            <p:cNvSpPr/>
            <p:nvPr/>
          </p:nvSpPr>
          <p:spPr>
            <a:xfrm>
              <a:off x="1799625" y="5006025"/>
              <a:ext cx="363525" cy="239775"/>
            </a:xfrm>
            <a:custGeom>
              <a:avLst/>
              <a:gdLst/>
              <a:ahLst/>
              <a:cxnLst/>
              <a:rect l="l" t="t" r="r" b="b"/>
              <a:pathLst>
                <a:path w="14541" h="9591" extrusionOk="0">
                  <a:moveTo>
                    <a:pt x="304" y="1"/>
                  </a:moveTo>
                  <a:cubicBezTo>
                    <a:pt x="228" y="1"/>
                    <a:pt x="166" y="62"/>
                    <a:pt x="164" y="139"/>
                  </a:cubicBezTo>
                  <a:lnTo>
                    <a:pt x="2" y="9197"/>
                  </a:lnTo>
                  <a:cubicBezTo>
                    <a:pt x="0" y="9274"/>
                    <a:pt x="62" y="9337"/>
                    <a:pt x="139" y="9339"/>
                  </a:cubicBezTo>
                  <a:lnTo>
                    <a:pt x="14235" y="9591"/>
                  </a:lnTo>
                  <a:cubicBezTo>
                    <a:pt x="14237" y="9591"/>
                    <a:pt x="14238" y="9591"/>
                    <a:pt x="14239" y="9591"/>
                  </a:cubicBezTo>
                  <a:cubicBezTo>
                    <a:pt x="14314" y="9591"/>
                    <a:pt x="14376" y="9530"/>
                    <a:pt x="14377" y="9454"/>
                  </a:cubicBezTo>
                  <a:lnTo>
                    <a:pt x="14540" y="396"/>
                  </a:lnTo>
                  <a:cubicBezTo>
                    <a:pt x="14541" y="319"/>
                    <a:pt x="14480" y="255"/>
                    <a:pt x="14403" y="254"/>
                  </a:cubicBezTo>
                  <a:lnTo>
                    <a:pt x="305" y="1"/>
                  </a:lnTo>
                  <a:cubicBezTo>
                    <a:pt x="305" y="1"/>
                    <a:pt x="304" y="1"/>
                    <a:pt x="3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8" name="Google Shape;6184;p88">
              <a:extLst>
                <a:ext uri="{FF2B5EF4-FFF2-40B4-BE49-F238E27FC236}">
                  <a16:creationId xmlns:a16="http://schemas.microsoft.com/office/drawing/2014/main" id="{04C4BAF1-E749-3B99-5E26-BC07B3893A90}"/>
                </a:ext>
              </a:extLst>
            </p:cNvPr>
            <p:cNvSpPr/>
            <p:nvPr/>
          </p:nvSpPr>
          <p:spPr>
            <a:xfrm>
              <a:off x="1796000" y="5002550"/>
              <a:ext cx="371000" cy="246725"/>
            </a:xfrm>
            <a:custGeom>
              <a:avLst/>
              <a:gdLst/>
              <a:ahLst/>
              <a:cxnLst/>
              <a:rect l="l" t="t" r="r" b="b"/>
              <a:pathLst>
                <a:path w="14840" h="9869" extrusionOk="0">
                  <a:moveTo>
                    <a:pt x="1730" y="326"/>
                  </a:moveTo>
                  <a:cubicBezTo>
                    <a:pt x="1738" y="326"/>
                    <a:pt x="1746" y="326"/>
                    <a:pt x="1753" y="326"/>
                  </a:cubicBezTo>
                  <a:lnTo>
                    <a:pt x="13240" y="532"/>
                  </a:lnTo>
                  <a:cubicBezTo>
                    <a:pt x="13946" y="544"/>
                    <a:pt x="14512" y="1130"/>
                    <a:pt x="14500" y="1837"/>
                  </a:cubicBezTo>
                  <a:lnTo>
                    <a:pt x="14384" y="8285"/>
                  </a:lnTo>
                  <a:cubicBezTo>
                    <a:pt x="14377" y="8627"/>
                    <a:pt x="14238" y="8947"/>
                    <a:pt x="13992" y="9185"/>
                  </a:cubicBezTo>
                  <a:cubicBezTo>
                    <a:pt x="13751" y="9418"/>
                    <a:pt x="13436" y="9545"/>
                    <a:pt x="13102" y="9545"/>
                  </a:cubicBezTo>
                  <a:cubicBezTo>
                    <a:pt x="13094" y="9545"/>
                    <a:pt x="13086" y="9545"/>
                    <a:pt x="13078" y="9545"/>
                  </a:cubicBezTo>
                  <a:lnTo>
                    <a:pt x="1592" y="9339"/>
                  </a:lnTo>
                  <a:cubicBezTo>
                    <a:pt x="1250" y="9333"/>
                    <a:pt x="930" y="9193"/>
                    <a:pt x="692" y="8947"/>
                  </a:cubicBezTo>
                  <a:cubicBezTo>
                    <a:pt x="454" y="8700"/>
                    <a:pt x="326" y="8375"/>
                    <a:pt x="332" y="8033"/>
                  </a:cubicBezTo>
                  <a:lnTo>
                    <a:pt x="448" y="1586"/>
                  </a:lnTo>
                  <a:cubicBezTo>
                    <a:pt x="455" y="1243"/>
                    <a:pt x="593" y="923"/>
                    <a:pt x="840" y="685"/>
                  </a:cubicBezTo>
                  <a:cubicBezTo>
                    <a:pt x="1080" y="453"/>
                    <a:pt x="1396" y="326"/>
                    <a:pt x="1730" y="326"/>
                  </a:cubicBezTo>
                  <a:close/>
                  <a:moveTo>
                    <a:pt x="1732" y="1"/>
                  </a:moveTo>
                  <a:cubicBezTo>
                    <a:pt x="1312" y="1"/>
                    <a:pt x="917" y="160"/>
                    <a:pt x="614" y="451"/>
                  </a:cubicBezTo>
                  <a:cubicBezTo>
                    <a:pt x="305" y="750"/>
                    <a:pt x="131" y="1151"/>
                    <a:pt x="123" y="1579"/>
                  </a:cubicBezTo>
                  <a:lnTo>
                    <a:pt x="8" y="8028"/>
                  </a:lnTo>
                  <a:cubicBezTo>
                    <a:pt x="0" y="8456"/>
                    <a:pt x="160" y="8863"/>
                    <a:pt x="459" y="9172"/>
                  </a:cubicBezTo>
                  <a:cubicBezTo>
                    <a:pt x="493" y="9208"/>
                    <a:pt x="529" y="9242"/>
                    <a:pt x="567" y="9274"/>
                  </a:cubicBezTo>
                  <a:cubicBezTo>
                    <a:pt x="850" y="9519"/>
                    <a:pt x="1206" y="9657"/>
                    <a:pt x="1586" y="9663"/>
                  </a:cubicBezTo>
                  <a:lnTo>
                    <a:pt x="13072" y="9868"/>
                  </a:lnTo>
                  <a:cubicBezTo>
                    <a:pt x="13082" y="9869"/>
                    <a:pt x="13092" y="9869"/>
                    <a:pt x="13102" y="9869"/>
                  </a:cubicBezTo>
                  <a:cubicBezTo>
                    <a:pt x="13975" y="9869"/>
                    <a:pt x="14692" y="9166"/>
                    <a:pt x="14708" y="8291"/>
                  </a:cubicBezTo>
                  <a:lnTo>
                    <a:pt x="14824" y="1843"/>
                  </a:lnTo>
                  <a:cubicBezTo>
                    <a:pt x="14840" y="956"/>
                    <a:pt x="14131" y="223"/>
                    <a:pt x="13245" y="207"/>
                  </a:cubicBezTo>
                  <a:lnTo>
                    <a:pt x="1760" y="1"/>
                  </a:lnTo>
                  <a:cubicBezTo>
                    <a:pt x="1750" y="1"/>
                    <a:pt x="1741" y="1"/>
                    <a:pt x="17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19" name="Google Shape;6185;p88">
              <a:extLst>
                <a:ext uri="{FF2B5EF4-FFF2-40B4-BE49-F238E27FC236}">
                  <a16:creationId xmlns:a16="http://schemas.microsoft.com/office/drawing/2014/main" id="{12A98612-3A35-5E82-D76B-B54BD9242E6F}"/>
                </a:ext>
              </a:extLst>
            </p:cNvPr>
            <p:cNvSpPr/>
            <p:nvPr/>
          </p:nvSpPr>
          <p:spPr>
            <a:xfrm>
              <a:off x="1822200" y="5035875"/>
              <a:ext cx="318400" cy="184800"/>
            </a:xfrm>
            <a:custGeom>
              <a:avLst/>
              <a:gdLst/>
              <a:ahLst/>
              <a:cxnLst/>
              <a:rect l="l" t="t" r="r" b="b"/>
              <a:pathLst>
                <a:path w="12736" h="7392" extrusionOk="0">
                  <a:moveTo>
                    <a:pt x="11659" y="1"/>
                  </a:moveTo>
                  <a:cubicBezTo>
                    <a:pt x="11587" y="1"/>
                    <a:pt x="11528" y="58"/>
                    <a:pt x="11527" y="130"/>
                  </a:cubicBezTo>
                  <a:cubicBezTo>
                    <a:pt x="11525" y="202"/>
                    <a:pt x="11584" y="263"/>
                    <a:pt x="11656" y="264"/>
                  </a:cubicBezTo>
                  <a:cubicBezTo>
                    <a:pt x="11877" y="268"/>
                    <a:pt x="12084" y="358"/>
                    <a:pt x="12236" y="516"/>
                  </a:cubicBezTo>
                  <a:cubicBezTo>
                    <a:pt x="12389" y="675"/>
                    <a:pt x="12472" y="884"/>
                    <a:pt x="12467" y="1104"/>
                  </a:cubicBezTo>
                  <a:lnTo>
                    <a:pt x="12374" y="6316"/>
                  </a:lnTo>
                  <a:cubicBezTo>
                    <a:pt x="12366" y="6767"/>
                    <a:pt x="11998" y="7128"/>
                    <a:pt x="11549" y="7128"/>
                  </a:cubicBezTo>
                  <a:cubicBezTo>
                    <a:pt x="11544" y="7128"/>
                    <a:pt x="11539" y="7128"/>
                    <a:pt x="11534" y="7128"/>
                  </a:cubicBezTo>
                  <a:lnTo>
                    <a:pt x="1080" y="6940"/>
                  </a:lnTo>
                  <a:cubicBezTo>
                    <a:pt x="859" y="6936"/>
                    <a:pt x="652" y="6846"/>
                    <a:pt x="500" y="6687"/>
                  </a:cubicBezTo>
                  <a:cubicBezTo>
                    <a:pt x="347" y="6529"/>
                    <a:pt x="264" y="6320"/>
                    <a:pt x="268" y="6099"/>
                  </a:cubicBezTo>
                  <a:cubicBezTo>
                    <a:pt x="269" y="6026"/>
                    <a:pt x="212" y="5967"/>
                    <a:pt x="139" y="5965"/>
                  </a:cubicBezTo>
                  <a:cubicBezTo>
                    <a:pt x="138" y="5965"/>
                    <a:pt x="138" y="5965"/>
                    <a:pt x="137" y="5965"/>
                  </a:cubicBezTo>
                  <a:cubicBezTo>
                    <a:pt x="65" y="5965"/>
                    <a:pt x="6" y="6023"/>
                    <a:pt x="5" y="6094"/>
                  </a:cubicBezTo>
                  <a:cubicBezTo>
                    <a:pt x="0" y="6385"/>
                    <a:pt x="108" y="6661"/>
                    <a:pt x="311" y="6870"/>
                  </a:cubicBezTo>
                  <a:cubicBezTo>
                    <a:pt x="334" y="6895"/>
                    <a:pt x="359" y="6918"/>
                    <a:pt x="384" y="6939"/>
                  </a:cubicBezTo>
                  <a:cubicBezTo>
                    <a:pt x="576" y="7106"/>
                    <a:pt x="818" y="7199"/>
                    <a:pt x="1075" y="7204"/>
                  </a:cubicBezTo>
                  <a:lnTo>
                    <a:pt x="11528" y="7391"/>
                  </a:lnTo>
                  <a:cubicBezTo>
                    <a:pt x="11535" y="7391"/>
                    <a:pt x="11541" y="7391"/>
                    <a:pt x="11547" y="7391"/>
                  </a:cubicBezTo>
                  <a:cubicBezTo>
                    <a:pt x="12139" y="7391"/>
                    <a:pt x="12626" y="6916"/>
                    <a:pt x="12637" y="6321"/>
                  </a:cubicBezTo>
                  <a:lnTo>
                    <a:pt x="12731" y="1109"/>
                  </a:lnTo>
                  <a:cubicBezTo>
                    <a:pt x="12736" y="818"/>
                    <a:pt x="12628" y="543"/>
                    <a:pt x="12425" y="334"/>
                  </a:cubicBezTo>
                  <a:cubicBezTo>
                    <a:pt x="12224" y="124"/>
                    <a:pt x="11952" y="6"/>
                    <a:pt x="11661" y="1"/>
                  </a:cubicBezTo>
                  <a:cubicBezTo>
                    <a:pt x="11660" y="1"/>
                    <a:pt x="11660" y="1"/>
                    <a:pt x="11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20" name="Google Shape;6186;p88">
              <a:extLst>
                <a:ext uri="{FF2B5EF4-FFF2-40B4-BE49-F238E27FC236}">
                  <a16:creationId xmlns:a16="http://schemas.microsoft.com/office/drawing/2014/main" id="{6A1B6E90-2AF8-37C2-6B7E-9CF3E975EC67}"/>
                </a:ext>
              </a:extLst>
            </p:cNvPr>
            <p:cNvSpPr/>
            <p:nvPr/>
          </p:nvSpPr>
          <p:spPr>
            <a:xfrm>
              <a:off x="2005325" y="5114425"/>
              <a:ext cx="112625" cy="86100"/>
            </a:xfrm>
            <a:custGeom>
              <a:avLst/>
              <a:gdLst/>
              <a:ahLst/>
              <a:cxnLst/>
              <a:rect l="l" t="t" r="r" b="b"/>
              <a:pathLst>
                <a:path w="4505" h="3444" extrusionOk="0">
                  <a:moveTo>
                    <a:pt x="4401" y="0"/>
                  </a:moveTo>
                  <a:cubicBezTo>
                    <a:pt x="4344" y="0"/>
                    <a:pt x="4298" y="45"/>
                    <a:pt x="4297" y="101"/>
                  </a:cubicBezTo>
                  <a:lnTo>
                    <a:pt x="4253" y="2599"/>
                  </a:lnTo>
                  <a:cubicBezTo>
                    <a:pt x="4247" y="2953"/>
                    <a:pt x="3957" y="3237"/>
                    <a:pt x="3604" y="3237"/>
                  </a:cubicBezTo>
                  <a:cubicBezTo>
                    <a:pt x="3600" y="3237"/>
                    <a:pt x="3596" y="3237"/>
                    <a:pt x="3593" y="3237"/>
                  </a:cubicBezTo>
                  <a:lnTo>
                    <a:pt x="106" y="3174"/>
                  </a:lnTo>
                  <a:cubicBezTo>
                    <a:pt x="106" y="3174"/>
                    <a:pt x="105" y="3174"/>
                    <a:pt x="104" y="3174"/>
                  </a:cubicBezTo>
                  <a:cubicBezTo>
                    <a:pt x="49" y="3174"/>
                    <a:pt x="2" y="3219"/>
                    <a:pt x="1" y="3276"/>
                  </a:cubicBezTo>
                  <a:cubicBezTo>
                    <a:pt x="0" y="3308"/>
                    <a:pt x="15" y="3337"/>
                    <a:pt x="37" y="3355"/>
                  </a:cubicBezTo>
                  <a:cubicBezTo>
                    <a:pt x="55" y="3371"/>
                    <a:pt x="77" y="3380"/>
                    <a:pt x="102" y="3381"/>
                  </a:cubicBezTo>
                  <a:lnTo>
                    <a:pt x="3588" y="3444"/>
                  </a:lnTo>
                  <a:cubicBezTo>
                    <a:pt x="3594" y="3444"/>
                    <a:pt x="3599" y="3444"/>
                    <a:pt x="3604" y="3444"/>
                  </a:cubicBezTo>
                  <a:cubicBezTo>
                    <a:pt x="4069" y="3444"/>
                    <a:pt x="4450" y="3069"/>
                    <a:pt x="4460" y="2603"/>
                  </a:cubicBezTo>
                  <a:lnTo>
                    <a:pt x="4504" y="105"/>
                  </a:lnTo>
                  <a:cubicBezTo>
                    <a:pt x="4505" y="49"/>
                    <a:pt x="4460" y="2"/>
                    <a:pt x="4403" y="1"/>
                  </a:cubicBezTo>
                  <a:cubicBezTo>
                    <a:pt x="4402" y="0"/>
                    <a:pt x="4402" y="0"/>
                    <a:pt x="4401"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21" name="Google Shape;6187;p88">
              <a:extLst>
                <a:ext uri="{FF2B5EF4-FFF2-40B4-BE49-F238E27FC236}">
                  <a16:creationId xmlns:a16="http://schemas.microsoft.com/office/drawing/2014/main" id="{ADD8522E-F4CF-6EF7-3DB5-C31BCFF24772}"/>
                </a:ext>
              </a:extLst>
            </p:cNvPr>
            <p:cNvSpPr/>
            <p:nvPr/>
          </p:nvSpPr>
          <p:spPr>
            <a:xfrm>
              <a:off x="1886025" y="4933575"/>
              <a:ext cx="66700" cy="6925"/>
            </a:xfrm>
            <a:custGeom>
              <a:avLst/>
              <a:gdLst/>
              <a:ahLst/>
              <a:cxnLst/>
              <a:rect l="l" t="t" r="r" b="b"/>
              <a:pathLst>
                <a:path w="2668" h="277" extrusionOk="0">
                  <a:moveTo>
                    <a:pt x="117" y="1"/>
                  </a:moveTo>
                  <a:cubicBezTo>
                    <a:pt x="54" y="1"/>
                    <a:pt x="3" y="52"/>
                    <a:pt x="2" y="115"/>
                  </a:cubicBezTo>
                  <a:cubicBezTo>
                    <a:pt x="1" y="151"/>
                    <a:pt x="16" y="183"/>
                    <a:pt x="42" y="204"/>
                  </a:cubicBezTo>
                  <a:cubicBezTo>
                    <a:pt x="61" y="222"/>
                    <a:pt x="87" y="232"/>
                    <a:pt x="115" y="233"/>
                  </a:cubicBezTo>
                  <a:lnTo>
                    <a:pt x="2549" y="276"/>
                  </a:lnTo>
                  <a:cubicBezTo>
                    <a:pt x="2550" y="276"/>
                    <a:pt x="2550" y="276"/>
                    <a:pt x="2551" y="276"/>
                  </a:cubicBezTo>
                  <a:cubicBezTo>
                    <a:pt x="2614" y="276"/>
                    <a:pt x="2665" y="225"/>
                    <a:pt x="2666" y="162"/>
                  </a:cubicBezTo>
                  <a:cubicBezTo>
                    <a:pt x="2667" y="98"/>
                    <a:pt x="2617" y="46"/>
                    <a:pt x="2553" y="45"/>
                  </a:cubicBezTo>
                  <a:lnTo>
                    <a:pt x="119" y="1"/>
                  </a:lnTo>
                  <a:cubicBezTo>
                    <a:pt x="118" y="1"/>
                    <a:pt x="118" y="1"/>
                    <a:pt x="117"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22" name="Google Shape;6188;p88">
              <a:extLst>
                <a:ext uri="{FF2B5EF4-FFF2-40B4-BE49-F238E27FC236}">
                  <a16:creationId xmlns:a16="http://schemas.microsoft.com/office/drawing/2014/main" id="{68CABE66-6A45-D000-AB14-080F8D4070E0}"/>
                </a:ext>
              </a:extLst>
            </p:cNvPr>
            <p:cNvSpPr/>
            <p:nvPr/>
          </p:nvSpPr>
          <p:spPr>
            <a:xfrm>
              <a:off x="2015550" y="4942850"/>
              <a:ext cx="67825" cy="6950"/>
            </a:xfrm>
            <a:custGeom>
              <a:avLst/>
              <a:gdLst/>
              <a:ahLst/>
              <a:cxnLst/>
              <a:rect l="l" t="t" r="r" b="b"/>
              <a:pathLst>
                <a:path w="2713" h="278" extrusionOk="0">
                  <a:moveTo>
                    <a:pt x="117" y="1"/>
                  </a:moveTo>
                  <a:cubicBezTo>
                    <a:pt x="54" y="1"/>
                    <a:pt x="2" y="52"/>
                    <a:pt x="1" y="115"/>
                  </a:cubicBezTo>
                  <a:cubicBezTo>
                    <a:pt x="1" y="151"/>
                    <a:pt x="16" y="183"/>
                    <a:pt x="41" y="205"/>
                  </a:cubicBezTo>
                  <a:cubicBezTo>
                    <a:pt x="60" y="222"/>
                    <a:pt x="86" y="232"/>
                    <a:pt x="115" y="232"/>
                  </a:cubicBezTo>
                  <a:lnTo>
                    <a:pt x="2593" y="278"/>
                  </a:lnTo>
                  <a:cubicBezTo>
                    <a:pt x="2594" y="278"/>
                    <a:pt x="2595" y="278"/>
                    <a:pt x="2595" y="278"/>
                  </a:cubicBezTo>
                  <a:cubicBezTo>
                    <a:pt x="2658" y="278"/>
                    <a:pt x="2711" y="227"/>
                    <a:pt x="2712" y="163"/>
                  </a:cubicBezTo>
                  <a:cubicBezTo>
                    <a:pt x="2713" y="100"/>
                    <a:pt x="2661" y="46"/>
                    <a:pt x="2597" y="45"/>
                  </a:cubicBezTo>
                  <a:lnTo>
                    <a:pt x="119" y="1"/>
                  </a:lnTo>
                  <a:cubicBezTo>
                    <a:pt x="118" y="1"/>
                    <a:pt x="118" y="1"/>
                    <a:pt x="117"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23" name="Google Shape;6189;p88">
              <a:extLst>
                <a:ext uri="{FF2B5EF4-FFF2-40B4-BE49-F238E27FC236}">
                  <a16:creationId xmlns:a16="http://schemas.microsoft.com/office/drawing/2014/main" id="{47159111-1FF6-7841-7796-4A3A19B613DD}"/>
                </a:ext>
              </a:extLst>
            </p:cNvPr>
            <p:cNvSpPr/>
            <p:nvPr/>
          </p:nvSpPr>
          <p:spPr>
            <a:xfrm>
              <a:off x="2045175" y="4924000"/>
              <a:ext cx="38550" cy="6400"/>
            </a:xfrm>
            <a:custGeom>
              <a:avLst/>
              <a:gdLst/>
              <a:ahLst/>
              <a:cxnLst/>
              <a:rect l="l" t="t" r="r" b="b"/>
              <a:pathLst>
                <a:path w="1542" h="256" extrusionOk="0">
                  <a:moveTo>
                    <a:pt x="117" y="0"/>
                  </a:moveTo>
                  <a:cubicBezTo>
                    <a:pt x="54" y="0"/>
                    <a:pt x="2" y="50"/>
                    <a:pt x="1" y="114"/>
                  </a:cubicBezTo>
                  <a:cubicBezTo>
                    <a:pt x="0" y="149"/>
                    <a:pt x="16" y="182"/>
                    <a:pt x="42" y="204"/>
                  </a:cubicBezTo>
                  <a:cubicBezTo>
                    <a:pt x="61" y="221"/>
                    <a:pt x="87" y="231"/>
                    <a:pt x="115" y="231"/>
                  </a:cubicBezTo>
                  <a:lnTo>
                    <a:pt x="1423" y="255"/>
                  </a:lnTo>
                  <a:cubicBezTo>
                    <a:pt x="1423" y="255"/>
                    <a:pt x="1424" y="255"/>
                    <a:pt x="1425" y="255"/>
                  </a:cubicBezTo>
                  <a:cubicBezTo>
                    <a:pt x="1487" y="255"/>
                    <a:pt x="1539" y="204"/>
                    <a:pt x="1540" y="141"/>
                  </a:cubicBezTo>
                  <a:cubicBezTo>
                    <a:pt x="1542" y="77"/>
                    <a:pt x="1491" y="25"/>
                    <a:pt x="1427" y="24"/>
                  </a:cubicBezTo>
                  <a:lnTo>
                    <a:pt x="119" y="0"/>
                  </a:lnTo>
                  <a:cubicBezTo>
                    <a:pt x="118" y="0"/>
                    <a:pt x="117" y="0"/>
                    <a:pt x="117"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24" name="Google Shape;6190;p88">
              <a:extLst>
                <a:ext uri="{FF2B5EF4-FFF2-40B4-BE49-F238E27FC236}">
                  <a16:creationId xmlns:a16="http://schemas.microsoft.com/office/drawing/2014/main" id="{8CDC92D5-CE7D-935B-608D-09602D9B0091}"/>
                </a:ext>
              </a:extLst>
            </p:cNvPr>
            <p:cNvSpPr/>
            <p:nvPr/>
          </p:nvSpPr>
          <p:spPr>
            <a:xfrm>
              <a:off x="2048700" y="4512825"/>
              <a:ext cx="66625" cy="217875"/>
            </a:xfrm>
            <a:custGeom>
              <a:avLst/>
              <a:gdLst/>
              <a:ahLst/>
              <a:cxnLst/>
              <a:rect l="l" t="t" r="r" b="b"/>
              <a:pathLst>
                <a:path w="2665" h="8715" extrusionOk="0">
                  <a:moveTo>
                    <a:pt x="2336" y="0"/>
                  </a:moveTo>
                  <a:cubicBezTo>
                    <a:pt x="2332" y="0"/>
                    <a:pt x="2328" y="0"/>
                    <a:pt x="2324" y="1"/>
                  </a:cubicBezTo>
                  <a:cubicBezTo>
                    <a:pt x="2261" y="7"/>
                    <a:pt x="2213" y="63"/>
                    <a:pt x="2220" y="127"/>
                  </a:cubicBezTo>
                  <a:cubicBezTo>
                    <a:pt x="2428" y="2285"/>
                    <a:pt x="1532" y="4421"/>
                    <a:pt x="811" y="6136"/>
                  </a:cubicBezTo>
                  <a:cubicBezTo>
                    <a:pt x="396" y="7123"/>
                    <a:pt x="37" y="7976"/>
                    <a:pt x="2" y="8593"/>
                  </a:cubicBezTo>
                  <a:cubicBezTo>
                    <a:pt x="0" y="8630"/>
                    <a:pt x="17" y="8664"/>
                    <a:pt x="42" y="8687"/>
                  </a:cubicBezTo>
                  <a:cubicBezTo>
                    <a:pt x="61" y="8703"/>
                    <a:pt x="86" y="8713"/>
                    <a:pt x="112" y="8714"/>
                  </a:cubicBezTo>
                  <a:cubicBezTo>
                    <a:pt x="115" y="8715"/>
                    <a:pt x="117" y="8715"/>
                    <a:pt x="120" y="8715"/>
                  </a:cubicBezTo>
                  <a:cubicBezTo>
                    <a:pt x="180" y="8715"/>
                    <a:pt x="231" y="8667"/>
                    <a:pt x="234" y="8605"/>
                  </a:cubicBezTo>
                  <a:cubicBezTo>
                    <a:pt x="267" y="8028"/>
                    <a:pt x="618" y="7193"/>
                    <a:pt x="1025" y="6227"/>
                  </a:cubicBezTo>
                  <a:cubicBezTo>
                    <a:pt x="1756" y="4486"/>
                    <a:pt x="2665" y="2320"/>
                    <a:pt x="2451" y="105"/>
                  </a:cubicBezTo>
                  <a:cubicBezTo>
                    <a:pt x="2445" y="45"/>
                    <a:pt x="2395" y="0"/>
                    <a:pt x="23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25" name="Google Shape;6191;p88">
              <a:extLst>
                <a:ext uri="{FF2B5EF4-FFF2-40B4-BE49-F238E27FC236}">
                  <a16:creationId xmlns:a16="http://schemas.microsoft.com/office/drawing/2014/main" id="{B0EF57FD-EA86-F6A4-4976-BEA2FB16A6D8}"/>
                </a:ext>
              </a:extLst>
            </p:cNvPr>
            <p:cNvSpPr/>
            <p:nvPr/>
          </p:nvSpPr>
          <p:spPr>
            <a:xfrm>
              <a:off x="1950300" y="4381925"/>
              <a:ext cx="38525" cy="74500"/>
            </a:xfrm>
            <a:custGeom>
              <a:avLst/>
              <a:gdLst/>
              <a:ahLst/>
              <a:cxnLst/>
              <a:rect l="l" t="t" r="r" b="b"/>
              <a:pathLst>
                <a:path w="1541" h="2980" extrusionOk="0">
                  <a:moveTo>
                    <a:pt x="127" y="1"/>
                  </a:moveTo>
                  <a:cubicBezTo>
                    <a:pt x="120" y="1"/>
                    <a:pt x="112" y="2"/>
                    <a:pt x="104" y="3"/>
                  </a:cubicBezTo>
                  <a:cubicBezTo>
                    <a:pt x="42" y="14"/>
                    <a:pt x="1" y="76"/>
                    <a:pt x="13" y="139"/>
                  </a:cubicBezTo>
                  <a:cubicBezTo>
                    <a:pt x="25" y="205"/>
                    <a:pt x="338" y="1769"/>
                    <a:pt x="1321" y="2938"/>
                  </a:cubicBezTo>
                  <a:cubicBezTo>
                    <a:pt x="1325" y="2943"/>
                    <a:pt x="1330" y="2947"/>
                    <a:pt x="1334" y="2952"/>
                  </a:cubicBezTo>
                  <a:cubicBezTo>
                    <a:pt x="1356" y="2970"/>
                    <a:pt x="1383" y="2979"/>
                    <a:pt x="1410" y="2979"/>
                  </a:cubicBezTo>
                  <a:cubicBezTo>
                    <a:pt x="1437" y="2979"/>
                    <a:pt x="1463" y="2971"/>
                    <a:pt x="1485" y="2953"/>
                  </a:cubicBezTo>
                  <a:cubicBezTo>
                    <a:pt x="1534" y="2911"/>
                    <a:pt x="1540" y="2837"/>
                    <a:pt x="1499" y="2789"/>
                  </a:cubicBezTo>
                  <a:cubicBezTo>
                    <a:pt x="555" y="1667"/>
                    <a:pt x="243" y="110"/>
                    <a:pt x="240" y="95"/>
                  </a:cubicBezTo>
                  <a:cubicBezTo>
                    <a:pt x="229" y="39"/>
                    <a:pt x="181" y="1"/>
                    <a:pt x="127"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26" name="Google Shape;6192;p88">
              <a:extLst>
                <a:ext uri="{FF2B5EF4-FFF2-40B4-BE49-F238E27FC236}">
                  <a16:creationId xmlns:a16="http://schemas.microsoft.com/office/drawing/2014/main" id="{5B6A08DB-1897-04FA-42E7-CCF21EDB60B4}"/>
                </a:ext>
              </a:extLst>
            </p:cNvPr>
            <p:cNvSpPr/>
            <p:nvPr/>
          </p:nvSpPr>
          <p:spPr>
            <a:xfrm>
              <a:off x="1999875" y="4122675"/>
              <a:ext cx="35450" cy="81450"/>
            </a:xfrm>
            <a:custGeom>
              <a:avLst/>
              <a:gdLst/>
              <a:ahLst/>
              <a:cxnLst/>
              <a:rect l="l" t="t" r="r" b="b"/>
              <a:pathLst>
                <a:path w="1418" h="3258" extrusionOk="0">
                  <a:moveTo>
                    <a:pt x="1288" y="0"/>
                  </a:moveTo>
                  <a:cubicBezTo>
                    <a:pt x="1255" y="0"/>
                    <a:pt x="1223" y="14"/>
                    <a:pt x="1199" y="41"/>
                  </a:cubicBezTo>
                  <a:cubicBezTo>
                    <a:pt x="230" y="1166"/>
                    <a:pt x="14" y="3049"/>
                    <a:pt x="5" y="3129"/>
                  </a:cubicBezTo>
                  <a:cubicBezTo>
                    <a:pt x="0" y="3168"/>
                    <a:pt x="17" y="3205"/>
                    <a:pt x="45" y="3230"/>
                  </a:cubicBezTo>
                  <a:cubicBezTo>
                    <a:pt x="62" y="3244"/>
                    <a:pt x="84" y="3254"/>
                    <a:pt x="107" y="3257"/>
                  </a:cubicBezTo>
                  <a:cubicBezTo>
                    <a:pt x="112" y="3257"/>
                    <a:pt x="116" y="3257"/>
                    <a:pt x="120" y="3257"/>
                  </a:cubicBezTo>
                  <a:cubicBezTo>
                    <a:pt x="179" y="3257"/>
                    <a:pt x="229" y="3213"/>
                    <a:pt x="236" y="3154"/>
                  </a:cubicBezTo>
                  <a:cubicBezTo>
                    <a:pt x="238" y="3135"/>
                    <a:pt x="454" y="1261"/>
                    <a:pt x="1375" y="192"/>
                  </a:cubicBezTo>
                  <a:cubicBezTo>
                    <a:pt x="1417" y="144"/>
                    <a:pt x="1411" y="71"/>
                    <a:pt x="1363" y="28"/>
                  </a:cubicBezTo>
                  <a:cubicBezTo>
                    <a:pt x="1341" y="9"/>
                    <a:pt x="1315" y="0"/>
                    <a:pt x="1288"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327" name="Google Shape;6216;p88">
            <a:extLst>
              <a:ext uri="{FF2B5EF4-FFF2-40B4-BE49-F238E27FC236}">
                <a16:creationId xmlns:a16="http://schemas.microsoft.com/office/drawing/2014/main" id="{323940C3-2DC2-BF84-CF85-A089A466A487}"/>
              </a:ext>
            </a:extLst>
          </p:cNvPr>
          <p:cNvGrpSpPr/>
          <p:nvPr/>
        </p:nvGrpSpPr>
        <p:grpSpPr>
          <a:xfrm>
            <a:off x="7727639" y="457631"/>
            <a:ext cx="1179659" cy="560580"/>
            <a:chOff x="1427650" y="3214525"/>
            <a:chExt cx="1187975" cy="564475"/>
          </a:xfrm>
        </p:grpSpPr>
        <p:sp>
          <p:nvSpPr>
            <p:cNvPr id="328" name="Google Shape;6217;p88">
              <a:extLst>
                <a:ext uri="{FF2B5EF4-FFF2-40B4-BE49-F238E27FC236}">
                  <a16:creationId xmlns:a16="http://schemas.microsoft.com/office/drawing/2014/main" id="{240EA81E-74B9-90CA-B3C7-7817B17C9C49}"/>
                </a:ext>
              </a:extLst>
            </p:cNvPr>
            <p:cNvSpPr/>
            <p:nvPr/>
          </p:nvSpPr>
          <p:spPr>
            <a:xfrm>
              <a:off x="2071750" y="3620600"/>
              <a:ext cx="542525" cy="154350"/>
            </a:xfrm>
            <a:custGeom>
              <a:avLst/>
              <a:gdLst/>
              <a:ahLst/>
              <a:cxnLst/>
              <a:rect l="l" t="t" r="r" b="b"/>
              <a:pathLst>
                <a:path w="21701" h="6174" extrusionOk="0">
                  <a:moveTo>
                    <a:pt x="14224" y="1"/>
                  </a:moveTo>
                  <a:lnTo>
                    <a:pt x="1" y="3807"/>
                  </a:lnTo>
                  <a:lnTo>
                    <a:pt x="5239" y="6173"/>
                  </a:lnTo>
                  <a:lnTo>
                    <a:pt x="21279" y="1958"/>
                  </a:lnTo>
                  <a:cubicBezTo>
                    <a:pt x="21700" y="1847"/>
                    <a:pt x="21672" y="1240"/>
                    <a:pt x="21243" y="1169"/>
                  </a:cubicBezTo>
                  <a:lnTo>
                    <a:pt x="142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29" name="Google Shape;6218;p88">
              <a:extLst>
                <a:ext uri="{FF2B5EF4-FFF2-40B4-BE49-F238E27FC236}">
                  <a16:creationId xmlns:a16="http://schemas.microsoft.com/office/drawing/2014/main" id="{1FA389AA-96AC-CD47-8953-2DF56A2FCC30}"/>
                </a:ext>
              </a:extLst>
            </p:cNvPr>
            <p:cNvSpPr/>
            <p:nvPr/>
          </p:nvSpPr>
          <p:spPr>
            <a:xfrm>
              <a:off x="2067600" y="3616525"/>
              <a:ext cx="548025" cy="162475"/>
            </a:xfrm>
            <a:custGeom>
              <a:avLst/>
              <a:gdLst/>
              <a:ahLst/>
              <a:cxnLst/>
              <a:rect l="l" t="t" r="r" b="b"/>
              <a:pathLst>
                <a:path w="21921" h="6499" extrusionOk="0">
                  <a:moveTo>
                    <a:pt x="14398" y="329"/>
                  </a:moveTo>
                  <a:lnTo>
                    <a:pt x="21382" y="1491"/>
                  </a:lnTo>
                  <a:cubicBezTo>
                    <a:pt x="21524" y="1515"/>
                    <a:pt x="21579" y="1625"/>
                    <a:pt x="21583" y="1719"/>
                  </a:cubicBezTo>
                  <a:cubicBezTo>
                    <a:pt x="21588" y="1813"/>
                    <a:pt x="21543" y="1928"/>
                    <a:pt x="21403" y="1963"/>
                  </a:cubicBezTo>
                  <a:lnTo>
                    <a:pt x="5420" y="6165"/>
                  </a:lnTo>
                  <a:lnTo>
                    <a:pt x="648" y="4009"/>
                  </a:lnTo>
                  <a:lnTo>
                    <a:pt x="14398" y="329"/>
                  </a:lnTo>
                  <a:close/>
                  <a:moveTo>
                    <a:pt x="14389" y="1"/>
                  </a:moveTo>
                  <a:cubicBezTo>
                    <a:pt x="14375" y="1"/>
                    <a:pt x="14361" y="3"/>
                    <a:pt x="14348" y="6"/>
                  </a:cubicBezTo>
                  <a:lnTo>
                    <a:pt x="126" y="3813"/>
                  </a:lnTo>
                  <a:cubicBezTo>
                    <a:pt x="59" y="3831"/>
                    <a:pt x="10" y="3888"/>
                    <a:pt x="5" y="3957"/>
                  </a:cubicBezTo>
                  <a:cubicBezTo>
                    <a:pt x="0" y="4024"/>
                    <a:pt x="38" y="4089"/>
                    <a:pt x="100" y="4118"/>
                  </a:cubicBezTo>
                  <a:lnTo>
                    <a:pt x="5339" y="6483"/>
                  </a:lnTo>
                  <a:cubicBezTo>
                    <a:pt x="5342" y="6485"/>
                    <a:pt x="5345" y="6486"/>
                    <a:pt x="5349" y="6487"/>
                  </a:cubicBezTo>
                  <a:cubicBezTo>
                    <a:pt x="5367" y="6495"/>
                    <a:pt x="5386" y="6498"/>
                    <a:pt x="5405" y="6498"/>
                  </a:cubicBezTo>
                  <a:cubicBezTo>
                    <a:pt x="5419" y="6498"/>
                    <a:pt x="5433" y="6496"/>
                    <a:pt x="5447" y="6493"/>
                  </a:cubicBezTo>
                  <a:lnTo>
                    <a:pt x="21487" y="2278"/>
                  </a:lnTo>
                  <a:cubicBezTo>
                    <a:pt x="21751" y="2208"/>
                    <a:pt x="21921" y="1978"/>
                    <a:pt x="21908" y="1704"/>
                  </a:cubicBezTo>
                  <a:cubicBezTo>
                    <a:pt x="21895" y="1431"/>
                    <a:pt x="21706" y="1216"/>
                    <a:pt x="21435" y="1172"/>
                  </a:cubicBezTo>
                  <a:lnTo>
                    <a:pt x="14416" y="3"/>
                  </a:lnTo>
                  <a:cubicBezTo>
                    <a:pt x="14407" y="2"/>
                    <a:pt x="14398" y="1"/>
                    <a:pt x="143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0" name="Google Shape;6219;p88">
              <a:extLst>
                <a:ext uri="{FF2B5EF4-FFF2-40B4-BE49-F238E27FC236}">
                  <a16:creationId xmlns:a16="http://schemas.microsoft.com/office/drawing/2014/main" id="{3CC9BC63-4F85-C8BF-0DCE-9D1E293B9C79}"/>
                </a:ext>
              </a:extLst>
            </p:cNvPr>
            <p:cNvSpPr/>
            <p:nvPr/>
          </p:nvSpPr>
          <p:spPr>
            <a:xfrm>
              <a:off x="2098825" y="3521800"/>
              <a:ext cx="473550" cy="241375"/>
            </a:xfrm>
            <a:custGeom>
              <a:avLst/>
              <a:gdLst/>
              <a:ahLst/>
              <a:cxnLst/>
              <a:rect l="l" t="t" r="r" b="b"/>
              <a:pathLst>
                <a:path w="18942" h="9655" extrusionOk="0">
                  <a:moveTo>
                    <a:pt x="18783" y="1"/>
                  </a:moveTo>
                  <a:lnTo>
                    <a:pt x="3546" y="1830"/>
                  </a:lnTo>
                  <a:cubicBezTo>
                    <a:pt x="1" y="5071"/>
                    <a:pt x="3493" y="9654"/>
                    <a:pt x="3493" y="9654"/>
                  </a:cubicBezTo>
                  <a:lnTo>
                    <a:pt x="18942" y="5364"/>
                  </a:lnTo>
                  <a:cubicBezTo>
                    <a:pt x="17799" y="3276"/>
                    <a:pt x="18783" y="1"/>
                    <a:pt x="1878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1" name="Google Shape;6220;p88">
              <a:extLst>
                <a:ext uri="{FF2B5EF4-FFF2-40B4-BE49-F238E27FC236}">
                  <a16:creationId xmlns:a16="http://schemas.microsoft.com/office/drawing/2014/main" id="{1C170770-F66E-E0B5-B7B8-3CB374004475}"/>
                </a:ext>
              </a:extLst>
            </p:cNvPr>
            <p:cNvSpPr/>
            <p:nvPr/>
          </p:nvSpPr>
          <p:spPr>
            <a:xfrm>
              <a:off x="2094375" y="3517750"/>
              <a:ext cx="482225" cy="249475"/>
            </a:xfrm>
            <a:custGeom>
              <a:avLst/>
              <a:gdLst/>
              <a:ahLst/>
              <a:cxnLst/>
              <a:rect l="l" t="t" r="r" b="b"/>
              <a:pathLst>
                <a:path w="19289" h="9979" extrusionOk="0">
                  <a:moveTo>
                    <a:pt x="18740" y="353"/>
                  </a:moveTo>
                  <a:cubicBezTo>
                    <a:pt x="18543" y="1128"/>
                    <a:pt x="18019" y="3614"/>
                    <a:pt x="18884" y="5422"/>
                  </a:cubicBezTo>
                  <a:lnTo>
                    <a:pt x="3737" y="9629"/>
                  </a:lnTo>
                  <a:cubicBezTo>
                    <a:pt x="3290" y="8988"/>
                    <a:pt x="724" y="5007"/>
                    <a:pt x="3796" y="2147"/>
                  </a:cubicBezTo>
                  <a:lnTo>
                    <a:pt x="18740" y="353"/>
                  </a:lnTo>
                  <a:close/>
                  <a:moveTo>
                    <a:pt x="18962" y="1"/>
                  </a:moveTo>
                  <a:cubicBezTo>
                    <a:pt x="18956" y="1"/>
                    <a:pt x="18949" y="1"/>
                    <a:pt x="18942" y="2"/>
                  </a:cubicBezTo>
                  <a:lnTo>
                    <a:pt x="3705" y="1832"/>
                  </a:lnTo>
                  <a:cubicBezTo>
                    <a:pt x="3671" y="1836"/>
                    <a:pt x="3639" y="1850"/>
                    <a:pt x="3615" y="1873"/>
                  </a:cubicBezTo>
                  <a:cubicBezTo>
                    <a:pt x="1" y="5175"/>
                    <a:pt x="3507" y="9867"/>
                    <a:pt x="3543" y="9914"/>
                  </a:cubicBezTo>
                  <a:cubicBezTo>
                    <a:pt x="3561" y="9939"/>
                    <a:pt x="3587" y="9957"/>
                    <a:pt x="3615" y="9967"/>
                  </a:cubicBezTo>
                  <a:cubicBezTo>
                    <a:pt x="3633" y="9974"/>
                    <a:pt x="3652" y="9978"/>
                    <a:pt x="3671" y="9978"/>
                  </a:cubicBezTo>
                  <a:cubicBezTo>
                    <a:pt x="3686" y="9978"/>
                    <a:pt x="3700" y="9976"/>
                    <a:pt x="3714" y="9972"/>
                  </a:cubicBezTo>
                  <a:lnTo>
                    <a:pt x="19163" y="5682"/>
                  </a:lnTo>
                  <a:cubicBezTo>
                    <a:pt x="19211" y="5669"/>
                    <a:pt x="19251" y="5634"/>
                    <a:pt x="19270" y="5588"/>
                  </a:cubicBezTo>
                  <a:cubicBezTo>
                    <a:pt x="19289" y="5543"/>
                    <a:pt x="19287" y="5491"/>
                    <a:pt x="19263" y="5448"/>
                  </a:cubicBezTo>
                  <a:cubicBezTo>
                    <a:pt x="18167" y="3444"/>
                    <a:pt x="19107" y="242"/>
                    <a:pt x="19116" y="209"/>
                  </a:cubicBezTo>
                  <a:cubicBezTo>
                    <a:pt x="19132" y="157"/>
                    <a:pt x="19120" y="100"/>
                    <a:pt x="19085" y="59"/>
                  </a:cubicBezTo>
                  <a:cubicBezTo>
                    <a:pt x="19054" y="22"/>
                    <a:pt x="19009" y="1"/>
                    <a:pt x="189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2" name="Google Shape;6221;p88">
              <a:extLst>
                <a:ext uri="{FF2B5EF4-FFF2-40B4-BE49-F238E27FC236}">
                  <a16:creationId xmlns:a16="http://schemas.microsoft.com/office/drawing/2014/main" id="{674574F7-8564-1311-224B-C4F7EF12FB52}"/>
                </a:ext>
              </a:extLst>
            </p:cNvPr>
            <p:cNvSpPr/>
            <p:nvPr/>
          </p:nvSpPr>
          <p:spPr>
            <a:xfrm>
              <a:off x="1501100" y="3495500"/>
              <a:ext cx="1086175" cy="83700"/>
            </a:xfrm>
            <a:custGeom>
              <a:avLst/>
              <a:gdLst/>
              <a:ahLst/>
              <a:cxnLst/>
              <a:rect l="l" t="t" r="r" b="b"/>
              <a:pathLst>
                <a:path w="43447" h="3348" extrusionOk="0">
                  <a:moveTo>
                    <a:pt x="15716" y="1"/>
                  </a:moveTo>
                  <a:lnTo>
                    <a:pt x="0" y="1846"/>
                  </a:lnTo>
                  <a:lnTo>
                    <a:pt x="27786" y="3348"/>
                  </a:lnTo>
                  <a:lnTo>
                    <a:pt x="43133" y="985"/>
                  </a:lnTo>
                  <a:cubicBezTo>
                    <a:pt x="43446" y="936"/>
                    <a:pt x="43415" y="477"/>
                    <a:pt x="43099" y="471"/>
                  </a:cubicBezTo>
                  <a:lnTo>
                    <a:pt x="157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3" name="Google Shape;6222;p88">
              <a:extLst>
                <a:ext uri="{FF2B5EF4-FFF2-40B4-BE49-F238E27FC236}">
                  <a16:creationId xmlns:a16="http://schemas.microsoft.com/office/drawing/2014/main" id="{1FF22524-224D-C030-841D-60DF675084EB}"/>
                </a:ext>
              </a:extLst>
            </p:cNvPr>
            <p:cNvSpPr/>
            <p:nvPr/>
          </p:nvSpPr>
          <p:spPr>
            <a:xfrm>
              <a:off x="1496975" y="3491450"/>
              <a:ext cx="1092350" cy="91800"/>
            </a:xfrm>
            <a:custGeom>
              <a:avLst/>
              <a:gdLst/>
              <a:ahLst/>
              <a:cxnLst/>
              <a:rect l="l" t="t" r="r" b="b"/>
              <a:pathLst>
                <a:path w="43694" h="3672" extrusionOk="0">
                  <a:moveTo>
                    <a:pt x="15890" y="325"/>
                  </a:moveTo>
                  <a:lnTo>
                    <a:pt x="43261" y="795"/>
                  </a:lnTo>
                  <a:cubicBezTo>
                    <a:pt x="43340" y="796"/>
                    <a:pt x="43353" y="859"/>
                    <a:pt x="43354" y="884"/>
                  </a:cubicBezTo>
                  <a:cubicBezTo>
                    <a:pt x="43356" y="911"/>
                    <a:pt x="43352" y="974"/>
                    <a:pt x="43273" y="986"/>
                  </a:cubicBezTo>
                  <a:lnTo>
                    <a:pt x="27943" y="3346"/>
                  </a:lnTo>
                  <a:lnTo>
                    <a:pt x="2067" y="1948"/>
                  </a:lnTo>
                  <a:lnTo>
                    <a:pt x="15890" y="325"/>
                  </a:lnTo>
                  <a:close/>
                  <a:moveTo>
                    <a:pt x="15877" y="1"/>
                  </a:moveTo>
                  <a:cubicBezTo>
                    <a:pt x="15872" y="1"/>
                    <a:pt x="15867" y="1"/>
                    <a:pt x="15862" y="2"/>
                  </a:cubicBezTo>
                  <a:lnTo>
                    <a:pt x="147" y="1846"/>
                  </a:lnTo>
                  <a:cubicBezTo>
                    <a:pt x="63" y="1855"/>
                    <a:pt x="1" y="1928"/>
                    <a:pt x="4" y="2013"/>
                  </a:cubicBezTo>
                  <a:cubicBezTo>
                    <a:pt x="6" y="2079"/>
                    <a:pt x="49" y="2137"/>
                    <a:pt x="109" y="2159"/>
                  </a:cubicBezTo>
                  <a:cubicBezTo>
                    <a:pt x="124" y="2165"/>
                    <a:pt x="141" y="2168"/>
                    <a:pt x="157" y="2169"/>
                  </a:cubicBezTo>
                  <a:lnTo>
                    <a:pt x="27942" y="3671"/>
                  </a:lnTo>
                  <a:cubicBezTo>
                    <a:pt x="27945" y="3672"/>
                    <a:pt x="27948" y="3672"/>
                    <a:pt x="27951" y="3672"/>
                  </a:cubicBezTo>
                  <a:cubicBezTo>
                    <a:pt x="27959" y="3672"/>
                    <a:pt x="27967" y="3671"/>
                    <a:pt x="27975" y="3669"/>
                  </a:cubicBezTo>
                  <a:lnTo>
                    <a:pt x="43322" y="1307"/>
                  </a:lnTo>
                  <a:cubicBezTo>
                    <a:pt x="43545" y="1273"/>
                    <a:pt x="43694" y="1086"/>
                    <a:pt x="43678" y="863"/>
                  </a:cubicBezTo>
                  <a:cubicBezTo>
                    <a:pt x="43664" y="640"/>
                    <a:pt x="43490" y="474"/>
                    <a:pt x="43266" y="470"/>
                  </a:cubicBezTo>
                  <a:lnTo>
                    <a:pt x="15883" y="1"/>
                  </a:lnTo>
                  <a:cubicBezTo>
                    <a:pt x="15881" y="1"/>
                    <a:pt x="15879" y="1"/>
                    <a:pt x="158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4" name="Google Shape;6223;p88">
              <a:extLst>
                <a:ext uri="{FF2B5EF4-FFF2-40B4-BE49-F238E27FC236}">
                  <a16:creationId xmlns:a16="http://schemas.microsoft.com/office/drawing/2014/main" id="{E2796C9C-3D1D-6500-F4F5-1EA7E756811C}"/>
                </a:ext>
              </a:extLst>
            </p:cNvPr>
            <p:cNvSpPr/>
            <p:nvPr/>
          </p:nvSpPr>
          <p:spPr>
            <a:xfrm>
              <a:off x="1431925" y="3541625"/>
              <a:ext cx="770825" cy="233325"/>
            </a:xfrm>
            <a:custGeom>
              <a:avLst/>
              <a:gdLst/>
              <a:ahLst/>
              <a:cxnLst/>
              <a:rect l="l" t="t" r="r" b="b"/>
              <a:pathLst>
                <a:path w="30833" h="9333" extrusionOk="0">
                  <a:moveTo>
                    <a:pt x="2767" y="1"/>
                  </a:moveTo>
                  <a:cubicBezTo>
                    <a:pt x="2767" y="1"/>
                    <a:pt x="1" y="4405"/>
                    <a:pt x="4216" y="7177"/>
                  </a:cubicBezTo>
                  <a:lnTo>
                    <a:pt x="30832" y="9332"/>
                  </a:lnTo>
                  <a:cubicBezTo>
                    <a:pt x="30832" y="9332"/>
                    <a:pt x="27268" y="6065"/>
                    <a:pt x="30553" y="1503"/>
                  </a:cubicBezTo>
                  <a:lnTo>
                    <a:pt x="27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5" name="Google Shape;6224;p88">
              <a:extLst>
                <a:ext uri="{FF2B5EF4-FFF2-40B4-BE49-F238E27FC236}">
                  <a16:creationId xmlns:a16="http://schemas.microsoft.com/office/drawing/2014/main" id="{5A473191-AF03-3AF9-08F2-A19C1FCB45B1}"/>
                </a:ext>
              </a:extLst>
            </p:cNvPr>
            <p:cNvSpPr/>
            <p:nvPr/>
          </p:nvSpPr>
          <p:spPr>
            <a:xfrm>
              <a:off x="1553600" y="3548675"/>
              <a:ext cx="206025" cy="189850"/>
            </a:xfrm>
            <a:custGeom>
              <a:avLst/>
              <a:gdLst/>
              <a:ahLst/>
              <a:cxnLst/>
              <a:rect l="l" t="t" r="r" b="b"/>
              <a:pathLst>
                <a:path w="8241" h="7594" extrusionOk="0">
                  <a:moveTo>
                    <a:pt x="3112" y="0"/>
                  </a:moveTo>
                  <a:cubicBezTo>
                    <a:pt x="0" y="3678"/>
                    <a:pt x="3396" y="7223"/>
                    <a:pt x="3396" y="7223"/>
                  </a:cubicBezTo>
                  <a:lnTo>
                    <a:pt x="8241" y="7593"/>
                  </a:lnTo>
                  <a:cubicBezTo>
                    <a:pt x="8241" y="7593"/>
                    <a:pt x="4911" y="3943"/>
                    <a:pt x="8023" y="266"/>
                  </a:cubicBezTo>
                  <a:lnTo>
                    <a:pt x="31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6" name="Google Shape;6225;p88">
              <a:extLst>
                <a:ext uri="{FF2B5EF4-FFF2-40B4-BE49-F238E27FC236}">
                  <a16:creationId xmlns:a16="http://schemas.microsoft.com/office/drawing/2014/main" id="{5B68C8B1-21B6-AB72-19C5-91774A2D3077}"/>
                </a:ext>
              </a:extLst>
            </p:cNvPr>
            <p:cNvSpPr/>
            <p:nvPr/>
          </p:nvSpPr>
          <p:spPr>
            <a:xfrm>
              <a:off x="1550600" y="3545750"/>
              <a:ext cx="212150" cy="195650"/>
            </a:xfrm>
            <a:custGeom>
              <a:avLst/>
              <a:gdLst/>
              <a:ahLst/>
              <a:cxnLst/>
              <a:rect l="l" t="t" r="r" b="b"/>
              <a:pathLst>
                <a:path w="8486" h="7826" extrusionOk="0">
                  <a:moveTo>
                    <a:pt x="3284" y="236"/>
                  </a:moveTo>
                  <a:lnTo>
                    <a:pt x="7908" y="485"/>
                  </a:lnTo>
                  <a:cubicBezTo>
                    <a:pt x="5422" y="3629"/>
                    <a:pt x="7462" y="6743"/>
                    <a:pt x="8101" y="7573"/>
                  </a:cubicBezTo>
                  <a:lnTo>
                    <a:pt x="3571" y="7228"/>
                  </a:lnTo>
                  <a:cubicBezTo>
                    <a:pt x="3225" y="6851"/>
                    <a:pt x="458" y="3632"/>
                    <a:pt x="3284" y="236"/>
                  </a:cubicBezTo>
                  <a:close/>
                  <a:moveTo>
                    <a:pt x="3232" y="1"/>
                  </a:moveTo>
                  <a:cubicBezTo>
                    <a:pt x="3198" y="1"/>
                    <a:pt x="3166" y="16"/>
                    <a:pt x="3144" y="42"/>
                  </a:cubicBezTo>
                  <a:cubicBezTo>
                    <a:pt x="1" y="3757"/>
                    <a:pt x="3398" y="7384"/>
                    <a:pt x="3433" y="7420"/>
                  </a:cubicBezTo>
                  <a:cubicBezTo>
                    <a:pt x="3445" y="7432"/>
                    <a:pt x="3459" y="7443"/>
                    <a:pt x="3476" y="7449"/>
                  </a:cubicBezTo>
                  <a:cubicBezTo>
                    <a:pt x="3486" y="7452"/>
                    <a:pt x="3496" y="7455"/>
                    <a:pt x="3507" y="7456"/>
                  </a:cubicBezTo>
                  <a:lnTo>
                    <a:pt x="8352" y="7825"/>
                  </a:lnTo>
                  <a:cubicBezTo>
                    <a:pt x="8355" y="7826"/>
                    <a:pt x="8358" y="7826"/>
                    <a:pt x="8361" y="7826"/>
                  </a:cubicBezTo>
                  <a:cubicBezTo>
                    <a:pt x="8405" y="7826"/>
                    <a:pt x="8446" y="7801"/>
                    <a:pt x="8465" y="7760"/>
                  </a:cubicBezTo>
                  <a:cubicBezTo>
                    <a:pt x="8485" y="7717"/>
                    <a:pt x="8478" y="7667"/>
                    <a:pt x="8446" y="7632"/>
                  </a:cubicBezTo>
                  <a:cubicBezTo>
                    <a:pt x="8413" y="7596"/>
                    <a:pt x="5220" y="4017"/>
                    <a:pt x="8231" y="458"/>
                  </a:cubicBezTo>
                  <a:cubicBezTo>
                    <a:pt x="8260" y="424"/>
                    <a:pt x="8267" y="377"/>
                    <a:pt x="8250" y="336"/>
                  </a:cubicBezTo>
                  <a:cubicBezTo>
                    <a:pt x="8232" y="296"/>
                    <a:pt x="8193" y="268"/>
                    <a:pt x="8150" y="266"/>
                  </a:cubicBezTo>
                  <a:lnTo>
                    <a:pt x="3238" y="1"/>
                  </a:lnTo>
                  <a:cubicBezTo>
                    <a:pt x="3236" y="1"/>
                    <a:pt x="3234" y="1"/>
                    <a:pt x="32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7" name="Google Shape;6226;p88">
              <a:extLst>
                <a:ext uri="{FF2B5EF4-FFF2-40B4-BE49-F238E27FC236}">
                  <a16:creationId xmlns:a16="http://schemas.microsoft.com/office/drawing/2014/main" id="{10FDBEF6-B8EB-68A3-812C-CF511C41ACF1}"/>
                </a:ext>
              </a:extLst>
            </p:cNvPr>
            <p:cNvSpPr/>
            <p:nvPr/>
          </p:nvSpPr>
          <p:spPr>
            <a:xfrm>
              <a:off x="1866950" y="3566625"/>
              <a:ext cx="209175" cy="197825"/>
            </a:xfrm>
            <a:custGeom>
              <a:avLst/>
              <a:gdLst/>
              <a:ahLst/>
              <a:cxnLst/>
              <a:rect l="l" t="t" r="r" b="b"/>
              <a:pathLst>
                <a:path w="8367" h="7913" extrusionOk="0">
                  <a:moveTo>
                    <a:pt x="3112" y="0"/>
                  </a:moveTo>
                  <a:lnTo>
                    <a:pt x="3112" y="0"/>
                  </a:lnTo>
                  <a:cubicBezTo>
                    <a:pt x="0" y="3678"/>
                    <a:pt x="3522" y="7542"/>
                    <a:pt x="3522" y="7542"/>
                  </a:cubicBezTo>
                  <a:lnTo>
                    <a:pt x="8367" y="7913"/>
                  </a:lnTo>
                  <a:cubicBezTo>
                    <a:pt x="8367" y="7913"/>
                    <a:pt x="4932" y="3905"/>
                    <a:pt x="8044" y="226"/>
                  </a:cubicBezTo>
                  <a:lnTo>
                    <a:pt x="31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8" name="Google Shape;6227;p88">
              <a:extLst>
                <a:ext uri="{FF2B5EF4-FFF2-40B4-BE49-F238E27FC236}">
                  <a16:creationId xmlns:a16="http://schemas.microsoft.com/office/drawing/2014/main" id="{64662385-64AE-FD89-3459-555C241A8D6A}"/>
                </a:ext>
              </a:extLst>
            </p:cNvPr>
            <p:cNvSpPr/>
            <p:nvPr/>
          </p:nvSpPr>
          <p:spPr>
            <a:xfrm>
              <a:off x="1864025" y="3563700"/>
              <a:ext cx="215225" cy="203650"/>
            </a:xfrm>
            <a:custGeom>
              <a:avLst/>
              <a:gdLst/>
              <a:ahLst/>
              <a:cxnLst/>
              <a:rect l="l" t="t" r="r" b="b"/>
              <a:pathLst>
                <a:path w="8609" h="8146" extrusionOk="0">
                  <a:moveTo>
                    <a:pt x="3282" y="235"/>
                  </a:moveTo>
                  <a:lnTo>
                    <a:pt x="7925" y="449"/>
                  </a:lnTo>
                  <a:cubicBezTo>
                    <a:pt x="5424" y="3627"/>
                    <a:pt x="7593" y="7026"/>
                    <a:pt x="8232" y="7894"/>
                  </a:cubicBezTo>
                  <a:lnTo>
                    <a:pt x="3695" y="7548"/>
                  </a:lnTo>
                  <a:cubicBezTo>
                    <a:pt x="3366" y="7163"/>
                    <a:pt x="487" y="3599"/>
                    <a:pt x="3282" y="235"/>
                  </a:cubicBezTo>
                  <a:close/>
                  <a:moveTo>
                    <a:pt x="3228" y="1"/>
                  </a:moveTo>
                  <a:cubicBezTo>
                    <a:pt x="3195" y="1"/>
                    <a:pt x="3163" y="16"/>
                    <a:pt x="3141" y="42"/>
                  </a:cubicBezTo>
                  <a:cubicBezTo>
                    <a:pt x="0" y="3755"/>
                    <a:pt x="3517" y="7699"/>
                    <a:pt x="3553" y="7738"/>
                  </a:cubicBezTo>
                  <a:cubicBezTo>
                    <a:pt x="3566" y="7752"/>
                    <a:pt x="3581" y="7762"/>
                    <a:pt x="3599" y="7768"/>
                  </a:cubicBezTo>
                  <a:cubicBezTo>
                    <a:pt x="3609" y="7773"/>
                    <a:pt x="3619" y="7775"/>
                    <a:pt x="3631" y="7776"/>
                  </a:cubicBezTo>
                  <a:lnTo>
                    <a:pt x="8474" y="8145"/>
                  </a:lnTo>
                  <a:cubicBezTo>
                    <a:pt x="8478" y="8145"/>
                    <a:pt x="8481" y="8145"/>
                    <a:pt x="8484" y="8145"/>
                  </a:cubicBezTo>
                  <a:cubicBezTo>
                    <a:pt x="8528" y="8145"/>
                    <a:pt x="8567" y="8120"/>
                    <a:pt x="8586" y="8082"/>
                  </a:cubicBezTo>
                  <a:cubicBezTo>
                    <a:pt x="8608" y="8040"/>
                    <a:pt x="8602" y="7990"/>
                    <a:pt x="8571" y="7954"/>
                  </a:cubicBezTo>
                  <a:cubicBezTo>
                    <a:pt x="8538" y="7915"/>
                    <a:pt x="5239" y="3977"/>
                    <a:pt x="8249" y="418"/>
                  </a:cubicBezTo>
                  <a:cubicBezTo>
                    <a:pt x="8278" y="385"/>
                    <a:pt x="8285" y="337"/>
                    <a:pt x="8268" y="297"/>
                  </a:cubicBezTo>
                  <a:cubicBezTo>
                    <a:pt x="8249" y="257"/>
                    <a:pt x="8211" y="229"/>
                    <a:pt x="8166" y="227"/>
                  </a:cubicBezTo>
                  <a:lnTo>
                    <a:pt x="3235" y="1"/>
                  </a:lnTo>
                  <a:cubicBezTo>
                    <a:pt x="3232" y="1"/>
                    <a:pt x="3230" y="1"/>
                    <a:pt x="32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39" name="Google Shape;6228;p88">
              <a:extLst>
                <a:ext uri="{FF2B5EF4-FFF2-40B4-BE49-F238E27FC236}">
                  <a16:creationId xmlns:a16="http://schemas.microsoft.com/office/drawing/2014/main" id="{F677DC47-DE93-7228-5B50-8335F2A9F0C2}"/>
                </a:ext>
              </a:extLst>
            </p:cNvPr>
            <p:cNvSpPr/>
            <p:nvPr/>
          </p:nvSpPr>
          <p:spPr>
            <a:xfrm>
              <a:off x="1427650" y="3537550"/>
              <a:ext cx="779500" cy="241450"/>
            </a:xfrm>
            <a:custGeom>
              <a:avLst/>
              <a:gdLst/>
              <a:ahLst/>
              <a:cxnLst/>
              <a:rect l="l" t="t" r="r" b="b"/>
              <a:pathLst>
                <a:path w="31180" h="9658" extrusionOk="0">
                  <a:moveTo>
                    <a:pt x="3028" y="330"/>
                  </a:moveTo>
                  <a:lnTo>
                    <a:pt x="30423" y="1812"/>
                  </a:lnTo>
                  <a:cubicBezTo>
                    <a:pt x="27928" y="5511"/>
                    <a:pt x="29827" y="8377"/>
                    <a:pt x="30603" y="9300"/>
                  </a:cubicBezTo>
                  <a:lnTo>
                    <a:pt x="4442" y="7181"/>
                  </a:lnTo>
                  <a:cubicBezTo>
                    <a:pt x="717" y="4701"/>
                    <a:pt x="2671" y="946"/>
                    <a:pt x="3028" y="330"/>
                  </a:cubicBezTo>
                  <a:close/>
                  <a:moveTo>
                    <a:pt x="2939" y="1"/>
                  </a:moveTo>
                  <a:cubicBezTo>
                    <a:pt x="2883" y="1"/>
                    <a:pt x="2831" y="29"/>
                    <a:pt x="2801" y="77"/>
                  </a:cubicBezTo>
                  <a:cubicBezTo>
                    <a:pt x="2773" y="122"/>
                    <a:pt x="0" y="4648"/>
                    <a:pt x="4298" y="7476"/>
                  </a:cubicBezTo>
                  <a:cubicBezTo>
                    <a:pt x="4308" y="7483"/>
                    <a:pt x="4318" y="7488"/>
                    <a:pt x="4330" y="7492"/>
                  </a:cubicBezTo>
                  <a:cubicBezTo>
                    <a:pt x="4344" y="7497"/>
                    <a:pt x="4358" y="7500"/>
                    <a:pt x="4374" y="7502"/>
                  </a:cubicBezTo>
                  <a:lnTo>
                    <a:pt x="30990" y="9657"/>
                  </a:lnTo>
                  <a:cubicBezTo>
                    <a:pt x="30994" y="9657"/>
                    <a:pt x="30998" y="9657"/>
                    <a:pt x="31003" y="9657"/>
                  </a:cubicBezTo>
                  <a:cubicBezTo>
                    <a:pt x="31067" y="9657"/>
                    <a:pt x="31125" y="9620"/>
                    <a:pt x="31152" y="9560"/>
                  </a:cubicBezTo>
                  <a:cubicBezTo>
                    <a:pt x="31179" y="9496"/>
                    <a:pt x="31164" y="9422"/>
                    <a:pt x="31114" y="9376"/>
                  </a:cubicBezTo>
                  <a:cubicBezTo>
                    <a:pt x="30972" y="9245"/>
                    <a:pt x="27696" y="6149"/>
                    <a:pt x="30855" y="1761"/>
                  </a:cubicBezTo>
                  <a:cubicBezTo>
                    <a:pt x="30889" y="1712"/>
                    <a:pt x="30896" y="1650"/>
                    <a:pt x="30870" y="1596"/>
                  </a:cubicBezTo>
                  <a:cubicBezTo>
                    <a:pt x="30844" y="1542"/>
                    <a:pt x="30792" y="1507"/>
                    <a:pt x="30732" y="1504"/>
                  </a:cubicBezTo>
                  <a:lnTo>
                    <a:pt x="2947" y="1"/>
                  </a:lnTo>
                  <a:cubicBezTo>
                    <a:pt x="2945" y="1"/>
                    <a:pt x="2942" y="1"/>
                    <a:pt x="29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0" name="Google Shape;6229;p88">
              <a:extLst>
                <a:ext uri="{FF2B5EF4-FFF2-40B4-BE49-F238E27FC236}">
                  <a16:creationId xmlns:a16="http://schemas.microsoft.com/office/drawing/2014/main" id="{A8747AA5-B2FB-A92C-1932-0D3D7F3D3351}"/>
                </a:ext>
              </a:extLst>
            </p:cNvPr>
            <p:cNvSpPr/>
            <p:nvPr/>
          </p:nvSpPr>
          <p:spPr>
            <a:xfrm>
              <a:off x="2376425" y="3613750"/>
              <a:ext cx="186925" cy="41750"/>
            </a:xfrm>
            <a:custGeom>
              <a:avLst/>
              <a:gdLst/>
              <a:ahLst/>
              <a:cxnLst/>
              <a:rect l="l" t="t" r="r" b="b"/>
              <a:pathLst>
                <a:path w="7477" h="1670" extrusionOk="0">
                  <a:moveTo>
                    <a:pt x="7350" y="0"/>
                  </a:moveTo>
                  <a:cubicBezTo>
                    <a:pt x="7343" y="0"/>
                    <a:pt x="7335" y="1"/>
                    <a:pt x="7328" y="2"/>
                  </a:cubicBezTo>
                  <a:lnTo>
                    <a:pt x="104" y="1439"/>
                  </a:lnTo>
                  <a:cubicBezTo>
                    <a:pt x="42" y="1452"/>
                    <a:pt x="0" y="1513"/>
                    <a:pt x="13" y="1576"/>
                  </a:cubicBezTo>
                  <a:cubicBezTo>
                    <a:pt x="21" y="1617"/>
                    <a:pt x="50" y="1648"/>
                    <a:pt x="87" y="1662"/>
                  </a:cubicBezTo>
                  <a:cubicBezTo>
                    <a:pt x="100" y="1667"/>
                    <a:pt x="113" y="1669"/>
                    <a:pt x="127" y="1669"/>
                  </a:cubicBezTo>
                  <a:cubicBezTo>
                    <a:pt x="135" y="1669"/>
                    <a:pt x="142" y="1669"/>
                    <a:pt x="150" y="1667"/>
                  </a:cubicBezTo>
                  <a:lnTo>
                    <a:pt x="7373" y="231"/>
                  </a:lnTo>
                  <a:cubicBezTo>
                    <a:pt x="7436" y="217"/>
                    <a:pt x="7477" y="157"/>
                    <a:pt x="7465" y="94"/>
                  </a:cubicBezTo>
                  <a:cubicBezTo>
                    <a:pt x="7453" y="39"/>
                    <a:pt x="7404" y="0"/>
                    <a:pt x="73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1" name="Google Shape;6230;p88">
              <a:extLst>
                <a:ext uri="{FF2B5EF4-FFF2-40B4-BE49-F238E27FC236}">
                  <a16:creationId xmlns:a16="http://schemas.microsoft.com/office/drawing/2014/main" id="{99B33FBA-0773-E4CB-F8A7-54CADDE6E89E}"/>
                </a:ext>
              </a:extLst>
            </p:cNvPr>
            <p:cNvSpPr/>
            <p:nvPr/>
          </p:nvSpPr>
          <p:spPr>
            <a:xfrm>
              <a:off x="2423975" y="3554775"/>
              <a:ext cx="139725" cy="29975"/>
            </a:xfrm>
            <a:custGeom>
              <a:avLst/>
              <a:gdLst/>
              <a:ahLst/>
              <a:cxnLst/>
              <a:rect l="l" t="t" r="r" b="b"/>
              <a:pathLst>
                <a:path w="5589" h="1199" extrusionOk="0">
                  <a:moveTo>
                    <a:pt x="5463" y="0"/>
                  </a:moveTo>
                  <a:cubicBezTo>
                    <a:pt x="5456" y="0"/>
                    <a:pt x="5449" y="1"/>
                    <a:pt x="5442" y="2"/>
                  </a:cubicBezTo>
                  <a:lnTo>
                    <a:pt x="106" y="969"/>
                  </a:lnTo>
                  <a:cubicBezTo>
                    <a:pt x="43" y="980"/>
                    <a:pt x="1" y="1041"/>
                    <a:pt x="12" y="1104"/>
                  </a:cubicBezTo>
                  <a:cubicBezTo>
                    <a:pt x="21" y="1146"/>
                    <a:pt x="49" y="1178"/>
                    <a:pt x="86" y="1192"/>
                  </a:cubicBezTo>
                  <a:cubicBezTo>
                    <a:pt x="99" y="1196"/>
                    <a:pt x="113" y="1199"/>
                    <a:pt x="127" y="1199"/>
                  </a:cubicBezTo>
                  <a:cubicBezTo>
                    <a:pt x="134" y="1199"/>
                    <a:pt x="141" y="1198"/>
                    <a:pt x="147" y="1197"/>
                  </a:cubicBezTo>
                  <a:lnTo>
                    <a:pt x="5483" y="230"/>
                  </a:lnTo>
                  <a:cubicBezTo>
                    <a:pt x="5546" y="219"/>
                    <a:pt x="5588" y="159"/>
                    <a:pt x="5577" y="96"/>
                  </a:cubicBezTo>
                  <a:cubicBezTo>
                    <a:pt x="5567" y="40"/>
                    <a:pt x="5518" y="0"/>
                    <a:pt x="54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2" name="Google Shape;6231;p88">
              <a:extLst>
                <a:ext uri="{FF2B5EF4-FFF2-40B4-BE49-F238E27FC236}">
                  <a16:creationId xmlns:a16="http://schemas.microsoft.com/office/drawing/2014/main" id="{F7A209E4-9A14-F845-20B4-D63ED8074045}"/>
                </a:ext>
              </a:extLst>
            </p:cNvPr>
            <p:cNvSpPr/>
            <p:nvPr/>
          </p:nvSpPr>
          <p:spPr>
            <a:xfrm>
              <a:off x="2205100" y="3652550"/>
              <a:ext cx="107050" cy="24050"/>
            </a:xfrm>
            <a:custGeom>
              <a:avLst/>
              <a:gdLst/>
              <a:ahLst/>
              <a:cxnLst/>
              <a:rect l="l" t="t" r="r" b="b"/>
              <a:pathLst>
                <a:path w="4282" h="962" extrusionOk="0">
                  <a:moveTo>
                    <a:pt x="4156" y="0"/>
                  </a:moveTo>
                  <a:cubicBezTo>
                    <a:pt x="4149" y="0"/>
                    <a:pt x="4142" y="1"/>
                    <a:pt x="4135" y="2"/>
                  </a:cubicBezTo>
                  <a:lnTo>
                    <a:pt x="105" y="732"/>
                  </a:lnTo>
                  <a:cubicBezTo>
                    <a:pt x="41" y="744"/>
                    <a:pt x="0" y="804"/>
                    <a:pt x="11" y="867"/>
                  </a:cubicBezTo>
                  <a:cubicBezTo>
                    <a:pt x="19" y="908"/>
                    <a:pt x="47" y="941"/>
                    <a:pt x="84" y="954"/>
                  </a:cubicBezTo>
                  <a:cubicBezTo>
                    <a:pt x="98" y="959"/>
                    <a:pt x="112" y="962"/>
                    <a:pt x="127" y="962"/>
                  </a:cubicBezTo>
                  <a:cubicBezTo>
                    <a:pt x="133" y="962"/>
                    <a:pt x="140" y="962"/>
                    <a:pt x="146" y="961"/>
                  </a:cubicBezTo>
                  <a:lnTo>
                    <a:pt x="4176" y="230"/>
                  </a:lnTo>
                  <a:cubicBezTo>
                    <a:pt x="4239" y="219"/>
                    <a:pt x="4281" y="158"/>
                    <a:pt x="4270" y="96"/>
                  </a:cubicBezTo>
                  <a:cubicBezTo>
                    <a:pt x="4260" y="40"/>
                    <a:pt x="4211" y="0"/>
                    <a:pt x="4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3" name="Google Shape;6232;p88">
              <a:extLst>
                <a:ext uri="{FF2B5EF4-FFF2-40B4-BE49-F238E27FC236}">
                  <a16:creationId xmlns:a16="http://schemas.microsoft.com/office/drawing/2014/main" id="{6D95805A-CDA7-B428-778F-0DC9BD40D4BD}"/>
                </a:ext>
              </a:extLst>
            </p:cNvPr>
            <p:cNvSpPr/>
            <p:nvPr/>
          </p:nvSpPr>
          <p:spPr>
            <a:xfrm>
              <a:off x="2172375" y="3701375"/>
              <a:ext cx="139025" cy="38200"/>
            </a:xfrm>
            <a:custGeom>
              <a:avLst/>
              <a:gdLst/>
              <a:ahLst/>
              <a:cxnLst/>
              <a:rect l="l" t="t" r="r" b="b"/>
              <a:pathLst>
                <a:path w="5561" h="1528" extrusionOk="0">
                  <a:moveTo>
                    <a:pt x="5432" y="0"/>
                  </a:moveTo>
                  <a:cubicBezTo>
                    <a:pt x="5423" y="0"/>
                    <a:pt x="5414" y="1"/>
                    <a:pt x="5405" y="3"/>
                  </a:cubicBezTo>
                  <a:lnTo>
                    <a:pt x="101" y="1300"/>
                  </a:lnTo>
                  <a:cubicBezTo>
                    <a:pt x="39" y="1314"/>
                    <a:pt x="1" y="1377"/>
                    <a:pt x="15" y="1440"/>
                  </a:cubicBezTo>
                  <a:cubicBezTo>
                    <a:pt x="26" y="1479"/>
                    <a:pt x="53" y="1508"/>
                    <a:pt x="88" y="1521"/>
                  </a:cubicBezTo>
                  <a:cubicBezTo>
                    <a:pt x="101" y="1526"/>
                    <a:pt x="115" y="1528"/>
                    <a:pt x="130" y="1528"/>
                  </a:cubicBezTo>
                  <a:cubicBezTo>
                    <a:pt x="138" y="1528"/>
                    <a:pt x="147" y="1527"/>
                    <a:pt x="156" y="1525"/>
                  </a:cubicBezTo>
                  <a:lnTo>
                    <a:pt x="5460" y="228"/>
                  </a:lnTo>
                  <a:cubicBezTo>
                    <a:pt x="5523" y="213"/>
                    <a:pt x="5561" y="150"/>
                    <a:pt x="5545" y="88"/>
                  </a:cubicBezTo>
                  <a:cubicBezTo>
                    <a:pt x="5532" y="36"/>
                    <a:pt x="5484" y="0"/>
                    <a:pt x="5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4" name="Google Shape;6233;p88">
              <a:extLst>
                <a:ext uri="{FF2B5EF4-FFF2-40B4-BE49-F238E27FC236}">
                  <a16:creationId xmlns:a16="http://schemas.microsoft.com/office/drawing/2014/main" id="{18DFFD04-220F-8B5D-9F8A-77F8718DF035}"/>
                </a:ext>
              </a:extLst>
            </p:cNvPr>
            <p:cNvSpPr/>
            <p:nvPr/>
          </p:nvSpPr>
          <p:spPr>
            <a:xfrm>
              <a:off x="2162900" y="3616325"/>
              <a:ext cx="114075" cy="25650"/>
            </a:xfrm>
            <a:custGeom>
              <a:avLst/>
              <a:gdLst/>
              <a:ahLst/>
              <a:cxnLst/>
              <a:rect l="l" t="t" r="r" b="b"/>
              <a:pathLst>
                <a:path w="4563" h="1026" extrusionOk="0">
                  <a:moveTo>
                    <a:pt x="4438" y="1"/>
                  </a:moveTo>
                  <a:cubicBezTo>
                    <a:pt x="4431" y="1"/>
                    <a:pt x="4424" y="2"/>
                    <a:pt x="4416" y="3"/>
                  </a:cubicBezTo>
                  <a:lnTo>
                    <a:pt x="105" y="796"/>
                  </a:lnTo>
                  <a:cubicBezTo>
                    <a:pt x="43" y="807"/>
                    <a:pt x="0" y="868"/>
                    <a:pt x="12" y="931"/>
                  </a:cubicBezTo>
                  <a:cubicBezTo>
                    <a:pt x="20" y="973"/>
                    <a:pt x="49" y="1005"/>
                    <a:pt x="86" y="1018"/>
                  </a:cubicBezTo>
                  <a:cubicBezTo>
                    <a:pt x="99" y="1023"/>
                    <a:pt x="113" y="1026"/>
                    <a:pt x="128" y="1026"/>
                  </a:cubicBezTo>
                  <a:cubicBezTo>
                    <a:pt x="135" y="1026"/>
                    <a:pt x="141" y="1025"/>
                    <a:pt x="148" y="1024"/>
                  </a:cubicBezTo>
                  <a:lnTo>
                    <a:pt x="4458" y="230"/>
                  </a:lnTo>
                  <a:cubicBezTo>
                    <a:pt x="4521" y="219"/>
                    <a:pt x="4563" y="159"/>
                    <a:pt x="4551" y="96"/>
                  </a:cubicBezTo>
                  <a:cubicBezTo>
                    <a:pt x="4541" y="40"/>
                    <a:pt x="4493" y="1"/>
                    <a:pt x="44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5" name="Google Shape;6234;p88">
              <a:extLst>
                <a:ext uri="{FF2B5EF4-FFF2-40B4-BE49-F238E27FC236}">
                  <a16:creationId xmlns:a16="http://schemas.microsoft.com/office/drawing/2014/main" id="{2C092737-22AD-4711-181E-6BAB1E510F55}"/>
                </a:ext>
              </a:extLst>
            </p:cNvPr>
            <p:cNvSpPr/>
            <p:nvPr/>
          </p:nvSpPr>
          <p:spPr>
            <a:xfrm>
              <a:off x="2171125" y="3604050"/>
              <a:ext cx="53175" cy="14450"/>
            </a:xfrm>
            <a:custGeom>
              <a:avLst/>
              <a:gdLst/>
              <a:ahLst/>
              <a:cxnLst/>
              <a:rect l="l" t="t" r="r" b="b"/>
              <a:pathLst>
                <a:path w="2127" h="578" extrusionOk="0">
                  <a:moveTo>
                    <a:pt x="2001" y="1"/>
                  </a:moveTo>
                  <a:cubicBezTo>
                    <a:pt x="1994" y="1"/>
                    <a:pt x="1987" y="1"/>
                    <a:pt x="1980" y="3"/>
                  </a:cubicBezTo>
                  <a:lnTo>
                    <a:pt x="104" y="348"/>
                  </a:lnTo>
                  <a:cubicBezTo>
                    <a:pt x="42" y="359"/>
                    <a:pt x="1" y="420"/>
                    <a:pt x="12" y="483"/>
                  </a:cubicBezTo>
                  <a:cubicBezTo>
                    <a:pt x="20" y="524"/>
                    <a:pt x="49" y="557"/>
                    <a:pt x="86" y="570"/>
                  </a:cubicBezTo>
                  <a:cubicBezTo>
                    <a:pt x="98" y="575"/>
                    <a:pt x="111" y="577"/>
                    <a:pt x="125" y="577"/>
                  </a:cubicBezTo>
                  <a:cubicBezTo>
                    <a:pt x="132" y="577"/>
                    <a:pt x="139" y="577"/>
                    <a:pt x="147" y="575"/>
                  </a:cubicBezTo>
                  <a:lnTo>
                    <a:pt x="2021" y="231"/>
                  </a:lnTo>
                  <a:cubicBezTo>
                    <a:pt x="2085" y="220"/>
                    <a:pt x="2126" y="159"/>
                    <a:pt x="2115" y="96"/>
                  </a:cubicBezTo>
                  <a:cubicBezTo>
                    <a:pt x="2105" y="40"/>
                    <a:pt x="2056" y="1"/>
                    <a:pt x="20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6" name="Google Shape;6235;p88">
              <a:extLst>
                <a:ext uri="{FF2B5EF4-FFF2-40B4-BE49-F238E27FC236}">
                  <a16:creationId xmlns:a16="http://schemas.microsoft.com/office/drawing/2014/main" id="{36373A7F-B452-577C-4711-C4BAB388F06E}"/>
                </a:ext>
              </a:extLst>
            </p:cNvPr>
            <p:cNvSpPr/>
            <p:nvPr/>
          </p:nvSpPr>
          <p:spPr>
            <a:xfrm>
              <a:off x="2481125" y="3587500"/>
              <a:ext cx="80600" cy="18975"/>
            </a:xfrm>
            <a:custGeom>
              <a:avLst/>
              <a:gdLst/>
              <a:ahLst/>
              <a:cxnLst/>
              <a:rect l="l" t="t" r="r" b="b"/>
              <a:pathLst>
                <a:path w="3224" h="759" extrusionOk="0">
                  <a:moveTo>
                    <a:pt x="3099" y="0"/>
                  </a:moveTo>
                  <a:cubicBezTo>
                    <a:pt x="3092" y="0"/>
                    <a:pt x="3085" y="1"/>
                    <a:pt x="3078" y="2"/>
                  </a:cubicBezTo>
                  <a:lnTo>
                    <a:pt x="105" y="528"/>
                  </a:lnTo>
                  <a:cubicBezTo>
                    <a:pt x="41" y="539"/>
                    <a:pt x="0" y="599"/>
                    <a:pt x="10" y="662"/>
                  </a:cubicBezTo>
                  <a:cubicBezTo>
                    <a:pt x="19" y="704"/>
                    <a:pt x="47" y="737"/>
                    <a:pt x="84" y="751"/>
                  </a:cubicBezTo>
                  <a:cubicBezTo>
                    <a:pt x="97" y="756"/>
                    <a:pt x="110" y="758"/>
                    <a:pt x="123" y="758"/>
                  </a:cubicBezTo>
                  <a:cubicBezTo>
                    <a:pt x="130" y="758"/>
                    <a:pt x="138" y="757"/>
                    <a:pt x="145" y="756"/>
                  </a:cubicBezTo>
                  <a:lnTo>
                    <a:pt x="3118" y="231"/>
                  </a:lnTo>
                  <a:cubicBezTo>
                    <a:pt x="3181" y="219"/>
                    <a:pt x="3223" y="159"/>
                    <a:pt x="3212" y="96"/>
                  </a:cubicBezTo>
                  <a:cubicBezTo>
                    <a:pt x="3202" y="40"/>
                    <a:pt x="3153" y="0"/>
                    <a:pt x="3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7" name="Google Shape;6236;p88">
              <a:extLst>
                <a:ext uri="{FF2B5EF4-FFF2-40B4-BE49-F238E27FC236}">
                  <a16:creationId xmlns:a16="http://schemas.microsoft.com/office/drawing/2014/main" id="{1983B20A-3B74-0866-599B-F95E2E554519}"/>
                </a:ext>
              </a:extLst>
            </p:cNvPr>
            <p:cNvSpPr/>
            <p:nvPr/>
          </p:nvSpPr>
          <p:spPr>
            <a:xfrm>
              <a:off x="1622575" y="3487275"/>
              <a:ext cx="439025" cy="113450"/>
            </a:xfrm>
            <a:custGeom>
              <a:avLst/>
              <a:gdLst/>
              <a:ahLst/>
              <a:cxnLst/>
              <a:rect l="l" t="t" r="r" b="b"/>
              <a:pathLst>
                <a:path w="17561" h="4538" extrusionOk="0">
                  <a:moveTo>
                    <a:pt x="5934" y="0"/>
                  </a:moveTo>
                  <a:lnTo>
                    <a:pt x="343" y="1277"/>
                  </a:lnTo>
                  <a:cubicBezTo>
                    <a:pt x="0" y="1355"/>
                    <a:pt x="8" y="1844"/>
                    <a:pt x="351" y="1913"/>
                  </a:cubicBezTo>
                  <a:lnTo>
                    <a:pt x="13459" y="4538"/>
                  </a:lnTo>
                  <a:lnTo>
                    <a:pt x="17561" y="2383"/>
                  </a:lnTo>
                  <a:lnTo>
                    <a:pt x="59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8" name="Google Shape;6237;p88">
              <a:extLst>
                <a:ext uri="{FF2B5EF4-FFF2-40B4-BE49-F238E27FC236}">
                  <a16:creationId xmlns:a16="http://schemas.microsoft.com/office/drawing/2014/main" id="{B2287097-0081-9AB1-5870-972E2A191323}"/>
                </a:ext>
              </a:extLst>
            </p:cNvPr>
            <p:cNvSpPr/>
            <p:nvPr/>
          </p:nvSpPr>
          <p:spPr>
            <a:xfrm>
              <a:off x="1621825" y="3484400"/>
              <a:ext cx="442800" cy="119225"/>
            </a:xfrm>
            <a:custGeom>
              <a:avLst/>
              <a:gdLst/>
              <a:ahLst/>
              <a:cxnLst/>
              <a:rect l="l" t="t" r="r" b="b"/>
              <a:pathLst>
                <a:path w="17712" h="4769" extrusionOk="0">
                  <a:moveTo>
                    <a:pt x="5965" y="235"/>
                  </a:moveTo>
                  <a:lnTo>
                    <a:pt x="17249" y="2547"/>
                  </a:lnTo>
                  <a:lnTo>
                    <a:pt x="13472" y="4531"/>
                  </a:lnTo>
                  <a:lnTo>
                    <a:pt x="404" y="1914"/>
                  </a:lnTo>
                  <a:cubicBezTo>
                    <a:pt x="283" y="1890"/>
                    <a:pt x="236" y="1794"/>
                    <a:pt x="235" y="1712"/>
                  </a:cubicBezTo>
                  <a:cubicBezTo>
                    <a:pt x="234" y="1629"/>
                    <a:pt x="277" y="1533"/>
                    <a:pt x="399" y="1504"/>
                  </a:cubicBezTo>
                  <a:lnTo>
                    <a:pt x="5965" y="235"/>
                  </a:lnTo>
                  <a:close/>
                  <a:moveTo>
                    <a:pt x="5965" y="0"/>
                  </a:moveTo>
                  <a:cubicBezTo>
                    <a:pt x="5956" y="0"/>
                    <a:pt x="5947" y="1"/>
                    <a:pt x="5939" y="3"/>
                  </a:cubicBezTo>
                  <a:lnTo>
                    <a:pt x="347" y="1279"/>
                  </a:lnTo>
                  <a:cubicBezTo>
                    <a:pt x="138" y="1326"/>
                    <a:pt x="1" y="1501"/>
                    <a:pt x="4" y="1715"/>
                  </a:cubicBezTo>
                  <a:cubicBezTo>
                    <a:pt x="6" y="1903"/>
                    <a:pt x="117" y="2058"/>
                    <a:pt x="287" y="2121"/>
                  </a:cubicBezTo>
                  <a:cubicBezTo>
                    <a:pt x="309" y="2130"/>
                    <a:pt x="334" y="2136"/>
                    <a:pt x="358" y="2141"/>
                  </a:cubicBezTo>
                  <a:lnTo>
                    <a:pt x="13466" y="4766"/>
                  </a:lnTo>
                  <a:cubicBezTo>
                    <a:pt x="13474" y="4768"/>
                    <a:pt x="13482" y="4769"/>
                    <a:pt x="13490" y="4769"/>
                  </a:cubicBezTo>
                  <a:cubicBezTo>
                    <a:pt x="13509" y="4769"/>
                    <a:pt x="13526" y="4764"/>
                    <a:pt x="13543" y="4756"/>
                  </a:cubicBezTo>
                  <a:lnTo>
                    <a:pt x="17644" y="2601"/>
                  </a:lnTo>
                  <a:cubicBezTo>
                    <a:pt x="17688" y="2578"/>
                    <a:pt x="17712" y="2530"/>
                    <a:pt x="17706" y="2482"/>
                  </a:cubicBezTo>
                  <a:cubicBezTo>
                    <a:pt x="17699" y="2433"/>
                    <a:pt x="17663" y="2395"/>
                    <a:pt x="17614" y="2385"/>
                  </a:cubicBezTo>
                  <a:lnTo>
                    <a:pt x="5988" y="2"/>
                  </a:lnTo>
                  <a:cubicBezTo>
                    <a:pt x="5980" y="1"/>
                    <a:pt x="5973" y="0"/>
                    <a:pt x="5965"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49" name="Google Shape;6238;p88">
              <a:extLst>
                <a:ext uri="{FF2B5EF4-FFF2-40B4-BE49-F238E27FC236}">
                  <a16:creationId xmlns:a16="http://schemas.microsoft.com/office/drawing/2014/main" id="{7A07E6DF-6C6F-0E1B-9216-FD436F4F3F6A}"/>
                </a:ext>
              </a:extLst>
            </p:cNvPr>
            <p:cNvSpPr/>
            <p:nvPr/>
          </p:nvSpPr>
          <p:spPr>
            <a:xfrm>
              <a:off x="1652700" y="3414550"/>
              <a:ext cx="383900" cy="175900"/>
            </a:xfrm>
            <a:custGeom>
              <a:avLst/>
              <a:gdLst/>
              <a:ahLst/>
              <a:cxnLst/>
              <a:rect l="l" t="t" r="r" b="b"/>
              <a:pathLst>
                <a:path w="15356" h="7036" extrusionOk="0">
                  <a:moveTo>
                    <a:pt x="1" y="0"/>
                  </a:moveTo>
                  <a:cubicBezTo>
                    <a:pt x="1" y="0"/>
                    <a:pt x="949" y="2588"/>
                    <a:pt x="129" y="4322"/>
                  </a:cubicBezTo>
                  <a:lnTo>
                    <a:pt x="12764" y="7035"/>
                  </a:lnTo>
                  <a:cubicBezTo>
                    <a:pt x="12764" y="7035"/>
                    <a:pt x="15356" y="3181"/>
                    <a:pt x="12348" y="744"/>
                  </a:cubicBez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0" name="Google Shape;6239;p88">
              <a:extLst>
                <a:ext uri="{FF2B5EF4-FFF2-40B4-BE49-F238E27FC236}">
                  <a16:creationId xmlns:a16="http://schemas.microsoft.com/office/drawing/2014/main" id="{1D50E775-20F5-3D75-C527-58EA7D5F4006}"/>
                </a:ext>
              </a:extLst>
            </p:cNvPr>
            <p:cNvSpPr/>
            <p:nvPr/>
          </p:nvSpPr>
          <p:spPr>
            <a:xfrm>
              <a:off x="1649250" y="3411275"/>
              <a:ext cx="390850" cy="182450"/>
            </a:xfrm>
            <a:custGeom>
              <a:avLst/>
              <a:gdLst/>
              <a:ahLst/>
              <a:cxnLst/>
              <a:rect l="l" t="t" r="r" b="b"/>
              <a:pathLst>
                <a:path w="15634" h="7298" extrusionOk="0">
                  <a:moveTo>
                    <a:pt x="325" y="273"/>
                  </a:moveTo>
                  <a:lnTo>
                    <a:pt x="12436" y="1002"/>
                  </a:lnTo>
                  <a:cubicBezTo>
                    <a:pt x="15078" y="3182"/>
                    <a:pt x="13186" y="6471"/>
                    <a:pt x="12842" y="7020"/>
                  </a:cubicBezTo>
                  <a:lnTo>
                    <a:pt x="451" y="4359"/>
                  </a:lnTo>
                  <a:cubicBezTo>
                    <a:pt x="1062" y="2863"/>
                    <a:pt x="521" y="888"/>
                    <a:pt x="325" y="273"/>
                  </a:cubicBezTo>
                  <a:close/>
                  <a:moveTo>
                    <a:pt x="138" y="0"/>
                  </a:moveTo>
                  <a:cubicBezTo>
                    <a:pt x="97" y="0"/>
                    <a:pt x="59" y="19"/>
                    <a:pt x="34" y="53"/>
                  </a:cubicBezTo>
                  <a:cubicBezTo>
                    <a:pt x="7" y="88"/>
                    <a:pt x="1" y="134"/>
                    <a:pt x="15" y="175"/>
                  </a:cubicBezTo>
                  <a:cubicBezTo>
                    <a:pt x="26" y="201"/>
                    <a:pt x="935" y="2733"/>
                    <a:pt x="149" y="4398"/>
                  </a:cubicBezTo>
                  <a:cubicBezTo>
                    <a:pt x="132" y="4434"/>
                    <a:pt x="133" y="4475"/>
                    <a:pt x="150" y="4511"/>
                  </a:cubicBezTo>
                  <a:cubicBezTo>
                    <a:pt x="164" y="4542"/>
                    <a:pt x="190" y="4565"/>
                    <a:pt x="221" y="4576"/>
                  </a:cubicBezTo>
                  <a:cubicBezTo>
                    <a:pt x="227" y="4578"/>
                    <a:pt x="233" y="4580"/>
                    <a:pt x="240" y="4581"/>
                  </a:cubicBezTo>
                  <a:lnTo>
                    <a:pt x="12876" y="7295"/>
                  </a:lnTo>
                  <a:cubicBezTo>
                    <a:pt x="12885" y="7297"/>
                    <a:pt x="12894" y="7298"/>
                    <a:pt x="12903" y="7298"/>
                  </a:cubicBezTo>
                  <a:cubicBezTo>
                    <a:pt x="12946" y="7298"/>
                    <a:pt x="12987" y="7277"/>
                    <a:pt x="13011" y="7240"/>
                  </a:cubicBezTo>
                  <a:cubicBezTo>
                    <a:pt x="13038" y="7200"/>
                    <a:pt x="15634" y="3257"/>
                    <a:pt x="12568" y="773"/>
                  </a:cubicBezTo>
                  <a:cubicBezTo>
                    <a:pt x="12548" y="755"/>
                    <a:pt x="12522" y="745"/>
                    <a:pt x="12494" y="744"/>
                  </a:cubicBezTo>
                  <a:lnTo>
                    <a:pt x="147" y="0"/>
                  </a:lnTo>
                  <a:cubicBezTo>
                    <a:pt x="144" y="0"/>
                    <a:pt x="141" y="0"/>
                    <a:pt x="1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1" name="Google Shape;6240;p88">
              <a:extLst>
                <a:ext uri="{FF2B5EF4-FFF2-40B4-BE49-F238E27FC236}">
                  <a16:creationId xmlns:a16="http://schemas.microsoft.com/office/drawing/2014/main" id="{2B2B6D9B-D10B-1DA5-6A22-580F447AE848}"/>
                </a:ext>
              </a:extLst>
            </p:cNvPr>
            <p:cNvSpPr/>
            <p:nvPr/>
          </p:nvSpPr>
          <p:spPr>
            <a:xfrm>
              <a:off x="1637400" y="3361150"/>
              <a:ext cx="875050" cy="81750"/>
            </a:xfrm>
            <a:custGeom>
              <a:avLst/>
              <a:gdLst/>
              <a:ahLst/>
              <a:cxnLst/>
              <a:rect l="l" t="t" r="r" b="b"/>
              <a:pathLst>
                <a:path w="35002" h="3270" extrusionOk="0">
                  <a:moveTo>
                    <a:pt x="22268" y="0"/>
                  </a:moveTo>
                  <a:lnTo>
                    <a:pt x="258" y="1688"/>
                  </a:lnTo>
                  <a:cubicBezTo>
                    <a:pt x="4" y="1706"/>
                    <a:pt x="1" y="2078"/>
                    <a:pt x="254" y="2102"/>
                  </a:cubicBezTo>
                  <a:lnTo>
                    <a:pt x="12716" y="3269"/>
                  </a:lnTo>
                  <a:lnTo>
                    <a:pt x="35002" y="732"/>
                  </a:lnTo>
                  <a:lnTo>
                    <a:pt x="22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2" name="Google Shape;6241;p88">
              <a:extLst>
                <a:ext uri="{FF2B5EF4-FFF2-40B4-BE49-F238E27FC236}">
                  <a16:creationId xmlns:a16="http://schemas.microsoft.com/office/drawing/2014/main" id="{E5162ADF-A089-5C26-AB4E-2D4BBE271868}"/>
                </a:ext>
              </a:extLst>
            </p:cNvPr>
            <p:cNvSpPr/>
            <p:nvPr/>
          </p:nvSpPr>
          <p:spPr>
            <a:xfrm>
              <a:off x="1636100" y="3358225"/>
              <a:ext cx="879275" cy="87575"/>
            </a:xfrm>
            <a:custGeom>
              <a:avLst/>
              <a:gdLst/>
              <a:ahLst/>
              <a:cxnLst/>
              <a:rect l="l" t="t" r="r" b="b"/>
              <a:pathLst>
                <a:path w="35171" h="3503" extrusionOk="0">
                  <a:moveTo>
                    <a:pt x="22321" y="232"/>
                  </a:moveTo>
                  <a:lnTo>
                    <a:pt x="33695" y="887"/>
                  </a:lnTo>
                  <a:lnTo>
                    <a:pt x="12767" y="3270"/>
                  </a:lnTo>
                  <a:lnTo>
                    <a:pt x="317" y="2104"/>
                  </a:lnTo>
                  <a:cubicBezTo>
                    <a:pt x="239" y="2097"/>
                    <a:pt x="233" y="2031"/>
                    <a:pt x="234" y="2011"/>
                  </a:cubicBezTo>
                  <a:cubicBezTo>
                    <a:pt x="234" y="1991"/>
                    <a:pt x="240" y="1926"/>
                    <a:pt x="318" y="1920"/>
                  </a:cubicBezTo>
                  <a:lnTo>
                    <a:pt x="22321" y="232"/>
                  </a:lnTo>
                  <a:close/>
                  <a:moveTo>
                    <a:pt x="22311" y="1"/>
                  </a:moveTo>
                  <a:lnTo>
                    <a:pt x="301" y="1688"/>
                  </a:lnTo>
                  <a:cubicBezTo>
                    <a:pt x="106" y="1704"/>
                    <a:pt x="2" y="1861"/>
                    <a:pt x="1" y="2009"/>
                  </a:cubicBezTo>
                  <a:cubicBezTo>
                    <a:pt x="0" y="2133"/>
                    <a:pt x="70" y="2263"/>
                    <a:pt x="206" y="2315"/>
                  </a:cubicBezTo>
                  <a:cubicBezTo>
                    <a:pt x="233" y="2324"/>
                    <a:pt x="264" y="2331"/>
                    <a:pt x="296" y="2334"/>
                  </a:cubicBezTo>
                  <a:lnTo>
                    <a:pt x="12758" y="3503"/>
                  </a:lnTo>
                  <a:cubicBezTo>
                    <a:pt x="12766" y="3503"/>
                    <a:pt x="12773" y="3503"/>
                    <a:pt x="12781" y="3502"/>
                  </a:cubicBezTo>
                  <a:lnTo>
                    <a:pt x="35066" y="964"/>
                  </a:lnTo>
                  <a:cubicBezTo>
                    <a:pt x="35126" y="957"/>
                    <a:pt x="35171" y="906"/>
                    <a:pt x="35169" y="846"/>
                  </a:cubicBezTo>
                  <a:cubicBezTo>
                    <a:pt x="35168" y="786"/>
                    <a:pt x="35120" y="737"/>
                    <a:pt x="35060" y="733"/>
                  </a:cubicBezTo>
                  <a:lnTo>
                    <a:pt x="223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3" name="Google Shape;6242;p88">
              <a:extLst>
                <a:ext uri="{FF2B5EF4-FFF2-40B4-BE49-F238E27FC236}">
                  <a16:creationId xmlns:a16="http://schemas.microsoft.com/office/drawing/2014/main" id="{1377709F-1CC4-B02D-9669-C552CC0C9DD0}"/>
                </a:ext>
              </a:extLst>
            </p:cNvPr>
            <p:cNvSpPr/>
            <p:nvPr/>
          </p:nvSpPr>
          <p:spPr>
            <a:xfrm>
              <a:off x="1955300" y="3379450"/>
              <a:ext cx="618050" cy="221275"/>
            </a:xfrm>
            <a:custGeom>
              <a:avLst/>
              <a:gdLst/>
              <a:ahLst/>
              <a:cxnLst/>
              <a:rect l="l" t="t" r="r" b="b"/>
              <a:pathLst>
                <a:path w="24722" h="8851" extrusionOk="0">
                  <a:moveTo>
                    <a:pt x="22286" y="0"/>
                  </a:moveTo>
                  <a:lnTo>
                    <a:pt x="0" y="2537"/>
                  </a:lnTo>
                  <a:cubicBezTo>
                    <a:pt x="2861" y="6051"/>
                    <a:pt x="149" y="8851"/>
                    <a:pt x="149" y="8851"/>
                  </a:cubicBezTo>
                  <a:lnTo>
                    <a:pt x="21463" y="5844"/>
                  </a:lnTo>
                  <a:cubicBezTo>
                    <a:pt x="24722" y="3412"/>
                    <a:pt x="22286" y="0"/>
                    <a:pt x="222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4" name="Google Shape;6243;p88">
              <a:extLst>
                <a:ext uri="{FF2B5EF4-FFF2-40B4-BE49-F238E27FC236}">
                  <a16:creationId xmlns:a16="http://schemas.microsoft.com/office/drawing/2014/main" id="{11957674-8A5C-D78B-AE0D-09DBC91B50C3}"/>
                </a:ext>
              </a:extLst>
            </p:cNvPr>
            <p:cNvSpPr/>
            <p:nvPr/>
          </p:nvSpPr>
          <p:spPr>
            <a:xfrm>
              <a:off x="1952200" y="3376550"/>
              <a:ext cx="624225" cy="227075"/>
            </a:xfrm>
            <a:custGeom>
              <a:avLst/>
              <a:gdLst/>
              <a:ahLst/>
              <a:cxnLst/>
              <a:rect l="l" t="t" r="r" b="b"/>
              <a:pathLst>
                <a:path w="24969" h="9083" extrusionOk="0">
                  <a:moveTo>
                    <a:pt x="22353" y="239"/>
                  </a:moveTo>
                  <a:lnTo>
                    <a:pt x="22353" y="239"/>
                  </a:lnTo>
                  <a:cubicBezTo>
                    <a:pt x="22658" y="695"/>
                    <a:pt x="24455" y="3652"/>
                    <a:pt x="21542" y="5850"/>
                  </a:cubicBezTo>
                  <a:lnTo>
                    <a:pt x="553" y="8810"/>
                  </a:lnTo>
                  <a:cubicBezTo>
                    <a:pt x="1119" y="8064"/>
                    <a:pt x="2575" y="5640"/>
                    <a:pt x="345" y="2745"/>
                  </a:cubicBezTo>
                  <a:lnTo>
                    <a:pt x="22353" y="239"/>
                  </a:lnTo>
                  <a:close/>
                  <a:moveTo>
                    <a:pt x="22410" y="0"/>
                  </a:moveTo>
                  <a:cubicBezTo>
                    <a:pt x="22405" y="0"/>
                    <a:pt x="22401" y="1"/>
                    <a:pt x="22396" y="1"/>
                  </a:cubicBezTo>
                  <a:lnTo>
                    <a:pt x="111" y="2538"/>
                  </a:lnTo>
                  <a:cubicBezTo>
                    <a:pt x="70" y="2543"/>
                    <a:pt x="33" y="2571"/>
                    <a:pt x="17" y="2610"/>
                  </a:cubicBezTo>
                  <a:cubicBezTo>
                    <a:pt x="1" y="2649"/>
                    <a:pt x="8" y="2695"/>
                    <a:pt x="35" y="2727"/>
                  </a:cubicBezTo>
                  <a:cubicBezTo>
                    <a:pt x="2795" y="6117"/>
                    <a:pt x="298" y="8774"/>
                    <a:pt x="191" y="8887"/>
                  </a:cubicBezTo>
                  <a:cubicBezTo>
                    <a:pt x="156" y="8922"/>
                    <a:pt x="148" y="8975"/>
                    <a:pt x="170" y="9019"/>
                  </a:cubicBezTo>
                  <a:cubicBezTo>
                    <a:pt x="184" y="9046"/>
                    <a:pt x="206" y="9066"/>
                    <a:pt x="233" y="9076"/>
                  </a:cubicBezTo>
                  <a:cubicBezTo>
                    <a:pt x="245" y="9080"/>
                    <a:pt x="258" y="9082"/>
                    <a:pt x="272" y="9082"/>
                  </a:cubicBezTo>
                  <a:cubicBezTo>
                    <a:pt x="278" y="9082"/>
                    <a:pt x="284" y="9082"/>
                    <a:pt x="290" y="9081"/>
                  </a:cubicBezTo>
                  <a:lnTo>
                    <a:pt x="21603" y="6075"/>
                  </a:lnTo>
                  <a:cubicBezTo>
                    <a:pt x="21623" y="6072"/>
                    <a:pt x="21641" y="6065"/>
                    <a:pt x="21657" y="6052"/>
                  </a:cubicBezTo>
                  <a:cubicBezTo>
                    <a:pt x="24968" y="3581"/>
                    <a:pt x="22529" y="83"/>
                    <a:pt x="22503" y="48"/>
                  </a:cubicBezTo>
                  <a:cubicBezTo>
                    <a:pt x="22482" y="18"/>
                    <a:pt x="22447" y="0"/>
                    <a:pt x="224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5" name="Google Shape;6244;p88">
              <a:extLst>
                <a:ext uri="{FF2B5EF4-FFF2-40B4-BE49-F238E27FC236}">
                  <a16:creationId xmlns:a16="http://schemas.microsoft.com/office/drawing/2014/main" id="{BC172E8D-3E35-921B-F362-7108479C1DC1}"/>
                </a:ext>
              </a:extLst>
            </p:cNvPr>
            <p:cNvSpPr/>
            <p:nvPr/>
          </p:nvSpPr>
          <p:spPr>
            <a:xfrm>
              <a:off x="2047350" y="3406875"/>
              <a:ext cx="469700" cy="163250"/>
            </a:xfrm>
            <a:custGeom>
              <a:avLst/>
              <a:gdLst/>
              <a:ahLst/>
              <a:cxnLst/>
              <a:rect l="l" t="t" r="r" b="b"/>
              <a:pathLst>
                <a:path w="18788" h="6530" extrusionOk="0">
                  <a:moveTo>
                    <a:pt x="17014" y="1"/>
                  </a:moveTo>
                  <a:lnTo>
                    <a:pt x="1" y="1935"/>
                  </a:lnTo>
                  <a:cubicBezTo>
                    <a:pt x="2083" y="4494"/>
                    <a:pt x="110" y="6530"/>
                    <a:pt x="110" y="6530"/>
                  </a:cubicBezTo>
                  <a:lnTo>
                    <a:pt x="16416" y="4254"/>
                  </a:lnTo>
                  <a:cubicBezTo>
                    <a:pt x="18788" y="2483"/>
                    <a:pt x="17014" y="1"/>
                    <a:pt x="170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6" name="Google Shape;6245;p88">
              <a:extLst>
                <a:ext uri="{FF2B5EF4-FFF2-40B4-BE49-F238E27FC236}">
                  <a16:creationId xmlns:a16="http://schemas.microsoft.com/office/drawing/2014/main" id="{506020E4-D803-4F9B-DF87-1719B01A1721}"/>
                </a:ext>
              </a:extLst>
            </p:cNvPr>
            <p:cNvSpPr/>
            <p:nvPr/>
          </p:nvSpPr>
          <p:spPr>
            <a:xfrm>
              <a:off x="2044275" y="3403975"/>
              <a:ext cx="476075" cy="169075"/>
            </a:xfrm>
            <a:custGeom>
              <a:avLst/>
              <a:gdLst/>
              <a:ahLst/>
              <a:cxnLst/>
              <a:rect l="l" t="t" r="r" b="b"/>
              <a:pathLst>
                <a:path w="19043" h="6763" extrusionOk="0">
                  <a:moveTo>
                    <a:pt x="17080" y="239"/>
                  </a:moveTo>
                  <a:cubicBezTo>
                    <a:pt x="17326" y="614"/>
                    <a:pt x="18547" y="2703"/>
                    <a:pt x="16493" y="4259"/>
                  </a:cubicBezTo>
                  <a:lnTo>
                    <a:pt x="505" y="6492"/>
                  </a:lnTo>
                  <a:cubicBezTo>
                    <a:pt x="943" y="5885"/>
                    <a:pt x="1875" y="4175"/>
                    <a:pt x="343" y="2144"/>
                  </a:cubicBezTo>
                  <a:lnTo>
                    <a:pt x="17080" y="239"/>
                  </a:lnTo>
                  <a:close/>
                  <a:moveTo>
                    <a:pt x="17137" y="1"/>
                  </a:moveTo>
                  <a:cubicBezTo>
                    <a:pt x="17133" y="1"/>
                    <a:pt x="17128" y="1"/>
                    <a:pt x="17123" y="1"/>
                  </a:cubicBezTo>
                  <a:lnTo>
                    <a:pt x="110" y="1937"/>
                  </a:lnTo>
                  <a:cubicBezTo>
                    <a:pt x="68" y="1941"/>
                    <a:pt x="32" y="1969"/>
                    <a:pt x="17" y="2008"/>
                  </a:cubicBezTo>
                  <a:cubicBezTo>
                    <a:pt x="0" y="2047"/>
                    <a:pt x="8" y="2092"/>
                    <a:pt x="34" y="2125"/>
                  </a:cubicBezTo>
                  <a:cubicBezTo>
                    <a:pt x="2024" y="4570"/>
                    <a:pt x="227" y="6486"/>
                    <a:pt x="148" y="6566"/>
                  </a:cubicBezTo>
                  <a:cubicBezTo>
                    <a:pt x="115" y="6602"/>
                    <a:pt x="106" y="6655"/>
                    <a:pt x="129" y="6699"/>
                  </a:cubicBezTo>
                  <a:cubicBezTo>
                    <a:pt x="142" y="6725"/>
                    <a:pt x="165" y="6746"/>
                    <a:pt x="192" y="6755"/>
                  </a:cubicBezTo>
                  <a:cubicBezTo>
                    <a:pt x="204" y="6760"/>
                    <a:pt x="217" y="6763"/>
                    <a:pt x="231" y="6763"/>
                  </a:cubicBezTo>
                  <a:cubicBezTo>
                    <a:pt x="237" y="6763"/>
                    <a:pt x="242" y="6762"/>
                    <a:pt x="248" y="6761"/>
                  </a:cubicBezTo>
                  <a:lnTo>
                    <a:pt x="16555" y="4484"/>
                  </a:lnTo>
                  <a:cubicBezTo>
                    <a:pt x="16574" y="4482"/>
                    <a:pt x="16593" y="4474"/>
                    <a:pt x="16608" y="4463"/>
                  </a:cubicBezTo>
                  <a:cubicBezTo>
                    <a:pt x="19042" y="2645"/>
                    <a:pt x="17250" y="74"/>
                    <a:pt x="17231" y="49"/>
                  </a:cubicBezTo>
                  <a:cubicBezTo>
                    <a:pt x="17209" y="19"/>
                    <a:pt x="17175" y="1"/>
                    <a:pt x="171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7" name="Google Shape;6246;p88">
              <a:extLst>
                <a:ext uri="{FF2B5EF4-FFF2-40B4-BE49-F238E27FC236}">
                  <a16:creationId xmlns:a16="http://schemas.microsoft.com/office/drawing/2014/main" id="{6A5644C5-FBBC-24E3-E809-B2212198BFE4}"/>
                </a:ext>
              </a:extLst>
            </p:cNvPr>
            <p:cNvSpPr/>
            <p:nvPr/>
          </p:nvSpPr>
          <p:spPr>
            <a:xfrm>
              <a:off x="1661375" y="3488125"/>
              <a:ext cx="152025" cy="24950"/>
            </a:xfrm>
            <a:custGeom>
              <a:avLst/>
              <a:gdLst/>
              <a:ahLst/>
              <a:cxnLst/>
              <a:rect l="l" t="t" r="r" b="b"/>
              <a:pathLst>
                <a:path w="6081" h="998" extrusionOk="0">
                  <a:moveTo>
                    <a:pt x="99" y="0"/>
                  </a:moveTo>
                  <a:cubicBezTo>
                    <a:pt x="53" y="0"/>
                    <a:pt x="13" y="35"/>
                    <a:pt x="6" y="81"/>
                  </a:cubicBezTo>
                  <a:cubicBezTo>
                    <a:pt x="0" y="125"/>
                    <a:pt x="26" y="166"/>
                    <a:pt x="66" y="181"/>
                  </a:cubicBezTo>
                  <a:cubicBezTo>
                    <a:pt x="72" y="183"/>
                    <a:pt x="79" y="185"/>
                    <a:pt x="87" y="187"/>
                  </a:cubicBezTo>
                  <a:lnTo>
                    <a:pt x="5967" y="997"/>
                  </a:lnTo>
                  <a:cubicBezTo>
                    <a:pt x="5972" y="998"/>
                    <a:pt x="5976" y="998"/>
                    <a:pt x="5980" y="998"/>
                  </a:cubicBezTo>
                  <a:cubicBezTo>
                    <a:pt x="6026" y="998"/>
                    <a:pt x="6066" y="964"/>
                    <a:pt x="6073" y="917"/>
                  </a:cubicBezTo>
                  <a:cubicBezTo>
                    <a:pt x="6080" y="866"/>
                    <a:pt x="6044" y="819"/>
                    <a:pt x="5993" y="812"/>
                  </a:cubicBezTo>
                  <a:lnTo>
                    <a:pt x="112" y="1"/>
                  </a:lnTo>
                  <a:cubicBezTo>
                    <a:pt x="108" y="1"/>
                    <a:pt x="104" y="0"/>
                    <a:pt x="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8" name="Google Shape;6247;p88">
              <a:extLst>
                <a:ext uri="{FF2B5EF4-FFF2-40B4-BE49-F238E27FC236}">
                  <a16:creationId xmlns:a16="http://schemas.microsoft.com/office/drawing/2014/main" id="{95434BA3-C5F7-612D-3194-B977B979B8C8}"/>
                </a:ext>
              </a:extLst>
            </p:cNvPr>
            <p:cNvSpPr/>
            <p:nvPr/>
          </p:nvSpPr>
          <p:spPr>
            <a:xfrm>
              <a:off x="1868300" y="3546575"/>
              <a:ext cx="113325" cy="24425"/>
            </a:xfrm>
            <a:custGeom>
              <a:avLst/>
              <a:gdLst/>
              <a:ahLst/>
              <a:cxnLst/>
              <a:rect l="l" t="t" r="r" b="b"/>
              <a:pathLst>
                <a:path w="4533" h="977" extrusionOk="0">
                  <a:moveTo>
                    <a:pt x="100" y="0"/>
                  </a:moveTo>
                  <a:cubicBezTo>
                    <a:pt x="56" y="0"/>
                    <a:pt x="16" y="31"/>
                    <a:pt x="9" y="77"/>
                  </a:cubicBezTo>
                  <a:cubicBezTo>
                    <a:pt x="1" y="122"/>
                    <a:pt x="27" y="166"/>
                    <a:pt x="68" y="181"/>
                  </a:cubicBezTo>
                  <a:cubicBezTo>
                    <a:pt x="73" y="183"/>
                    <a:pt x="78" y="184"/>
                    <a:pt x="84" y="185"/>
                  </a:cubicBezTo>
                  <a:lnTo>
                    <a:pt x="4414" y="975"/>
                  </a:lnTo>
                  <a:cubicBezTo>
                    <a:pt x="4419" y="976"/>
                    <a:pt x="4425" y="976"/>
                    <a:pt x="4431" y="976"/>
                  </a:cubicBezTo>
                  <a:cubicBezTo>
                    <a:pt x="4475" y="976"/>
                    <a:pt x="4515" y="945"/>
                    <a:pt x="4523" y="900"/>
                  </a:cubicBezTo>
                  <a:cubicBezTo>
                    <a:pt x="4532" y="848"/>
                    <a:pt x="4497" y="800"/>
                    <a:pt x="4448" y="791"/>
                  </a:cubicBezTo>
                  <a:lnTo>
                    <a:pt x="117" y="2"/>
                  </a:lnTo>
                  <a:cubicBezTo>
                    <a:pt x="111" y="1"/>
                    <a:pt x="106" y="0"/>
                    <a:pt x="1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59" name="Google Shape;6248;p88">
              <a:extLst>
                <a:ext uri="{FF2B5EF4-FFF2-40B4-BE49-F238E27FC236}">
                  <a16:creationId xmlns:a16="http://schemas.microsoft.com/office/drawing/2014/main" id="{1CFC7561-4836-0EF8-4CA3-DD6EDA956A07}"/>
                </a:ext>
              </a:extLst>
            </p:cNvPr>
            <p:cNvSpPr/>
            <p:nvPr/>
          </p:nvSpPr>
          <p:spPr>
            <a:xfrm>
              <a:off x="1891925" y="3476500"/>
              <a:ext cx="92625" cy="15500"/>
            </a:xfrm>
            <a:custGeom>
              <a:avLst/>
              <a:gdLst/>
              <a:ahLst/>
              <a:cxnLst/>
              <a:rect l="l" t="t" r="r" b="b"/>
              <a:pathLst>
                <a:path w="3705" h="620" extrusionOk="0">
                  <a:moveTo>
                    <a:pt x="99" y="1"/>
                  </a:moveTo>
                  <a:cubicBezTo>
                    <a:pt x="52" y="1"/>
                    <a:pt x="12" y="35"/>
                    <a:pt x="6" y="83"/>
                  </a:cubicBezTo>
                  <a:cubicBezTo>
                    <a:pt x="0" y="126"/>
                    <a:pt x="27" y="167"/>
                    <a:pt x="66" y="182"/>
                  </a:cubicBezTo>
                  <a:cubicBezTo>
                    <a:pt x="73" y="185"/>
                    <a:pt x="80" y="186"/>
                    <a:pt x="87" y="187"/>
                  </a:cubicBezTo>
                  <a:lnTo>
                    <a:pt x="3594" y="619"/>
                  </a:lnTo>
                  <a:cubicBezTo>
                    <a:pt x="3598" y="619"/>
                    <a:pt x="3602" y="619"/>
                    <a:pt x="3606" y="619"/>
                  </a:cubicBezTo>
                  <a:cubicBezTo>
                    <a:pt x="3652" y="619"/>
                    <a:pt x="3693" y="585"/>
                    <a:pt x="3698" y="537"/>
                  </a:cubicBezTo>
                  <a:cubicBezTo>
                    <a:pt x="3704" y="486"/>
                    <a:pt x="3667" y="440"/>
                    <a:pt x="3617" y="433"/>
                  </a:cubicBezTo>
                  <a:lnTo>
                    <a:pt x="110" y="2"/>
                  </a:lnTo>
                  <a:cubicBezTo>
                    <a:pt x="106" y="1"/>
                    <a:pt x="102" y="1"/>
                    <a:pt x="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0" name="Google Shape;6249;p88">
              <a:extLst>
                <a:ext uri="{FF2B5EF4-FFF2-40B4-BE49-F238E27FC236}">
                  <a16:creationId xmlns:a16="http://schemas.microsoft.com/office/drawing/2014/main" id="{D360EE5D-868F-5075-ADC2-A36A878717A3}"/>
                </a:ext>
              </a:extLst>
            </p:cNvPr>
            <p:cNvSpPr/>
            <p:nvPr/>
          </p:nvSpPr>
          <p:spPr>
            <a:xfrm>
              <a:off x="1661450" y="3466925"/>
              <a:ext cx="65350" cy="11700"/>
            </a:xfrm>
            <a:custGeom>
              <a:avLst/>
              <a:gdLst/>
              <a:ahLst/>
              <a:cxnLst/>
              <a:rect l="l" t="t" r="r" b="b"/>
              <a:pathLst>
                <a:path w="2614" h="468" extrusionOk="0">
                  <a:moveTo>
                    <a:pt x="97" y="0"/>
                  </a:moveTo>
                  <a:cubicBezTo>
                    <a:pt x="50" y="0"/>
                    <a:pt x="10" y="36"/>
                    <a:pt x="6" y="83"/>
                  </a:cubicBezTo>
                  <a:cubicBezTo>
                    <a:pt x="0" y="126"/>
                    <a:pt x="26" y="167"/>
                    <a:pt x="65" y="181"/>
                  </a:cubicBezTo>
                  <a:cubicBezTo>
                    <a:pt x="72" y="184"/>
                    <a:pt x="80" y="185"/>
                    <a:pt x="87" y="186"/>
                  </a:cubicBezTo>
                  <a:lnTo>
                    <a:pt x="2505" y="467"/>
                  </a:lnTo>
                  <a:cubicBezTo>
                    <a:pt x="2508" y="467"/>
                    <a:pt x="2512" y="468"/>
                    <a:pt x="2516" y="468"/>
                  </a:cubicBezTo>
                  <a:cubicBezTo>
                    <a:pt x="2563" y="468"/>
                    <a:pt x="2603" y="432"/>
                    <a:pt x="2608" y="386"/>
                  </a:cubicBezTo>
                  <a:cubicBezTo>
                    <a:pt x="2614" y="334"/>
                    <a:pt x="2578" y="288"/>
                    <a:pt x="2526" y="282"/>
                  </a:cubicBezTo>
                  <a:lnTo>
                    <a:pt x="108" y="1"/>
                  </a:lnTo>
                  <a:cubicBezTo>
                    <a:pt x="105" y="1"/>
                    <a:pt x="101" y="0"/>
                    <a:pt x="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1" name="Google Shape;6250;p88">
              <a:extLst>
                <a:ext uri="{FF2B5EF4-FFF2-40B4-BE49-F238E27FC236}">
                  <a16:creationId xmlns:a16="http://schemas.microsoft.com/office/drawing/2014/main" id="{B3E65322-4FC4-4FF4-80D2-47E7C31BED10}"/>
                </a:ext>
              </a:extLst>
            </p:cNvPr>
            <p:cNvSpPr/>
            <p:nvPr/>
          </p:nvSpPr>
          <p:spPr>
            <a:xfrm>
              <a:off x="2082575" y="3315950"/>
              <a:ext cx="422300" cy="120150"/>
            </a:xfrm>
            <a:custGeom>
              <a:avLst/>
              <a:gdLst/>
              <a:ahLst/>
              <a:cxnLst/>
              <a:rect l="l" t="t" r="r" b="b"/>
              <a:pathLst>
                <a:path w="16892" h="4806" extrusionOk="0">
                  <a:moveTo>
                    <a:pt x="11072" y="0"/>
                  </a:moveTo>
                  <a:lnTo>
                    <a:pt x="1" y="2964"/>
                  </a:lnTo>
                  <a:lnTo>
                    <a:pt x="4078" y="4806"/>
                  </a:lnTo>
                  <a:lnTo>
                    <a:pt x="16563" y="1524"/>
                  </a:lnTo>
                  <a:cubicBezTo>
                    <a:pt x="16891" y="1438"/>
                    <a:pt x="16870" y="966"/>
                    <a:pt x="16536" y="910"/>
                  </a:cubicBezTo>
                  <a:lnTo>
                    <a:pt x="1107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2" name="Google Shape;6251;p88">
              <a:extLst>
                <a:ext uri="{FF2B5EF4-FFF2-40B4-BE49-F238E27FC236}">
                  <a16:creationId xmlns:a16="http://schemas.microsoft.com/office/drawing/2014/main" id="{D1723206-BBED-D5B9-2AA9-0089DBB12ED0}"/>
                </a:ext>
              </a:extLst>
            </p:cNvPr>
            <p:cNvSpPr/>
            <p:nvPr/>
          </p:nvSpPr>
          <p:spPr>
            <a:xfrm>
              <a:off x="2078400" y="3311900"/>
              <a:ext cx="428450" cy="128250"/>
            </a:xfrm>
            <a:custGeom>
              <a:avLst/>
              <a:gdLst/>
              <a:ahLst/>
              <a:cxnLst/>
              <a:rect l="l" t="t" r="r" b="b"/>
              <a:pathLst>
                <a:path w="17138" h="5130" extrusionOk="0">
                  <a:moveTo>
                    <a:pt x="11247" y="329"/>
                  </a:moveTo>
                  <a:lnTo>
                    <a:pt x="16676" y="1232"/>
                  </a:lnTo>
                  <a:cubicBezTo>
                    <a:pt x="16788" y="1250"/>
                    <a:pt x="16801" y="1347"/>
                    <a:pt x="16802" y="1376"/>
                  </a:cubicBezTo>
                  <a:cubicBezTo>
                    <a:pt x="16804" y="1404"/>
                    <a:pt x="16799" y="1500"/>
                    <a:pt x="16689" y="1529"/>
                  </a:cubicBezTo>
                  <a:lnTo>
                    <a:pt x="4260" y="4796"/>
                  </a:lnTo>
                  <a:lnTo>
                    <a:pt x="648" y="3165"/>
                  </a:lnTo>
                  <a:lnTo>
                    <a:pt x="11247" y="329"/>
                  </a:lnTo>
                  <a:close/>
                  <a:moveTo>
                    <a:pt x="11238" y="0"/>
                  </a:moveTo>
                  <a:cubicBezTo>
                    <a:pt x="11224" y="0"/>
                    <a:pt x="11210" y="2"/>
                    <a:pt x="11196" y="6"/>
                  </a:cubicBezTo>
                  <a:lnTo>
                    <a:pt x="126" y="2969"/>
                  </a:lnTo>
                  <a:cubicBezTo>
                    <a:pt x="59" y="2986"/>
                    <a:pt x="11" y="3044"/>
                    <a:pt x="5" y="3113"/>
                  </a:cubicBezTo>
                  <a:cubicBezTo>
                    <a:pt x="0" y="3180"/>
                    <a:pt x="38" y="3245"/>
                    <a:pt x="101" y="3273"/>
                  </a:cubicBezTo>
                  <a:lnTo>
                    <a:pt x="4179" y="5115"/>
                  </a:lnTo>
                  <a:cubicBezTo>
                    <a:pt x="4182" y="5117"/>
                    <a:pt x="4185" y="5118"/>
                    <a:pt x="4188" y="5119"/>
                  </a:cubicBezTo>
                  <a:cubicBezTo>
                    <a:pt x="4206" y="5126"/>
                    <a:pt x="4226" y="5130"/>
                    <a:pt x="4245" y="5130"/>
                  </a:cubicBezTo>
                  <a:cubicBezTo>
                    <a:pt x="4259" y="5130"/>
                    <a:pt x="4273" y="5128"/>
                    <a:pt x="4287" y="5124"/>
                  </a:cubicBezTo>
                  <a:lnTo>
                    <a:pt x="16771" y="1843"/>
                  </a:lnTo>
                  <a:cubicBezTo>
                    <a:pt x="16995" y="1785"/>
                    <a:pt x="17138" y="1591"/>
                    <a:pt x="17126" y="1360"/>
                  </a:cubicBezTo>
                  <a:cubicBezTo>
                    <a:pt x="17116" y="1130"/>
                    <a:pt x="16955" y="949"/>
                    <a:pt x="16729" y="912"/>
                  </a:cubicBezTo>
                  <a:lnTo>
                    <a:pt x="11265" y="3"/>
                  </a:lnTo>
                  <a:cubicBezTo>
                    <a:pt x="11256" y="1"/>
                    <a:pt x="11247" y="0"/>
                    <a:pt x="11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3" name="Google Shape;6252;p88">
              <a:extLst>
                <a:ext uri="{FF2B5EF4-FFF2-40B4-BE49-F238E27FC236}">
                  <a16:creationId xmlns:a16="http://schemas.microsoft.com/office/drawing/2014/main" id="{CD24DDED-B4DB-9003-4E23-1CC594CBD456}"/>
                </a:ext>
              </a:extLst>
            </p:cNvPr>
            <p:cNvSpPr/>
            <p:nvPr/>
          </p:nvSpPr>
          <p:spPr>
            <a:xfrm>
              <a:off x="2103650" y="3239050"/>
              <a:ext cx="368625" cy="187875"/>
            </a:xfrm>
            <a:custGeom>
              <a:avLst/>
              <a:gdLst/>
              <a:ahLst/>
              <a:cxnLst/>
              <a:rect l="l" t="t" r="r" b="b"/>
              <a:pathLst>
                <a:path w="14745" h="7515" extrusionOk="0">
                  <a:moveTo>
                    <a:pt x="14620" y="0"/>
                  </a:moveTo>
                  <a:lnTo>
                    <a:pt x="2759" y="1424"/>
                  </a:lnTo>
                  <a:cubicBezTo>
                    <a:pt x="0" y="3947"/>
                    <a:pt x="2718" y="7515"/>
                    <a:pt x="2718" y="7515"/>
                  </a:cubicBezTo>
                  <a:lnTo>
                    <a:pt x="14744" y="4175"/>
                  </a:lnTo>
                  <a:cubicBezTo>
                    <a:pt x="13855" y="2550"/>
                    <a:pt x="14620" y="0"/>
                    <a:pt x="146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4" name="Google Shape;6253;p88">
              <a:extLst>
                <a:ext uri="{FF2B5EF4-FFF2-40B4-BE49-F238E27FC236}">
                  <a16:creationId xmlns:a16="http://schemas.microsoft.com/office/drawing/2014/main" id="{F0106E04-387F-78BB-FB4D-654D4FD24A61}"/>
                </a:ext>
              </a:extLst>
            </p:cNvPr>
            <p:cNvSpPr/>
            <p:nvPr/>
          </p:nvSpPr>
          <p:spPr>
            <a:xfrm>
              <a:off x="2100200" y="3235875"/>
              <a:ext cx="375350" cy="194200"/>
            </a:xfrm>
            <a:custGeom>
              <a:avLst/>
              <a:gdLst/>
              <a:ahLst/>
              <a:cxnLst/>
              <a:rect l="l" t="t" r="r" b="b"/>
              <a:pathLst>
                <a:path w="15014" h="7768" extrusionOk="0">
                  <a:moveTo>
                    <a:pt x="14587" y="275"/>
                  </a:moveTo>
                  <a:lnTo>
                    <a:pt x="14587" y="275"/>
                  </a:lnTo>
                  <a:cubicBezTo>
                    <a:pt x="14433" y="879"/>
                    <a:pt x="14025" y="2814"/>
                    <a:pt x="14699" y="4221"/>
                  </a:cubicBezTo>
                  <a:lnTo>
                    <a:pt x="2908" y="7497"/>
                  </a:lnTo>
                  <a:cubicBezTo>
                    <a:pt x="2560" y="6998"/>
                    <a:pt x="562" y="3898"/>
                    <a:pt x="2954" y="1672"/>
                  </a:cubicBezTo>
                  <a:lnTo>
                    <a:pt x="14587" y="275"/>
                  </a:lnTo>
                  <a:close/>
                  <a:moveTo>
                    <a:pt x="14759" y="1"/>
                  </a:moveTo>
                  <a:cubicBezTo>
                    <a:pt x="14754" y="1"/>
                    <a:pt x="14749" y="1"/>
                    <a:pt x="14743" y="2"/>
                  </a:cubicBezTo>
                  <a:lnTo>
                    <a:pt x="2883" y="1427"/>
                  </a:lnTo>
                  <a:cubicBezTo>
                    <a:pt x="2856" y="1429"/>
                    <a:pt x="2832" y="1440"/>
                    <a:pt x="2813" y="1459"/>
                  </a:cubicBezTo>
                  <a:cubicBezTo>
                    <a:pt x="0" y="4029"/>
                    <a:pt x="2729" y="7682"/>
                    <a:pt x="2756" y="7718"/>
                  </a:cubicBezTo>
                  <a:cubicBezTo>
                    <a:pt x="2771" y="7737"/>
                    <a:pt x="2790" y="7752"/>
                    <a:pt x="2813" y="7760"/>
                  </a:cubicBezTo>
                  <a:cubicBezTo>
                    <a:pt x="2826" y="7765"/>
                    <a:pt x="2841" y="7768"/>
                    <a:pt x="2856" y="7768"/>
                  </a:cubicBezTo>
                  <a:cubicBezTo>
                    <a:pt x="2867" y="7768"/>
                    <a:pt x="2879" y="7766"/>
                    <a:pt x="2891" y="7763"/>
                  </a:cubicBezTo>
                  <a:lnTo>
                    <a:pt x="14916" y="4424"/>
                  </a:lnTo>
                  <a:cubicBezTo>
                    <a:pt x="14953" y="4414"/>
                    <a:pt x="14984" y="4387"/>
                    <a:pt x="14999" y="4351"/>
                  </a:cubicBezTo>
                  <a:cubicBezTo>
                    <a:pt x="15014" y="4316"/>
                    <a:pt x="15012" y="4276"/>
                    <a:pt x="14993" y="4242"/>
                  </a:cubicBezTo>
                  <a:cubicBezTo>
                    <a:pt x="14140" y="2682"/>
                    <a:pt x="14872" y="189"/>
                    <a:pt x="14879" y="164"/>
                  </a:cubicBezTo>
                  <a:cubicBezTo>
                    <a:pt x="14892" y="123"/>
                    <a:pt x="14882" y="79"/>
                    <a:pt x="14856" y="46"/>
                  </a:cubicBezTo>
                  <a:cubicBezTo>
                    <a:pt x="14831" y="17"/>
                    <a:pt x="14796" y="1"/>
                    <a:pt x="147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5" name="Google Shape;6254;p88">
              <a:extLst>
                <a:ext uri="{FF2B5EF4-FFF2-40B4-BE49-F238E27FC236}">
                  <a16:creationId xmlns:a16="http://schemas.microsoft.com/office/drawing/2014/main" id="{509ED4B4-9BC0-9254-BBC1-D171A3C76487}"/>
                </a:ext>
              </a:extLst>
            </p:cNvPr>
            <p:cNvSpPr/>
            <p:nvPr/>
          </p:nvSpPr>
          <p:spPr>
            <a:xfrm>
              <a:off x="1638350" y="3218575"/>
              <a:ext cx="845500" cy="65150"/>
            </a:xfrm>
            <a:custGeom>
              <a:avLst/>
              <a:gdLst/>
              <a:ahLst/>
              <a:cxnLst/>
              <a:rect l="l" t="t" r="r" b="b"/>
              <a:pathLst>
                <a:path w="33820" h="2606" extrusionOk="0">
                  <a:moveTo>
                    <a:pt x="12234" y="1"/>
                  </a:moveTo>
                  <a:lnTo>
                    <a:pt x="1" y="1436"/>
                  </a:lnTo>
                  <a:lnTo>
                    <a:pt x="21629" y="2605"/>
                  </a:lnTo>
                  <a:lnTo>
                    <a:pt x="33576" y="767"/>
                  </a:lnTo>
                  <a:cubicBezTo>
                    <a:pt x="33819" y="729"/>
                    <a:pt x="33795" y="371"/>
                    <a:pt x="33549" y="367"/>
                  </a:cubicBezTo>
                  <a:lnTo>
                    <a:pt x="122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6" name="Google Shape;6255;p88">
              <a:extLst>
                <a:ext uri="{FF2B5EF4-FFF2-40B4-BE49-F238E27FC236}">
                  <a16:creationId xmlns:a16="http://schemas.microsoft.com/office/drawing/2014/main" id="{7C377559-EB2C-3071-5014-F8C6D5E08066}"/>
                </a:ext>
              </a:extLst>
            </p:cNvPr>
            <p:cNvSpPr/>
            <p:nvPr/>
          </p:nvSpPr>
          <p:spPr>
            <a:xfrm>
              <a:off x="1634225" y="3214525"/>
              <a:ext cx="852150" cy="73275"/>
            </a:xfrm>
            <a:custGeom>
              <a:avLst/>
              <a:gdLst/>
              <a:ahLst/>
              <a:cxnLst/>
              <a:rect l="l" t="t" r="r" b="b"/>
              <a:pathLst>
                <a:path w="34086" h="2931" extrusionOk="0">
                  <a:moveTo>
                    <a:pt x="12407" y="325"/>
                  </a:moveTo>
                  <a:lnTo>
                    <a:pt x="33711" y="691"/>
                  </a:lnTo>
                  <a:cubicBezTo>
                    <a:pt x="33723" y="691"/>
                    <a:pt x="33747" y="691"/>
                    <a:pt x="33749" y="727"/>
                  </a:cubicBezTo>
                  <a:cubicBezTo>
                    <a:pt x="33752" y="763"/>
                    <a:pt x="33729" y="766"/>
                    <a:pt x="33717" y="768"/>
                  </a:cubicBezTo>
                  <a:lnTo>
                    <a:pt x="21786" y="2605"/>
                  </a:lnTo>
                  <a:lnTo>
                    <a:pt x="2067" y="1539"/>
                  </a:lnTo>
                  <a:lnTo>
                    <a:pt x="12407" y="325"/>
                  </a:lnTo>
                  <a:close/>
                  <a:moveTo>
                    <a:pt x="12396" y="1"/>
                  </a:moveTo>
                  <a:cubicBezTo>
                    <a:pt x="12390" y="1"/>
                    <a:pt x="12385" y="1"/>
                    <a:pt x="12380" y="2"/>
                  </a:cubicBezTo>
                  <a:lnTo>
                    <a:pt x="147" y="1437"/>
                  </a:lnTo>
                  <a:cubicBezTo>
                    <a:pt x="63" y="1447"/>
                    <a:pt x="0" y="1519"/>
                    <a:pt x="3" y="1603"/>
                  </a:cubicBezTo>
                  <a:cubicBezTo>
                    <a:pt x="5" y="1671"/>
                    <a:pt x="49" y="1728"/>
                    <a:pt x="109" y="1750"/>
                  </a:cubicBezTo>
                  <a:cubicBezTo>
                    <a:pt x="124" y="1756"/>
                    <a:pt x="140" y="1760"/>
                    <a:pt x="157" y="1761"/>
                  </a:cubicBezTo>
                  <a:lnTo>
                    <a:pt x="21785" y="2930"/>
                  </a:lnTo>
                  <a:cubicBezTo>
                    <a:pt x="21788" y="2930"/>
                    <a:pt x="21791" y="2930"/>
                    <a:pt x="21794" y="2930"/>
                  </a:cubicBezTo>
                  <a:cubicBezTo>
                    <a:pt x="21802" y="2930"/>
                    <a:pt x="21811" y="2929"/>
                    <a:pt x="21819" y="2928"/>
                  </a:cubicBezTo>
                  <a:lnTo>
                    <a:pt x="33766" y="1089"/>
                  </a:lnTo>
                  <a:cubicBezTo>
                    <a:pt x="33956" y="1059"/>
                    <a:pt x="34086" y="898"/>
                    <a:pt x="34073" y="706"/>
                  </a:cubicBezTo>
                  <a:cubicBezTo>
                    <a:pt x="34059" y="512"/>
                    <a:pt x="33909" y="370"/>
                    <a:pt x="33717" y="366"/>
                  </a:cubicBezTo>
                  <a:lnTo>
                    <a:pt x="12402" y="1"/>
                  </a:lnTo>
                  <a:cubicBezTo>
                    <a:pt x="12400" y="1"/>
                    <a:pt x="12398" y="1"/>
                    <a:pt x="123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7" name="Google Shape;6256;p88">
              <a:extLst>
                <a:ext uri="{FF2B5EF4-FFF2-40B4-BE49-F238E27FC236}">
                  <a16:creationId xmlns:a16="http://schemas.microsoft.com/office/drawing/2014/main" id="{6293575C-1B7F-0CAD-B479-6A4113BA078A}"/>
                </a:ext>
              </a:extLst>
            </p:cNvPr>
            <p:cNvSpPr/>
            <p:nvPr/>
          </p:nvSpPr>
          <p:spPr>
            <a:xfrm>
              <a:off x="1584525" y="3254475"/>
              <a:ext cx="600025" cy="181625"/>
            </a:xfrm>
            <a:custGeom>
              <a:avLst/>
              <a:gdLst/>
              <a:ahLst/>
              <a:cxnLst/>
              <a:rect l="l" t="t" r="r" b="b"/>
              <a:pathLst>
                <a:path w="24001" h="7265" extrusionOk="0">
                  <a:moveTo>
                    <a:pt x="2154" y="0"/>
                  </a:moveTo>
                  <a:cubicBezTo>
                    <a:pt x="2154" y="0"/>
                    <a:pt x="0" y="3429"/>
                    <a:pt x="3281" y="5588"/>
                  </a:cubicBezTo>
                  <a:lnTo>
                    <a:pt x="24000" y="7265"/>
                  </a:lnTo>
                  <a:cubicBezTo>
                    <a:pt x="24000" y="7265"/>
                    <a:pt x="21226" y="4722"/>
                    <a:pt x="23782" y="1169"/>
                  </a:cubicBezTo>
                  <a:lnTo>
                    <a:pt x="215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8" name="Google Shape;6257;p88">
              <a:extLst>
                <a:ext uri="{FF2B5EF4-FFF2-40B4-BE49-F238E27FC236}">
                  <a16:creationId xmlns:a16="http://schemas.microsoft.com/office/drawing/2014/main" id="{296BA32F-CDA5-75FD-ABF8-7ED3FD8169B9}"/>
                </a:ext>
              </a:extLst>
            </p:cNvPr>
            <p:cNvSpPr/>
            <p:nvPr/>
          </p:nvSpPr>
          <p:spPr>
            <a:xfrm>
              <a:off x="1633300" y="3257350"/>
              <a:ext cx="148175" cy="146150"/>
            </a:xfrm>
            <a:custGeom>
              <a:avLst/>
              <a:gdLst/>
              <a:ahLst/>
              <a:cxnLst/>
              <a:rect l="l" t="t" r="r" b="b"/>
              <a:pathLst>
                <a:path w="5927" h="5846" extrusionOk="0">
                  <a:moveTo>
                    <a:pt x="2423" y="0"/>
                  </a:moveTo>
                  <a:lnTo>
                    <a:pt x="2423" y="0"/>
                  </a:lnTo>
                  <a:cubicBezTo>
                    <a:pt x="0" y="2863"/>
                    <a:pt x="2642" y="5578"/>
                    <a:pt x="2642" y="5578"/>
                  </a:cubicBezTo>
                  <a:lnTo>
                    <a:pt x="5927" y="5846"/>
                  </a:lnTo>
                  <a:cubicBezTo>
                    <a:pt x="5927" y="5846"/>
                    <a:pt x="3319" y="3048"/>
                    <a:pt x="5742" y="184"/>
                  </a:cubicBezTo>
                  <a:lnTo>
                    <a:pt x="242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69" name="Google Shape;6258;p88">
              <a:extLst>
                <a:ext uri="{FF2B5EF4-FFF2-40B4-BE49-F238E27FC236}">
                  <a16:creationId xmlns:a16="http://schemas.microsoft.com/office/drawing/2014/main" id="{9A49D6E9-3A49-DC91-3D14-717A12C89273}"/>
                </a:ext>
              </a:extLst>
            </p:cNvPr>
            <p:cNvSpPr/>
            <p:nvPr/>
          </p:nvSpPr>
          <p:spPr>
            <a:xfrm>
              <a:off x="1630100" y="3254450"/>
              <a:ext cx="154525" cy="151950"/>
            </a:xfrm>
            <a:custGeom>
              <a:avLst/>
              <a:gdLst/>
              <a:ahLst/>
              <a:cxnLst/>
              <a:rect l="l" t="t" r="r" b="b"/>
              <a:pathLst>
                <a:path w="6181" h="6078" extrusionOk="0">
                  <a:moveTo>
                    <a:pt x="2603" y="236"/>
                  </a:moveTo>
                  <a:lnTo>
                    <a:pt x="5636" y="404"/>
                  </a:lnTo>
                  <a:cubicBezTo>
                    <a:pt x="3783" y="2790"/>
                    <a:pt x="5254" y="5118"/>
                    <a:pt x="5793" y="5824"/>
                  </a:cubicBezTo>
                  <a:lnTo>
                    <a:pt x="2825" y="5582"/>
                  </a:lnTo>
                  <a:cubicBezTo>
                    <a:pt x="2533" y="5267"/>
                    <a:pt x="448" y="2838"/>
                    <a:pt x="2603" y="236"/>
                  </a:cubicBezTo>
                  <a:close/>
                  <a:moveTo>
                    <a:pt x="2551" y="1"/>
                  </a:moveTo>
                  <a:cubicBezTo>
                    <a:pt x="2517" y="1"/>
                    <a:pt x="2485" y="16"/>
                    <a:pt x="2463" y="42"/>
                  </a:cubicBezTo>
                  <a:cubicBezTo>
                    <a:pt x="1" y="2952"/>
                    <a:pt x="2660" y="5747"/>
                    <a:pt x="2688" y="5776"/>
                  </a:cubicBezTo>
                  <a:cubicBezTo>
                    <a:pt x="2699" y="5787"/>
                    <a:pt x="2715" y="5797"/>
                    <a:pt x="2730" y="5803"/>
                  </a:cubicBezTo>
                  <a:cubicBezTo>
                    <a:pt x="2740" y="5807"/>
                    <a:pt x="2751" y="5809"/>
                    <a:pt x="2761" y="5810"/>
                  </a:cubicBezTo>
                  <a:lnTo>
                    <a:pt x="6046" y="6077"/>
                  </a:lnTo>
                  <a:cubicBezTo>
                    <a:pt x="6049" y="6077"/>
                    <a:pt x="6052" y="6077"/>
                    <a:pt x="6055" y="6077"/>
                  </a:cubicBezTo>
                  <a:cubicBezTo>
                    <a:pt x="6099" y="6077"/>
                    <a:pt x="6140" y="6052"/>
                    <a:pt x="6160" y="6012"/>
                  </a:cubicBezTo>
                  <a:cubicBezTo>
                    <a:pt x="6180" y="5969"/>
                    <a:pt x="6172" y="5918"/>
                    <a:pt x="6140" y="5883"/>
                  </a:cubicBezTo>
                  <a:cubicBezTo>
                    <a:pt x="6036" y="5771"/>
                    <a:pt x="3632" y="3125"/>
                    <a:pt x="5958" y="376"/>
                  </a:cubicBezTo>
                  <a:cubicBezTo>
                    <a:pt x="5986" y="342"/>
                    <a:pt x="5993" y="295"/>
                    <a:pt x="5976" y="255"/>
                  </a:cubicBezTo>
                  <a:cubicBezTo>
                    <a:pt x="5958" y="214"/>
                    <a:pt x="5919" y="187"/>
                    <a:pt x="5876" y="185"/>
                  </a:cubicBezTo>
                  <a:lnTo>
                    <a:pt x="2557" y="1"/>
                  </a:lnTo>
                  <a:cubicBezTo>
                    <a:pt x="2555" y="1"/>
                    <a:pt x="2553" y="1"/>
                    <a:pt x="2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0" name="Google Shape;6259;p88">
              <a:extLst>
                <a:ext uri="{FF2B5EF4-FFF2-40B4-BE49-F238E27FC236}">
                  <a16:creationId xmlns:a16="http://schemas.microsoft.com/office/drawing/2014/main" id="{511AA7AD-4A60-202A-3736-054834A63BE3}"/>
                </a:ext>
              </a:extLst>
            </p:cNvPr>
            <p:cNvSpPr/>
            <p:nvPr/>
          </p:nvSpPr>
          <p:spPr>
            <a:xfrm>
              <a:off x="1649950" y="3259650"/>
              <a:ext cx="111925" cy="142350"/>
            </a:xfrm>
            <a:custGeom>
              <a:avLst/>
              <a:gdLst/>
              <a:ahLst/>
              <a:cxnLst/>
              <a:rect l="l" t="t" r="r" b="b"/>
              <a:pathLst>
                <a:path w="4477" h="5694" extrusionOk="0">
                  <a:moveTo>
                    <a:pt x="2423" y="1"/>
                  </a:moveTo>
                  <a:cubicBezTo>
                    <a:pt x="1" y="2865"/>
                    <a:pt x="2642" y="5547"/>
                    <a:pt x="2642" y="5547"/>
                  </a:cubicBezTo>
                  <a:lnTo>
                    <a:pt x="4476" y="5693"/>
                  </a:lnTo>
                  <a:cubicBezTo>
                    <a:pt x="4476" y="5693"/>
                    <a:pt x="1869" y="2928"/>
                    <a:pt x="4291" y="65"/>
                  </a:cubicBezTo>
                  <a:lnTo>
                    <a:pt x="24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1" name="Google Shape;6260;p88">
              <a:extLst>
                <a:ext uri="{FF2B5EF4-FFF2-40B4-BE49-F238E27FC236}">
                  <a16:creationId xmlns:a16="http://schemas.microsoft.com/office/drawing/2014/main" id="{F2AB405B-90F9-F50F-AD2A-09FBA55CBBE7}"/>
                </a:ext>
              </a:extLst>
            </p:cNvPr>
            <p:cNvSpPr/>
            <p:nvPr/>
          </p:nvSpPr>
          <p:spPr>
            <a:xfrm>
              <a:off x="1646750" y="3256775"/>
              <a:ext cx="118250" cy="148100"/>
            </a:xfrm>
            <a:custGeom>
              <a:avLst/>
              <a:gdLst/>
              <a:ahLst/>
              <a:cxnLst/>
              <a:rect l="l" t="t" r="r" b="b"/>
              <a:pathLst>
                <a:path w="4730" h="5924" extrusionOk="0">
                  <a:moveTo>
                    <a:pt x="2603" y="234"/>
                  </a:moveTo>
                  <a:lnTo>
                    <a:pt x="4183" y="288"/>
                  </a:lnTo>
                  <a:cubicBezTo>
                    <a:pt x="2338" y="2668"/>
                    <a:pt x="3801" y="4969"/>
                    <a:pt x="4341" y="5671"/>
                  </a:cubicBezTo>
                  <a:lnTo>
                    <a:pt x="2823" y="5550"/>
                  </a:lnTo>
                  <a:cubicBezTo>
                    <a:pt x="2531" y="5238"/>
                    <a:pt x="446" y="2836"/>
                    <a:pt x="2603" y="234"/>
                  </a:cubicBezTo>
                  <a:close/>
                  <a:moveTo>
                    <a:pt x="2548" y="1"/>
                  </a:moveTo>
                  <a:cubicBezTo>
                    <a:pt x="2515" y="1"/>
                    <a:pt x="2483" y="16"/>
                    <a:pt x="2462" y="42"/>
                  </a:cubicBezTo>
                  <a:cubicBezTo>
                    <a:pt x="0" y="2951"/>
                    <a:pt x="2660" y="5717"/>
                    <a:pt x="2686" y="5743"/>
                  </a:cubicBezTo>
                  <a:cubicBezTo>
                    <a:pt x="2699" y="5756"/>
                    <a:pt x="2713" y="5765"/>
                    <a:pt x="2729" y="5771"/>
                  </a:cubicBezTo>
                  <a:cubicBezTo>
                    <a:pt x="2739" y="5775"/>
                    <a:pt x="2749" y="5777"/>
                    <a:pt x="2760" y="5778"/>
                  </a:cubicBezTo>
                  <a:lnTo>
                    <a:pt x="4595" y="5923"/>
                  </a:lnTo>
                  <a:cubicBezTo>
                    <a:pt x="4598" y="5924"/>
                    <a:pt x="4602" y="5924"/>
                    <a:pt x="4605" y="5924"/>
                  </a:cubicBezTo>
                  <a:cubicBezTo>
                    <a:pt x="4649" y="5924"/>
                    <a:pt x="4689" y="5898"/>
                    <a:pt x="4709" y="5858"/>
                  </a:cubicBezTo>
                  <a:cubicBezTo>
                    <a:pt x="4730" y="5815"/>
                    <a:pt x="4722" y="5763"/>
                    <a:pt x="4689" y="5728"/>
                  </a:cubicBezTo>
                  <a:cubicBezTo>
                    <a:pt x="4586" y="5618"/>
                    <a:pt x="2182" y="3003"/>
                    <a:pt x="4508" y="254"/>
                  </a:cubicBezTo>
                  <a:cubicBezTo>
                    <a:pt x="4536" y="220"/>
                    <a:pt x="4544" y="172"/>
                    <a:pt x="4525" y="132"/>
                  </a:cubicBezTo>
                  <a:cubicBezTo>
                    <a:pt x="4508" y="91"/>
                    <a:pt x="4468" y="64"/>
                    <a:pt x="4423" y="63"/>
                  </a:cubicBezTo>
                  <a:lnTo>
                    <a:pt x="2555" y="1"/>
                  </a:lnTo>
                  <a:cubicBezTo>
                    <a:pt x="2553" y="1"/>
                    <a:pt x="2550"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2" name="Google Shape;6261;p88">
              <a:extLst>
                <a:ext uri="{FF2B5EF4-FFF2-40B4-BE49-F238E27FC236}">
                  <a16:creationId xmlns:a16="http://schemas.microsoft.com/office/drawing/2014/main" id="{5EC82540-420E-34A9-A392-CE4194A66B27}"/>
                </a:ext>
              </a:extLst>
            </p:cNvPr>
            <p:cNvSpPr/>
            <p:nvPr/>
          </p:nvSpPr>
          <p:spPr>
            <a:xfrm>
              <a:off x="1983925" y="3277150"/>
              <a:ext cx="148325" cy="154325"/>
            </a:xfrm>
            <a:custGeom>
              <a:avLst/>
              <a:gdLst/>
              <a:ahLst/>
              <a:cxnLst/>
              <a:rect l="l" t="t" r="r" b="b"/>
              <a:pathLst>
                <a:path w="5933" h="6173" extrusionOk="0">
                  <a:moveTo>
                    <a:pt x="2419" y="0"/>
                  </a:moveTo>
                  <a:lnTo>
                    <a:pt x="2419" y="0"/>
                  </a:lnTo>
                  <a:cubicBezTo>
                    <a:pt x="1" y="3018"/>
                    <a:pt x="2648" y="5886"/>
                    <a:pt x="2648" y="5886"/>
                  </a:cubicBezTo>
                  <a:lnTo>
                    <a:pt x="5933" y="6173"/>
                  </a:lnTo>
                  <a:cubicBezTo>
                    <a:pt x="5933" y="6173"/>
                    <a:pt x="3319" y="3217"/>
                    <a:pt x="5737" y="200"/>
                  </a:cubicBezTo>
                  <a:lnTo>
                    <a:pt x="241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3" name="Google Shape;6262;p88">
              <a:extLst>
                <a:ext uri="{FF2B5EF4-FFF2-40B4-BE49-F238E27FC236}">
                  <a16:creationId xmlns:a16="http://schemas.microsoft.com/office/drawing/2014/main" id="{50E0B115-8638-686C-DA6C-29AB28447140}"/>
                </a:ext>
              </a:extLst>
            </p:cNvPr>
            <p:cNvSpPr/>
            <p:nvPr/>
          </p:nvSpPr>
          <p:spPr>
            <a:xfrm>
              <a:off x="1980825" y="3274250"/>
              <a:ext cx="154575" cy="160125"/>
            </a:xfrm>
            <a:custGeom>
              <a:avLst/>
              <a:gdLst/>
              <a:ahLst/>
              <a:cxnLst/>
              <a:rect l="l" t="t" r="r" b="b"/>
              <a:pathLst>
                <a:path w="6183" h="6405" extrusionOk="0">
                  <a:moveTo>
                    <a:pt x="2596" y="237"/>
                  </a:moveTo>
                  <a:lnTo>
                    <a:pt x="5636" y="419"/>
                  </a:lnTo>
                  <a:cubicBezTo>
                    <a:pt x="3766" y="2947"/>
                    <a:pt x="5270" y="5421"/>
                    <a:pt x="5802" y="6150"/>
                  </a:cubicBezTo>
                  <a:lnTo>
                    <a:pt x="2828" y="5891"/>
                  </a:lnTo>
                  <a:cubicBezTo>
                    <a:pt x="2554" y="5569"/>
                    <a:pt x="465" y="2955"/>
                    <a:pt x="2596" y="237"/>
                  </a:cubicBezTo>
                  <a:close/>
                  <a:moveTo>
                    <a:pt x="2543" y="1"/>
                  </a:moveTo>
                  <a:cubicBezTo>
                    <a:pt x="2508" y="1"/>
                    <a:pt x="2474" y="16"/>
                    <a:pt x="2452" y="44"/>
                  </a:cubicBezTo>
                  <a:cubicBezTo>
                    <a:pt x="0" y="3104"/>
                    <a:pt x="2659" y="6051"/>
                    <a:pt x="2686" y="6080"/>
                  </a:cubicBezTo>
                  <a:cubicBezTo>
                    <a:pt x="2699" y="6093"/>
                    <a:pt x="2714" y="6104"/>
                    <a:pt x="2731" y="6111"/>
                  </a:cubicBezTo>
                  <a:cubicBezTo>
                    <a:pt x="2741" y="6114"/>
                    <a:pt x="2751" y="6116"/>
                    <a:pt x="2762" y="6117"/>
                  </a:cubicBezTo>
                  <a:lnTo>
                    <a:pt x="6046" y="6404"/>
                  </a:lnTo>
                  <a:cubicBezTo>
                    <a:pt x="6050" y="6404"/>
                    <a:pt x="6053" y="6404"/>
                    <a:pt x="6057" y="6404"/>
                  </a:cubicBezTo>
                  <a:cubicBezTo>
                    <a:pt x="6100" y="6404"/>
                    <a:pt x="6140" y="6380"/>
                    <a:pt x="6160" y="6341"/>
                  </a:cubicBezTo>
                  <a:cubicBezTo>
                    <a:pt x="6182" y="6299"/>
                    <a:pt x="6175" y="6248"/>
                    <a:pt x="6144" y="6213"/>
                  </a:cubicBezTo>
                  <a:cubicBezTo>
                    <a:pt x="6040" y="6094"/>
                    <a:pt x="3625" y="3293"/>
                    <a:pt x="5952" y="389"/>
                  </a:cubicBezTo>
                  <a:cubicBezTo>
                    <a:pt x="5979" y="355"/>
                    <a:pt x="5986" y="309"/>
                    <a:pt x="5967" y="269"/>
                  </a:cubicBezTo>
                  <a:cubicBezTo>
                    <a:pt x="5950" y="229"/>
                    <a:pt x="5912" y="204"/>
                    <a:pt x="5868" y="201"/>
                  </a:cubicBezTo>
                  <a:lnTo>
                    <a:pt x="2550" y="1"/>
                  </a:lnTo>
                  <a:cubicBezTo>
                    <a:pt x="2548" y="1"/>
                    <a:pt x="2545" y="1"/>
                    <a:pt x="25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4" name="Google Shape;6263;p88">
              <a:extLst>
                <a:ext uri="{FF2B5EF4-FFF2-40B4-BE49-F238E27FC236}">
                  <a16:creationId xmlns:a16="http://schemas.microsoft.com/office/drawing/2014/main" id="{8C66E2A1-5480-E5D6-DC36-08BE9F52CFF1}"/>
                </a:ext>
              </a:extLst>
            </p:cNvPr>
            <p:cNvSpPr/>
            <p:nvPr/>
          </p:nvSpPr>
          <p:spPr>
            <a:xfrm>
              <a:off x="1766425" y="3291275"/>
              <a:ext cx="237075" cy="108700"/>
            </a:xfrm>
            <a:custGeom>
              <a:avLst/>
              <a:gdLst/>
              <a:ahLst/>
              <a:cxnLst/>
              <a:rect l="l" t="t" r="r" b="b"/>
              <a:pathLst>
                <a:path w="9483" h="4348" extrusionOk="0">
                  <a:moveTo>
                    <a:pt x="1299" y="1"/>
                  </a:moveTo>
                  <a:cubicBezTo>
                    <a:pt x="0" y="1830"/>
                    <a:pt x="1443" y="3712"/>
                    <a:pt x="1443" y="3712"/>
                  </a:cubicBezTo>
                  <a:lnTo>
                    <a:pt x="9482" y="4348"/>
                  </a:lnTo>
                  <a:cubicBezTo>
                    <a:pt x="9482" y="4348"/>
                    <a:pt x="8363" y="2483"/>
                    <a:pt x="9359" y="581"/>
                  </a:cubicBezTo>
                  <a:lnTo>
                    <a:pt x="129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5" name="Google Shape;6264;p88">
              <a:extLst>
                <a:ext uri="{FF2B5EF4-FFF2-40B4-BE49-F238E27FC236}">
                  <a16:creationId xmlns:a16="http://schemas.microsoft.com/office/drawing/2014/main" id="{AD62FE4C-6A65-4757-08F9-4B129B6C86A6}"/>
                </a:ext>
              </a:extLst>
            </p:cNvPr>
            <p:cNvSpPr/>
            <p:nvPr/>
          </p:nvSpPr>
          <p:spPr>
            <a:xfrm>
              <a:off x="1763225" y="3288400"/>
              <a:ext cx="243300" cy="114500"/>
            </a:xfrm>
            <a:custGeom>
              <a:avLst/>
              <a:gdLst/>
              <a:ahLst/>
              <a:cxnLst/>
              <a:rect l="l" t="t" r="r" b="b"/>
              <a:pathLst>
                <a:path w="9732" h="4580" extrusionOk="0">
                  <a:moveTo>
                    <a:pt x="1485" y="236"/>
                  </a:moveTo>
                  <a:lnTo>
                    <a:pt x="9307" y="800"/>
                  </a:lnTo>
                  <a:cubicBezTo>
                    <a:pt x="8595" y="2327"/>
                    <a:pt x="9165" y="3814"/>
                    <a:pt x="9412" y="4331"/>
                  </a:cubicBezTo>
                  <a:lnTo>
                    <a:pt x="1634" y="3716"/>
                  </a:lnTo>
                  <a:cubicBezTo>
                    <a:pt x="1434" y="3436"/>
                    <a:pt x="401" y="1831"/>
                    <a:pt x="1485" y="236"/>
                  </a:cubicBezTo>
                  <a:close/>
                  <a:moveTo>
                    <a:pt x="1427" y="0"/>
                  </a:moveTo>
                  <a:cubicBezTo>
                    <a:pt x="1390" y="0"/>
                    <a:pt x="1355" y="18"/>
                    <a:pt x="1333" y="49"/>
                  </a:cubicBezTo>
                  <a:cubicBezTo>
                    <a:pt x="1" y="1926"/>
                    <a:pt x="1464" y="3879"/>
                    <a:pt x="1480" y="3898"/>
                  </a:cubicBezTo>
                  <a:cubicBezTo>
                    <a:pt x="1493" y="3916"/>
                    <a:pt x="1511" y="3929"/>
                    <a:pt x="1531" y="3936"/>
                  </a:cubicBezTo>
                  <a:cubicBezTo>
                    <a:pt x="1541" y="3939"/>
                    <a:pt x="1552" y="3943"/>
                    <a:pt x="1562" y="3944"/>
                  </a:cubicBezTo>
                  <a:lnTo>
                    <a:pt x="9601" y="4579"/>
                  </a:lnTo>
                  <a:cubicBezTo>
                    <a:pt x="9604" y="4579"/>
                    <a:pt x="9607" y="4579"/>
                    <a:pt x="9610" y="4579"/>
                  </a:cubicBezTo>
                  <a:cubicBezTo>
                    <a:pt x="9650" y="4579"/>
                    <a:pt x="9688" y="4559"/>
                    <a:pt x="9709" y="4525"/>
                  </a:cubicBezTo>
                  <a:cubicBezTo>
                    <a:pt x="9732" y="4488"/>
                    <a:pt x="9732" y="4441"/>
                    <a:pt x="9710" y="4403"/>
                  </a:cubicBezTo>
                  <a:cubicBezTo>
                    <a:pt x="9699" y="4386"/>
                    <a:pt x="8636" y="2571"/>
                    <a:pt x="9590" y="750"/>
                  </a:cubicBezTo>
                  <a:cubicBezTo>
                    <a:pt x="9608" y="715"/>
                    <a:pt x="9607" y="674"/>
                    <a:pt x="9589" y="640"/>
                  </a:cubicBezTo>
                  <a:cubicBezTo>
                    <a:pt x="9569" y="605"/>
                    <a:pt x="9534" y="584"/>
                    <a:pt x="9496" y="581"/>
                  </a:cubicBezTo>
                  <a:lnTo>
                    <a:pt x="1435" y="1"/>
                  </a:lnTo>
                  <a:cubicBezTo>
                    <a:pt x="1433" y="0"/>
                    <a:pt x="1430" y="0"/>
                    <a:pt x="14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6" name="Google Shape;6265;p88">
              <a:extLst>
                <a:ext uri="{FF2B5EF4-FFF2-40B4-BE49-F238E27FC236}">
                  <a16:creationId xmlns:a16="http://schemas.microsoft.com/office/drawing/2014/main" id="{CF169974-114C-2CE9-570F-EBBA96FEF2B9}"/>
                </a:ext>
              </a:extLst>
            </p:cNvPr>
            <p:cNvSpPr/>
            <p:nvPr/>
          </p:nvSpPr>
          <p:spPr>
            <a:xfrm>
              <a:off x="2000600" y="3279625"/>
              <a:ext cx="112025" cy="150225"/>
            </a:xfrm>
            <a:custGeom>
              <a:avLst/>
              <a:gdLst/>
              <a:ahLst/>
              <a:cxnLst/>
              <a:rect l="l" t="t" r="r" b="b"/>
              <a:pathLst>
                <a:path w="4481" h="6009" extrusionOk="0">
                  <a:moveTo>
                    <a:pt x="2418" y="1"/>
                  </a:moveTo>
                  <a:lnTo>
                    <a:pt x="2418" y="1"/>
                  </a:lnTo>
                  <a:cubicBezTo>
                    <a:pt x="0" y="3017"/>
                    <a:pt x="2645" y="5853"/>
                    <a:pt x="2645" y="5853"/>
                  </a:cubicBezTo>
                  <a:lnTo>
                    <a:pt x="4481" y="6009"/>
                  </a:lnTo>
                  <a:cubicBezTo>
                    <a:pt x="4481" y="6009"/>
                    <a:pt x="1869" y="3087"/>
                    <a:pt x="4287" y="70"/>
                  </a:cubicBezTo>
                  <a:lnTo>
                    <a:pt x="241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7" name="Google Shape;6266;p88">
              <a:extLst>
                <a:ext uri="{FF2B5EF4-FFF2-40B4-BE49-F238E27FC236}">
                  <a16:creationId xmlns:a16="http://schemas.microsoft.com/office/drawing/2014/main" id="{80C60C47-4AEF-13CC-83E4-28C3F9F06ABC}"/>
                </a:ext>
              </a:extLst>
            </p:cNvPr>
            <p:cNvSpPr/>
            <p:nvPr/>
          </p:nvSpPr>
          <p:spPr>
            <a:xfrm>
              <a:off x="1997450" y="3276725"/>
              <a:ext cx="118300" cy="156025"/>
            </a:xfrm>
            <a:custGeom>
              <a:avLst/>
              <a:gdLst/>
              <a:ahLst/>
              <a:cxnLst/>
              <a:rect l="l" t="t" r="r" b="b"/>
              <a:pathLst>
                <a:path w="4732" h="6241" extrusionOk="0">
                  <a:moveTo>
                    <a:pt x="2597" y="234"/>
                  </a:moveTo>
                  <a:lnTo>
                    <a:pt x="4183" y="293"/>
                  </a:lnTo>
                  <a:cubicBezTo>
                    <a:pt x="2322" y="2817"/>
                    <a:pt x="3817" y="5262"/>
                    <a:pt x="4351" y="5987"/>
                  </a:cubicBezTo>
                  <a:lnTo>
                    <a:pt x="2827" y="5857"/>
                  </a:lnTo>
                  <a:cubicBezTo>
                    <a:pt x="2552" y="5539"/>
                    <a:pt x="466" y="2952"/>
                    <a:pt x="2597" y="234"/>
                  </a:cubicBezTo>
                  <a:close/>
                  <a:moveTo>
                    <a:pt x="2545" y="1"/>
                  </a:moveTo>
                  <a:cubicBezTo>
                    <a:pt x="2509" y="1"/>
                    <a:pt x="2475" y="16"/>
                    <a:pt x="2453" y="44"/>
                  </a:cubicBezTo>
                  <a:cubicBezTo>
                    <a:pt x="1" y="3104"/>
                    <a:pt x="2659" y="6018"/>
                    <a:pt x="2686" y="6048"/>
                  </a:cubicBezTo>
                  <a:cubicBezTo>
                    <a:pt x="2698" y="6060"/>
                    <a:pt x="2714" y="6070"/>
                    <a:pt x="2730" y="6077"/>
                  </a:cubicBezTo>
                  <a:cubicBezTo>
                    <a:pt x="2740" y="6081"/>
                    <a:pt x="2751" y="6083"/>
                    <a:pt x="2761" y="6084"/>
                  </a:cubicBezTo>
                  <a:lnTo>
                    <a:pt x="4597" y="6240"/>
                  </a:lnTo>
                  <a:cubicBezTo>
                    <a:pt x="4600" y="6240"/>
                    <a:pt x="4603" y="6241"/>
                    <a:pt x="4607" y="6241"/>
                  </a:cubicBezTo>
                  <a:cubicBezTo>
                    <a:pt x="4650" y="6241"/>
                    <a:pt x="4691" y="6217"/>
                    <a:pt x="4710" y="6177"/>
                  </a:cubicBezTo>
                  <a:cubicBezTo>
                    <a:pt x="4731" y="6134"/>
                    <a:pt x="4724" y="6084"/>
                    <a:pt x="4693" y="6048"/>
                  </a:cubicBezTo>
                  <a:cubicBezTo>
                    <a:pt x="4589" y="5932"/>
                    <a:pt x="2176" y="3162"/>
                    <a:pt x="4503" y="259"/>
                  </a:cubicBezTo>
                  <a:cubicBezTo>
                    <a:pt x="4530" y="224"/>
                    <a:pt x="4536" y="178"/>
                    <a:pt x="4517" y="138"/>
                  </a:cubicBezTo>
                  <a:cubicBezTo>
                    <a:pt x="4500" y="98"/>
                    <a:pt x="4460" y="72"/>
                    <a:pt x="4417" y="70"/>
                  </a:cubicBezTo>
                  <a:lnTo>
                    <a:pt x="2548" y="1"/>
                  </a:lnTo>
                  <a:cubicBezTo>
                    <a:pt x="2547" y="1"/>
                    <a:pt x="2546" y="1"/>
                    <a:pt x="25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8" name="Google Shape;6267;p88">
              <a:extLst>
                <a:ext uri="{FF2B5EF4-FFF2-40B4-BE49-F238E27FC236}">
                  <a16:creationId xmlns:a16="http://schemas.microsoft.com/office/drawing/2014/main" id="{DE832726-29C2-AF45-8C88-25D7AB67E09D}"/>
                </a:ext>
              </a:extLst>
            </p:cNvPr>
            <p:cNvSpPr/>
            <p:nvPr/>
          </p:nvSpPr>
          <p:spPr>
            <a:xfrm>
              <a:off x="1579950" y="3250425"/>
              <a:ext cx="609000" cy="189725"/>
            </a:xfrm>
            <a:custGeom>
              <a:avLst/>
              <a:gdLst/>
              <a:ahLst/>
              <a:cxnLst/>
              <a:rect l="l" t="t" r="r" b="b"/>
              <a:pathLst>
                <a:path w="24360" h="7589" extrusionOk="0">
                  <a:moveTo>
                    <a:pt x="2426" y="330"/>
                  </a:moveTo>
                  <a:lnTo>
                    <a:pt x="23667" y="1479"/>
                  </a:lnTo>
                  <a:cubicBezTo>
                    <a:pt x="21818" y="4269"/>
                    <a:pt x="23156" y="6448"/>
                    <a:pt x="23790" y="7231"/>
                  </a:cubicBezTo>
                  <a:lnTo>
                    <a:pt x="3519" y="5590"/>
                  </a:lnTo>
                  <a:cubicBezTo>
                    <a:pt x="692" y="3701"/>
                    <a:pt x="2126" y="856"/>
                    <a:pt x="2426" y="330"/>
                  </a:cubicBezTo>
                  <a:close/>
                  <a:moveTo>
                    <a:pt x="2334" y="0"/>
                  </a:moveTo>
                  <a:cubicBezTo>
                    <a:pt x="2280" y="0"/>
                    <a:pt x="2229" y="29"/>
                    <a:pt x="2199" y="76"/>
                  </a:cubicBezTo>
                  <a:cubicBezTo>
                    <a:pt x="2176" y="112"/>
                    <a:pt x="0" y="3665"/>
                    <a:pt x="3375" y="5884"/>
                  </a:cubicBezTo>
                  <a:cubicBezTo>
                    <a:pt x="3385" y="5891"/>
                    <a:pt x="3396" y="5897"/>
                    <a:pt x="3407" y="5901"/>
                  </a:cubicBezTo>
                  <a:cubicBezTo>
                    <a:pt x="3421" y="5907"/>
                    <a:pt x="3436" y="5910"/>
                    <a:pt x="3451" y="5911"/>
                  </a:cubicBezTo>
                  <a:lnTo>
                    <a:pt x="24170" y="7588"/>
                  </a:lnTo>
                  <a:cubicBezTo>
                    <a:pt x="24174" y="7589"/>
                    <a:pt x="24178" y="7589"/>
                    <a:pt x="24182" y="7589"/>
                  </a:cubicBezTo>
                  <a:cubicBezTo>
                    <a:pt x="24246" y="7589"/>
                    <a:pt x="24305" y="7551"/>
                    <a:pt x="24331" y="7492"/>
                  </a:cubicBezTo>
                  <a:cubicBezTo>
                    <a:pt x="24359" y="7428"/>
                    <a:pt x="24344" y="7354"/>
                    <a:pt x="24292" y="7307"/>
                  </a:cubicBezTo>
                  <a:cubicBezTo>
                    <a:pt x="24183" y="7207"/>
                    <a:pt x="21658" y="4815"/>
                    <a:pt x="24097" y="1427"/>
                  </a:cubicBezTo>
                  <a:cubicBezTo>
                    <a:pt x="24131" y="1379"/>
                    <a:pt x="24137" y="1315"/>
                    <a:pt x="24111" y="1262"/>
                  </a:cubicBezTo>
                  <a:cubicBezTo>
                    <a:pt x="24086" y="1208"/>
                    <a:pt x="24033" y="1173"/>
                    <a:pt x="23974" y="1170"/>
                  </a:cubicBezTo>
                  <a:lnTo>
                    <a:pt x="2345" y="1"/>
                  </a:lnTo>
                  <a:cubicBezTo>
                    <a:pt x="2342" y="0"/>
                    <a:pt x="2338" y="0"/>
                    <a:pt x="23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79" name="Google Shape;6268;p88">
              <a:extLst>
                <a:ext uri="{FF2B5EF4-FFF2-40B4-BE49-F238E27FC236}">
                  <a16:creationId xmlns:a16="http://schemas.microsoft.com/office/drawing/2014/main" id="{7389BFE0-21C4-15A9-EEE1-A782C3229CFD}"/>
                </a:ext>
              </a:extLst>
            </p:cNvPr>
            <p:cNvSpPr/>
            <p:nvPr/>
          </p:nvSpPr>
          <p:spPr>
            <a:xfrm>
              <a:off x="2319725" y="3310625"/>
              <a:ext cx="145500" cy="32500"/>
            </a:xfrm>
            <a:custGeom>
              <a:avLst/>
              <a:gdLst/>
              <a:ahLst/>
              <a:cxnLst/>
              <a:rect l="l" t="t" r="r" b="b"/>
              <a:pathLst>
                <a:path w="5820" h="1300" extrusionOk="0">
                  <a:moveTo>
                    <a:pt x="5722" y="1"/>
                  </a:moveTo>
                  <a:cubicBezTo>
                    <a:pt x="5716" y="1"/>
                    <a:pt x="5710" y="1"/>
                    <a:pt x="5704" y="2"/>
                  </a:cubicBezTo>
                  <a:lnTo>
                    <a:pt x="81" y="1120"/>
                  </a:lnTo>
                  <a:cubicBezTo>
                    <a:pt x="33" y="1130"/>
                    <a:pt x="1" y="1178"/>
                    <a:pt x="10" y="1227"/>
                  </a:cubicBezTo>
                  <a:cubicBezTo>
                    <a:pt x="16" y="1258"/>
                    <a:pt x="39" y="1283"/>
                    <a:pt x="68" y="1294"/>
                  </a:cubicBezTo>
                  <a:cubicBezTo>
                    <a:pt x="77" y="1297"/>
                    <a:pt x="87" y="1299"/>
                    <a:pt x="98" y="1299"/>
                  </a:cubicBezTo>
                  <a:cubicBezTo>
                    <a:pt x="104" y="1299"/>
                    <a:pt x="110" y="1299"/>
                    <a:pt x="116" y="1297"/>
                  </a:cubicBezTo>
                  <a:lnTo>
                    <a:pt x="5739" y="179"/>
                  </a:lnTo>
                  <a:cubicBezTo>
                    <a:pt x="5789" y="169"/>
                    <a:pt x="5820" y="122"/>
                    <a:pt x="5810" y="73"/>
                  </a:cubicBezTo>
                  <a:cubicBezTo>
                    <a:pt x="5802" y="30"/>
                    <a:pt x="5764" y="1"/>
                    <a:pt x="57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80" name="Google Shape;6269;p88">
              <a:extLst>
                <a:ext uri="{FF2B5EF4-FFF2-40B4-BE49-F238E27FC236}">
                  <a16:creationId xmlns:a16="http://schemas.microsoft.com/office/drawing/2014/main" id="{026B78FF-F48E-DF81-9108-DEC020CFAC36}"/>
                </a:ext>
              </a:extLst>
            </p:cNvPr>
            <p:cNvSpPr/>
            <p:nvPr/>
          </p:nvSpPr>
          <p:spPr>
            <a:xfrm>
              <a:off x="2160900" y="3378800"/>
              <a:ext cx="108200" cy="29775"/>
            </a:xfrm>
            <a:custGeom>
              <a:avLst/>
              <a:gdLst/>
              <a:ahLst/>
              <a:cxnLst/>
              <a:rect l="l" t="t" r="r" b="b"/>
              <a:pathLst>
                <a:path w="4328" h="1191" extrusionOk="0">
                  <a:moveTo>
                    <a:pt x="4228" y="1"/>
                  </a:moveTo>
                  <a:cubicBezTo>
                    <a:pt x="4221" y="1"/>
                    <a:pt x="4214" y="2"/>
                    <a:pt x="4206" y="4"/>
                  </a:cubicBezTo>
                  <a:lnTo>
                    <a:pt x="77" y="1013"/>
                  </a:lnTo>
                  <a:cubicBezTo>
                    <a:pt x="29" y="1025"/>
                    <a:pt x="0" y="1073"/>
                    <a:pt x="12" y="1122"/>
                  </a:cubicBezTo>
                  <a:cubicBezTo>
                    <a:pt x="19" y="1152"/>
                    <a:pt x="40" y="1175"/>
                    <a:pt x="68" y="1185"/>
                  </a:cubicBezTo>
                  <a:cubicBezTo>
                    <a:pt x="78" y="1189"/>
                    <a:pt x="88" y="1191"/>
                    <a:pt x="99" y="1191"/>
                  </a:cubicBezTo>
                  <a:cubicBezTo>
                    <a:pt x="106" y="1191"/>
                    <a:pt x="113" y="1190"/>
                    <a:pt x="121" y="1188"/>
                  </a:cubicBezTo>
                  <a:lnTo>
                    <a:pt x="4250" y="180"/>
                  </a:lnTo>
                  <a:cubicBezTo>
                    <a:pt x="4298" y="167"/>
                    <a:pt x="4328" y="119"/>
                    <a:pt x="4315" y="71"/>
                  </a:cubicBezTo>
                  <a:cubicBezTo>
                    <a:pt x="4306" y="29"/>
                    <a:pt x="4269" y="1"/>
                    <a:pt x="42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81" name="Google Shape;6270;p88">
              <a:extLst>
                <a:ext uri="{FF2B5EF4-FFF2-40B4-BE49-F238E27FC236}">
                  <a16:creationId xmlns:a16="http://schemas.microsoft.com/office/drawing/2014/main" id="{30BE9268-6AC8-87C7-20DF-3133129D594F}"/>
                </a:ext>
              </a:extLst>
            </p:cNvPr>
            <p:cNvSpPr/>
            <p:nvPr/>
          </p:nvSpPr>
          <p:spPr>
            <a:xfrm>
              <a:off x="2153525" y="3312625"/>
              <a:ext cx="88800" cy="19975"/>
            </a:xfrm>
            <a:custGeom>
              <a:avLst/>
              <a:gdLst/>
              <a:ahLst/>
              <a:cxnLst/>
              <a:rect l="l" t="t" r="r" b="b"/>
              <a:pathLst>
                <a:path w="3552" h="799" extrusionOk="0">
                  <a:moveTo>
                    <a:pt x="3454" y="1"/>
                  </a:moveTo>
                  <a:cubicBezTo>
                    <a:pt x="3448" y="1"/>
                    <a:pt x="3443" y="1"/>
                    <a:pt x="3437" y="3"/>
                  </a:cubicBezTo>
                  <a:lnTo>
                    <a:pt x="81" y="620"/>
                  </a:lnTo>
                  <a:cubicBezTo>
                    <a:pt x="32" y="629"/>
                    <a:pt x="0" y="676"/>
                    <a:pt x="9" y="724"/>
                  </a:cubicBezTo>
                  <a:cubicBezTo>
                    <a:pt x="15" y="757"/>
                    <a:pt x="37" y="782"/>
                    <a:pt x="66" y="793"/>
                  </a:cubicBezTo>
                  <a:cubicBezTo>
                    <a:pt x="76" y="797"/>
                    <a:pt x="87" y="799"/>
                    <a:pt x="98" y="799"/>
                  </a:cubicBezTo>
                  <a:cubicBezTo>
                    <a:pt x="104" y="799"/>
                    <a:pt x="109" y="798"/>
                    <a:pt x="114" y="797"/>
                  </a:cubicBezTo>
                  <a:lnTo>
                    <a:pt x="3470" y="179"/>
                  </a:lnTo>
                  <a:cubicBezTo>
                    <a:pt x="3518" y="171"/>
                    <a:pt x="3551" y="124"/>
                    <a:pt x="3542" y="74"/>
                  </a:cubicBezTo>
                  <a:cubicBezTo>
                    <a:pt x="3534" y="32"/>
                    <a:pt x="3496" y="1"/>
                    <a:pt x="3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382" name="Google Shape;6271;p88">
              <a:extLst>
                <a:ext uri="{FF2B5EF4-FFF2-40B4-BE49-F238E27FC236}">
                  <a16:creationId xmlns:a16="http://schemas.microsoft.com/office/drawing/2014/main" id="{7E2F8BF1-06E1-0C76-94B3-CAF0086C1C28}"/>
                </a:ext>
              </a:extLst>
            </p:cNvPr>
            <p:cNvSpPr/>
            <p:nvPr/>
          </p:nvSpPr>
          <p:spPr>
            <a:xfrm>
              <a:off x="2401200" y="3290175"/>
              <a:ext cx="62775" cy="14775"/>
            </a:xfrm>
            <a:custGeom>
              <a:avLst/>
              <a:gdLst/>
              <a:ahLst/>
              <a:cxnLst/>
              <a:rect l="l" t="t" r="r" b="b"/>
              <a:pathLst>
                <a:path w="2511" h="591" extrusionOk="0">
                  <a:moveTo>
                    <a:pt x="2412" y="0"/>
                  </a:moveTo>
                  <a:cubicBezTo>
                    <a:pt x="2407" y="0"/>
                    <a:pt x="2402" y="1"/>
                    <a:pt x="2397" y="2"/>
                  </a:cubicBezTo>
                  <a:lnTo>
                    <a:pt x="82" y="412"/>
                  </a:lnTo>
                  <a:cubicBezTo>
                    <a:pt x="34" y="420"/>
                    <a:pt x="1" y="467"/>
                    <a:pt x="9" y="516"/>
                  </a:cubicBezTo>
                  <a:cubicBezTo>
                    <a:pt x="15" y="549"/>
                    <a:pt x="38" y="574"/>
                    <a:pt x="67" y="585"/>
                  </a:cubicBezTo>
                  <a:cubicBezTo>
                    <a:pt x="76" y="589"/>
                    <a:pt x="86" y="591"/>
                    <a:pt x="96" y="591"/>
                  </a:cubicBezTo>
                  <a:cubicBezTo>
                    <a:pt x="102" y="591"/>
                    <a:pt x="108" y="590"/>
                    <a:pt x="114" y="589"/>
                  </a:cubicBezTo>
                  <a:lnTo>
                    <a:pt x="2428" y="180"/>
                  </a:lnTo>
                  <a:cubicBezTo>
                    <a:pt x="2477" y="171"/>
                    <a:pt x="2510" y="124"/>
                    <a:pt x="2501" y="75"/>
                  </a:cubicBezTo>
                  <a:cubicBezTo>
                    <a:pt x="2494" y="31"/>
                    <a:pt x="2456" y="0"/>
                    <a:pt x="24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pic>
        <p:nvPicPr>
          <p:cNvPr id="9" name="Picture 8">
            <a:extLst>
              <a:ext uri="{FF2B5EF4-FFF2-40B4-BE49-F238E27FC236}">
                <a16:creationId xmlns:a16="http://schemas.microsoft.com/office/drawing/2014/main" id="{4AF6C98D-9150-8FDA-EAA7-7C3A181A0FB5}"/>
              </a:ext>
            </a:extLst>
          </p:cNvPr>
          <p:cNvPicPr>
            <a:picLocks noChangeAspect="1"/>
          </p:cNvPicPr>
          <p:nvPr/>
        </p:nvPicPr>
        <p:blipFill>
          <a:blip r:embed="rId3"/>
          <a:stretch>
            <a:fillRect/>
          </a:stretch>
        </p:blipFill>
        <p:spPr>
          <a:xfrm>
            <a:off x="6986243" y="1593602"/>
            <a:ext cx="2038350" cy="2238375"/>
          </a:xfrm>
          <a:prstGeom prst="ellipse">
            <a:avLst/>
          </a:prstGeom>
          <a:ln>
            <a:noFill/>
          </a:ln>
          <a:effectLst>
            <a:softEdge rad="112500"/>
          </a:effectLst>
        </p:spPr>
      </p:pic>
      <p:pic>
        <p:nvPicPr>
          <p:cNvPr id="383" name="Picture 382" descr="Image preview">
            <a:extLst>
              <a:ext uri="{FF2B5EF4-FFF2-40B4-BE49-F238E27FC236}">
                <a16:creationId xmlns:a16="http://schemas.microsoft.com/office/drawing/2014/main" id="{4E78581F-CFCF-1FCE-BEBF-59BB471AC80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9044" y="2897457"/>
            <a:ext cx="1919016" cy="19215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sp>
        <p:nvSpPr>
          <p:cNvPr id="885" name="Google Shape;885;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fa-IR" sz="2800" dirty="0"/>
              <a:t>قدرت خودگویی مثبت</a:t>
            </a:r>
          </a:p>
        </p:txBody>
      </p:sp>
      <p:grpSp>
        <p:nvGrpSpPr>
          <p:cNvPr id="886" name="Google Shape;886;p51"/>
          <p:cNvGrpSpPr/>
          <p:nvPr/>
        </p:nvGrpSpPr>
        <p:grpSpPr>
          <a:xfrm rot="1263932">
            <a:off x="261113" y="2693515"/>
            <a:ext cx="1546465" cy="1200892"/>
            <a:chOff x="98086" y="1372252"/>
            <a:chExt cx="3192732" cy="2479577"/>
          </a:xfrm>
        </p:grpSpPr>
        <p:sp>
          <p:nvSpPr>
            <p:cNvPr id="887" name="Google Shape;887;p51"/>
            <p:cNvSpPr/>
            <p:nvPr/>
          </p:nvSpPr>
          <p:spPr>
            <a:xfrm rot="-663173">
              <a:off x="259933" y="1629037"/>
              <a:ext cx="2869038" cy="1966008"/>
            </a:xfrm>
            <a:custGeom>
              <a:avLst/>
              <a:gdLst/>
              <a:ahLst/>
              <a:cxnLst/>
              <a:rect l="l" t="t" r="r" b="b"/>
              <a:pathLst>
                <a:path w="52610" h="36051" extrusionOk="0">
                  <a:moveTo>
                    <a:pt x="52406" y="10088"/>
                  </a:moveTo>
                  <a:cubicBezTo>
                    <a:pt x="52411" y="9256"/>
                    <a:pt x="52610" y="7072"/>
                    <a:pt x="52154" y="6672"/>
                  </a:cubicBezTo>
                  <a:cubicBezTo>
                    <a:pt x="51908" y="6456"/>
                    <a:pt x="51477" y="6566"/>
                    <a:pt x="51130" y="6539"/>
                  </a:cubicBezTo>
                  <a:cubicBezTo>
                    <a:pt x="50529" y="5965"/>
                    <a:pt x="50237" y="5154"/>
                    <a:pt x="49552" y="4645"/>
                  </a:cubicBezTo>
                  <a:cubicBezTo>
                    <a:pt x="48084" y="5136"/>
                    <a:pt x="46320" y="5329"/>
                    <a:pt x="44370" y="4799"/>
                  </a:cubicBezTo>
                  <a:cubicBezTo>
                    <a:pt x="44128" y="4733"/>
                    <a:pt x="43894" y="4569"/>
                    <a:pt x="43630" y="4486"/>
                  </a:cubicBezTo>
                  <a:cubicBezTo>
                    <a:pt x="43572" y="4469"/>
                    <a:pt x="43507" y="4451"/>
                    <a:pt x="43446" y="4433"/>
                  </a:cubicBezTo>
                  <a:lnTo>
                    <a:pt x="43446" y="4431"/>
                  </a:lnTo>
                  <a:cubicBezTo>
                    <a:pt x="42854" y="4254"/>
                    <a:pt x="42176" y="4083"/>
                    <a:pt x="41530" y="3953"/>
                  </a:cubicBezTo>
                  <a:cubicBezTo>
                    <a:pt x="40772" y="3802"/>
                    <a:pt x="39970" y="3762"/>
                    <a:pt x="39286" y="3533"/>
                  </a:cubicBezTo>
                  <a:cubicBezTo>
                    <a:pt x="38806" y="3373"/>
                    <a:pt x="38357" y="3085"/>
                    <a:pt x="37847" y="2914"/>
                  </a:cubicBezTo>
                  <a:cubicBezTo>
                    <a:pt x="36368" y="2417"/>
                    <a:pt x="34343" y="1719"/>
                    <a:pt x="32563" y="1841"/>
                  </a:cubicBezTo>
                  <a:cubicBezTo>
                    <a:pt x="31022" y="1946"/>
                    <a:pt x="29932" y="3103"/>
                    <a:pt x="29244" y="4362"/>
                  </a:cubicBezTo>
                  <a:cubicBezTo>
                    <a:pt x="28907" y="3191"/>
                    <a:pt x="28301" y="2597"/>
                    <a:pt x="27258" y="1937"/>
                  </a:cubicBezTo>
                  <a:cubicBezTo>
                    <a:pt x="26071" y="1184"/>
                    <a:pt x="24303" y="1"/>
                    <a:pt x="22426" y="55"/>
                  </a:cubicBezTo>
                  <a:cubicBezTo>
                    <a:pt x="20409" y="114"/>
                    <a:pt x="18299" y="407"/>
                    <a:pt x="16197" y="596"/>
                  </a:cubicBezTo>
                  <a:cubicBezTo>
                    <a:pt x="14047" y="788"/>
                    <a:pt x="12095" y="1124"/>
                    <a:pt x="9708" y="452"/>
                  </a:cubicBezTo>
                  <a:cubicBezTo>
                    <a:pt x="9319" y="342"/>
                    <a:pt x="8877" y="49"/>
                    <a:pt x="8499" y="79"/>
                  </a:cubicBezTo>
                  <a:cubicBezTo>
                    <a:pt x="7688" y="142"/>
                    <a:pt x="7141" y="1492"/>
                    <a:pt x="6422" y="1719"/>
                  </a:cubicBezTo>
                  <a:cubicBezTo>
                    <a:pt x="6039" y="1839"/>
                    <a:pt x="5374" y="1719"/>
                    <a:pt x="5050" y="1932"/>
                  </a:cubicBezTo>
                  <a:cubicBezTo>
                    <a:pt x="4721" y="2149"/>
                    <a:pt x="4636" y="2924"/>
                    <a:pt x="4488" y="3595"/>
                  </a:cubicBezTo>
                  <a:cubicBezTo>
                    <a:pt x="4105" y="5327"/>
                    <a:pt x="3806" y="7138"/>
                    <a:pt x="3474" y="8756"/>
                  </a:cubicBezTo>
                  <a:cubicBezTo>
                    <a:pt x="3031" y="10916"/>
                    <a:pt x="2488" y="13369"/>
                    <a:pt x="2193" y="15661"/>
                  </a:cubicBezTo>
                  <a:cubicBezTo>
                    <a:pt x="1522" y="20854"/>
                    <a:pt x="361" y="25192"/>
                    <a:pt x="0" y="29953"/>
                  </a:cubicBezTo>
                  <a:cubicBezTo>
                    <a:pt x="683" y="30451"/>
                    <a:pt x="1584" y="30547"/>
                    <a:pt x="2425" y="30656"/>
                  </a:cubicBezTo>
                  <a:cubicBezTo>
                    <a:pt x="5335" y="31032"/>
                    <a:pt x="8194" y="31227"/>
                    <a:pt x="11108" y="31604"/>
                  </a:cubicBezTo>
                  <a:cubicBezTo>
                    <a:pt x="13967" y="31973"/>
                    <a:pt x="16999" y="32192"/>
                    <a:pt x="19648" y="32316"/>
                  </a:cubicBezTo>
                  <a:cubicBezTo>
                    <a:pt x="20637" y="32363"/>
                    <a:pt x="21600" y="32531"/>
                    <a:pt x="22524" y="32557"/>
                  </a:cubicBezTo>
                  <a:cubicBezTo>
                    <a:pt x="22759" y="32564"/>
                    <a:pt x="23007" y="32456"/>
                    <a:pt x="23229" y="32475"/>
                  </a:cubicBezTo>
                  <a:cubicBezTo>
                    <a:pt x="23631" y="32509"/>
                    <a:pt x="24099" y="32726"/>
                    <a:pt x="24529" y="32816"/>
                  </a:cubicBezTo>
                  <a:cubicBezTo>
                    <a:pt x="25468" y="33016"/>
                    <a:pt x="26432" y="33060"/>
                    <a:pt x="27356" y="33095"/>
                  </a:cubicBezTo>
                  <a:cubicBezTo>
                    <a:pt x="27816" y="33111"/>
                    <a:pt x="28299" y="32992"/>
                    <a:pt x="28664" y="33046"/>
                  </a:cubicBezTo>
                  <a:cubicBezTo>
                    <a:pt x="28976" y="33093"/>
                    <a:pt x="29190" y="33303"/>
                    <a:pt x="29489" y="33369"/>
                  </a:cubicBezTo>
                  <a:cubicBezTo>
                    <a:pt x="31240" y="33761"/>
                    <a:pt x="33209" y="33878"/>
                    <a:pt x="35084" y="34049"/>
                  </a:cubicBezTo>
                  <a:cubicBezTo>
                    <a:pt x="37882" y="34304"/>
                    <a:pt x="40662" y="34700"/>
                    <a:pt x="43446" y="35079"/>
                  </a:cubicBezTo>
                  <a:lnTo>
                    <a:pt x="43446" y="35081"/>
                  </a:lnTo>
                  <a:cubicBezTo>
                    <a:pt x="45296" y="35332"/>
                    <a:pt x="47146" y="35574"/>
                    <a:pt x="49004" y="35762"/>
                  </a:cubicBezTo>
                  <a:cubicBezTo>
                    <a:pt x="49828" y="35846"/>
                    <a:pt x="50762" y="36050"/>
                    <a:pt x="51529" y="35698"/>
                  </a:cubicBezTo>
                  <a:cubicBezTo>
                    <a:pt x="52006" y="33260"/>
                    <a:pt x="51939" y="30666"/>
                    <a:pt x="52109" y="28182"/>
                  </a:cubicBezTo>
                  <a:cubicBezTo>
                    <a:pt x="52276" y="25735"/>
                    <a:pt x="52403" y="23253"/>
                    <a:pt x="52459" y="20765"/>
                  </a:cubicBezTo>
                  <a:cubicBezTo>
                    <a:pt x="52541" y="17226"/>
                    <a:pt x="52384" y="13612"/>
                    <a:pt x="52406" y="1008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8" name="Google Shape;888;p51"/>
            <p:cNvSpPr/>
            <p:nvPr/>
          </p:nvSpPr>
          <p:spPr>
            <a:xfrm rot="-663173">
              <a:off x="527725" y="1757315"/>
              <a:ext cx="1276043" cy="1531698"/>
            </a:xfrm>
            <a:custGeom>
              <a:avLst/>
              <a:gdLst/>
              <a:ahLst/>
              <a:cxnLst/>
              <a:rect l="l" t="t" r="r" b="b"/>
              <a:pathLst>
                <a:path w="23399" h="28087" extrusionOk="0">
                  <a:moveTo>
                    <a:pt x="20976" y="1540"/>
                  </a:moveTo>
                  <a:cubicBezTo>
                    <a:pt x="19777" y="777"/>
                    <a:pt x="18010" y="160"/>
                    <a:pt x="16136" y="48"/>
                  </a:cubicBezTo>
                  <a:cubicBezTo>
                    <a:pt x="15346" y="1"/>
                    <a:pt x="14750" y="187"/>
                    <a:pt x="14071" y="259"/>
                  </a:cubicBezTo>
                  <a:cubicBezTo>
                    <a:pt x="10832" y="602"/>
                    <a:pt x="7536" y="1180"/>
                    <a:pt x="3627" y="515"/>
                  </a:cubicBezTo>
                  <a:cubicBezTo>
                    <a:pt x="2829" y="4381"/>
                    <a:pt x="2345" y="8535"/>
                    <a:pt x="1672" y="12625"/>
                  </a:cubicBezTo>
                  <a:cubicBezTo>
                    <a:pt x="1352" y="14578"/>
                    <a:pt x="982" y="16632"/>
                    <a:pt x="720" y="18661"/>
                  </a:cubicBezTo>
                  <a:cubicBezTo>
                    <a:pt x="459" y="20687"/>
                    <a:pt x="0" y="22704"/>
                    <a:pt x="445" y="24482"/>
                  </a:cubicBezTo>
                  <a:cubicBezTo>
                    <a:pt x="1649" y="25263"/>
                    <a:pt x="3652" y="25647"/>
                    <a:pt x="5439" y="25778"/>
                  </a:cubicBezTo>
                  <a:cubicBezTo>
                    <a:pt x="7357" y="25919"/>
                    <a:pt x="9203" y="25273"/>
                    <a:pt x="11103" y="25251"/>
                  </a:cubicBezTo>
                  <a:cubicBezTo>
                    <a:pt x="12031" y="25241"/>
                    <a:pt x="12877" y="25534"/>
                    <a:pt x="13834" y="25603"/>
                  </a:cubicBezTo>
                  <a:cubicBezTo>
                    <a:pt x="12089" y="25042"/>
                    <a:pt x="10024" y="25082"/>
                    <a:pt x="8548" y="25226"/>
                  </a:cubicBezTo>
                  <a:cubicBezTo>
                    <a:pt x="7018" y="25373"/>
                    <a:pt x="5166" y="25432"/>
                    <a:pt x="3602" y="25237"/>
                  </a:cubicBezTo>
                  <a:cubicBezTo>
                    <a:pt x="2869" y="25146"/>
                    <a:pt x="1788" y="25059"/>
                    <a:pt x="1517" y="24577"/>
                  </a:cubicBezTo>
                  <a:cubicBezTo>
                    <a:pt x="3184" y="25159"/>
                    <a:pt x="5295" y="25106"/>
                    <a:pt x="6927" y="25016"/>
                  </a:cubicBezTo>
                  <a:cubicBezTo>
                    <a:pt x="8009" y="24955"/>
                    <a:pt x="9059" y="24745"/>
                    <a:pt x="10044" y="24724"/>
                  </a:cubicBezTo>
                  <a:cubicBezTo>
                    <a:pt x="10952" y="24704"/>
                    <a:pt x="11898" y="24832"/>
                    <a:pt x="12706" y="24938"/>
                  </a:cubicBezTo>
                  <a:cubicBezTo>
                    <a:pt x="13420" y="25031"/>
                    <a:pt x="14131" y="25339"/>
                    <a:pt x="14832" y="25602"/>
                  </a:cubicBezTo>
                  <a:cubicBezTo>
                    <a:pt x="16872" y="26369"/>
                    <a:pt x="18853" y="27171"/>
                    <a:pt x="20628" y="28087"/>
                  </a:cubicBezTo>
                  <a:cubicBezTo>
                    <a:pt x="21485" y="20076"/>
                    <a:pt x="22393" y="11948"/>
                    <a:pt x="23399" y="3935"/>
                  </a:cubicBezTo>
                  <a:cubicBezTo>
                    <a:pt x="23038" y="2746"/>
                    <a:pt x="22028" y="2210"/>
                    <a:pt x="20976" y="1540"/>
                  </a:cubicBezTo>
                  <a:close/>
                  <a:moveTo>
                    <a:pt x="17791" y="2691"/>
                  </a:moveTo>
                  <a:cubicBezTo>
                    <a:pt x="18422" y="2698"/>
                    <a:pt x="18754" y="3081"/>
                    <a:pt x="19240" y="3225"/>
                  </a:cubicBezTo>
                  <a:cubicBezTo>
                    <a:pt x="19469" y="3294"/>
                    <a:pt x="19706" y="3260"/>
                    <a:pt x="19923" y="3313"/>
                  </a:cubicBezTo>
                  <a:cubicBezTo>
                    <a:pt x="20705" y="3503"/>
                    <a:pt x="21362" y="3780"/>
                    <a:pt x="21899" y="4132"/>
                  </a:cubicBezTo>
                  <a:cubicBezTo>
                    <a:pt x="21212" y="3861"/>
                    <a:pt x="20359" y="3703"/>
                    <a:pt x="19463" y="3515"/>
                  </a:cubicBezTo>
                  <a:cubicBezTo>
                    <a:pt x="19069" y="3431"/>
                    <a:pt x="18685" y="3202"/>
                    <a:pt x="18302" y="3104"/>
                  </a:cubicBezTo>
                  <a:cubicBezTo>
                    <a:pt x="17342" y="2858"/>
                    <a:pt x="16119" y="2868"/>
                    <a:pt x="15059" y="2685"/>
                  </a:cubicBezTo>
                  <a:cubicBezTo>
                    <a:pt x="14122" y="2524"/>
                    <a:pt x="13331" y="2393"/>
                    <a:pt x="12525" y="2488"/>
                  </a:cubicBezTo>
                  <a:cubicBezTo>
                    <a:pt x="13945" y="1962"/>
                    <a:pt x="16069" y="2671"/>
                    <a:pt x="17791" y="2691"/>
                  </a:cubicBezTo>
                  <a:close/>
                  <a:moveTo>
                    <a:pt x="15543" y="3311"/>
                  </a:moveTo>
                  <a:cubicBezTo>
                    <a:pt x="16032" y="3337"/>
                    <a:pt x="16349" y="3205"/>
                    <a:pt x="16645" y="3497"/>
                  </a:cubicBezTo>
                  <a:cubicBezTo>
                    <a:pt x="18007" y="3434"/>
                    <a:pt x="19592" y="4088"/>
                    <a:pt x="20798" y="4598"/>
                  </a:cubicBezTo>
                  <a:cubicBezTo>
                    <a:pt x="19970" y="4638"/>
                    <a:pt x="19180" y="4058"/>
                    <a:pt x="18276" y="3968"/>
                  </a:cubicBezTo>
                  <a:cubicBezTo>
                    <a:pt x="18090" y="3950"/>
                    <a:pt x="17861" y="4015"/>
                    <a:pt x="17668" y="3977"/>
                  </a:cubicBezTo>
                  <a:cubicBezTo>
                    <a:pt x="17521" y="3948"/>
                    <a:pt x="17368" y="3809"/>
                    <a:pt x="17215" y="3788"/>
                  </a:cubicBezTo>
                  <a:cubicBezTo>
                    <a:pt x="16846" y="3738"/>
                    <a:pt x="16426" y="4027"/>
                    <a:pt x="16106" y="3644"/>
                  </a:cubicBezTo>
                  <a:cubicBezTo>
                    <a:pt x="14832" y="3678"/>
                    <a:pt x="13081" y="3331"/>
                    <a:pt x="11848" y="3354"/>
                  </a:cubicBezTo>
                  <a:cubicBezTo>
                    <a:pt x="12248" y="2630"/>
                    <a:pt x="14397" y="3253"/>
                    <a:pt x="15543" y="3311"/>
                  </a:cubicBezTo>
                  <a:close/>
                  <a:moveTo>
                    <a:pt x="10384" y="2603"/>
                  </a:moveTo>
                  <a:cubicBezTo>
                    <a:pt x="10369" y="2830"/>
                    <a:pt x="10309" y="3003"/>
                    <a:pt x="10116" y="3001"/>
                  </a:cubicBezTo>
                  <a:cubicBezTo>
                    <a:pt x="9756" y="2910"/>
                    <a:pt x="10106" y="2304"/>
                    <a:pt x="10384" y="2603"/>
                  </a:cubicBezTo>
                  <a:close/>
                  <a:moveTo>
                    <a:pt x="9411" y="3084"/>
                  </a:moveTo>
                  <a:cubicBezTo>
                    <a:pt x="9278" y="3236"/>
                    <a:pt x="8861" y="3261"/>
                    <a:pt x="8765" y="3044"/>
                  </a:cubicBezTo>
                  <a:cubicBezTo>
                    <a:pt x="8741" y="2486"/>
                    <a:pt x="9472" y="2694"/>
                    <a:pt x="9411" y="3084"/>
                  </a:cubicBezTo>
                  <a:close/>
                  <a:moveTo>
                    <a:pt x="6631" y="3115"/>
                  </a:moveTo>
                  <a:cubicBezTo>
                    <a:pt x="6431" y="3150"/>
                    <a:pt x="6343" y="3061"/>
                    <a:pt x="6151" y="3139"/>
                  </a:cubicBezTo>
                  <a:cubicBezTo>
                    <a:pt x="5862" y="2490"/>
                    <a:pt x="7001" y="2547"/>
                    <a:pt x="6631" y="3115"/>
                  </a:cubicBezTo>
                  <a:close/>
                  <a:moveTo>
                    <a:pt x="5014" y="4554"/>
                  </a:moveTo>
                  <a:cubicBezTo>
                    <a:pt x="6249" y="4223"/>
                    <a:pt x="7668" y="3943"/>
                    <a:pt x="8965" y="3850"/>
                  </a:cubicBezTo>
                  <a:cubicBezTo>
                    <a:pt x="9299" y="4135"/>
                    <a:pt x="9619" y="4267"/>
                    <a:pt x="10090" y="4213"/>
                  </a:cubicBezTo>
                  <a:cubicBezTo>
                    <a:pt x="10339" y="4183"/>
                    <a:pt x="10551" y="3969"/>
                    <a:pt x="10774" y="3954"/>
                  </a:cubicBezTo>
                  <a:cubicBezTo>
                    <a:pt x="10917" y="3944"/>
                    <a:pt x="11027" y="4040"/>
                    <a:pt x="11194" y="4052"/>
                  </a:cubicBezTo>
                  <a:cubicBezTo>
                    <a:pt x="12008" y="4107"/>
                    <a:pt x="12945" y="3525"/>
                    <a:pt x="13468" y="4258"/>
                  </a:cubicBezTo>
                  <a:cubicBezTo>
                    <a:pt x="14813" y="4404"/>
                    <a:pt x="16350" y="4690"/>
                    <a:pt x="17405" y="4333"/>
                  </a:cubicBezTo>
                  <a:cubicBezTo>
                    <a:pt x="18785" y="4665"/>
                    <a:pt x="20391" y="4821"/>
                    <a:pt x="21237" y="5564"/>
                  </a:cubicBezTo>
                  <a:cubicBezTo>
                    <a:pt x="20190" y="5602"/>
                    <a:pt x="19360" y="4826"/>
                    <a:pt x="18258" y="4790"/>
                  </a:cubicBezTo>
                  <a:cubicBezTo>
                    <a:pt x="17782" y="4775"/>
                    <a:pt x="17342" y="4972"/>
                    <a:pt x="16853" y="4912"/>
                  </a:cubicBezTo>
                  <a:cubicBezTo>
                    <a:pt x="15839" y="4788"/>
                    <a:pt x="14785" y="4987"/>
                    <a:pt x="13504" y="4653"/>
                  </a:cubicBezTo>
                  <a:cubicBezTo>
                    <a:pt x="13270" y="4593"/>
                    <a:pt x="12963" y="4458"/>
                    <a:pt x="12576" y="4447"/>
                  </a:cubicBezTo>
                  <a:cubicBezTo>
                    <a:pt x="12275" y="4438"/>
                    <a:pt x="11976" y="4552"/>
                    <a:pt x="11647" y="4587"/>
                  </a:cubicBezTo>
                  <a:cubicBezTo>
                    <a:pt x="10527" y="4704"/>
                    <a:pt x="9433" y="4681"/>
                    <a:pt x="8435" y="4259"/>
                  </a:cubicBezTo>
                  <a:cubicBezTo>
                    <a:pt x="7692" y="4604"/>
                    <a:pt x="6312" y="4486"/>
                    <a:pt x="5503" y="4791"/>
                  </a:cubicBezTo>
                  <a:cubicBezTo>
                    <a:pt x="5460" y="4807"/>
                    <a:pt x="5144" y="4865"/>
                    <a:pt x="4959" y="4981"/>
                  </a:cubicBezTo>
                  <a:cubicBezTo>
                    <a:pt x="4977" y="4839"/>
                    <a:pt x="4995" y="4696"/>
                    <a:pt x="5014" y="4554"/>
                  </a:cubicBezTo>
                  <a:close/>
                  <a:moveTo>
                    <a:pt x="21230" y="9989"/>
                  </a:moveTo>
                  <a:cubicBezTo>
                    <a:pt x="20978" y="10114"/>
                    <a:pt x="20917" y="9808"/>
                    <a:pt x="20739" y="9752"/>
                  </a:cubicBezTo>
                  <a:cubicBezTo>
                    <a:pt x="20289" y="9685"/>
                    <a:pt x="19976" y="9346"/>
                    <a:pt x="19514" y="9160"/>
                  </a:cubicBezTo>
                  <a:cubicBezTo>
                    <a:pt x="18458" y="8733"/>
                    <a:pt x="17083" y="8815"/>
                    <a:pt x="16018" y="8361"/>
                  </a:cubicBezTo>
                  <a:cubicBezTo>
                    <a:pt x="15782" y="8376"/>
                    <a:pt x="15979" y="8057"/>
                    <a:pt x="15800" y="8029"/>
                  </a:cubicBezTo>
                  <a:cubicBezTo>
                    <a:pt x="15196" y="7965"/>
                    <a:pt x="14385" y="7759"/>
                    <a:pt x="13672" y="7712"/>
                  </a:cubicBezTo>
                  <a:cubicBezTo>
                    <a:pt x="13257" y="7684"/>
                    <a:pt x="12878" y="7781"/>
                    <a:pt x="12450" y="7770"/>
                  </a:cubicBezTo>
                  <a:cubicBezTo>
                    <a:pt x="11178" y="7742"/>
                    <a:pt x="9982" y="7106"/>
                    <a:pt x="8691" y="6982"/>
                  </a:cubicBezTo>
                  <a:cubicBezTo>
                    <a:pt x="8981" y="6794"/>
                    <a:pt x="9612" y="6906"/>
                    <a:pt x="10126" y="6950"/>
                  </a:cubicBezTo>
                  <a:cubicBezTo>
                    <a:pt x="11152" y="7035"/>
                    <a:pt x="12166" y="7258"/>
                    <a:pt x="13157" y="7340"/>
                  </a:cubicBezTo>
                  <a:cubicBezTo>
                    <a:pt x="13551" y="7374"/>
                    <a:pt x="13972" y="7404"/>
                    <a:pt x="14357" y="7453"/>
                  </a:cubicBezTo>
                  <a:cubicBezTo>
                    <a:pt x="14802" y="7509"/>
                    <a:pt x="15392" y="7514"/>
                    <a:pt x="15807" y="7640"/>
                  </a:cubicBezTo>
                  <a:cubicBezTo>
                    <a:pt x="16011" y="7701"/>
                    <a:pt x="16161" y="7891"/>
                    <a:pt x="16371" y="7973"/>
                  </a:cubicBezTo>
                  <a:cubicBezTo>
                    <a:pt x="16600" y="8062"/>
                    <a:pt x="16873" y="8046"/>
                    <a:pt x="17133" y="8115"/>
                  </a:cubicBezTo>
                  <a:cubicBezTo>
                    <a:pt x="17487" y="8207"/>
                    <a:pt x="17795" y="8453"/>
                    <a:pt x="18077" y="8540"/>
                  </a:cubicBezTo>
                  <a:cubicBezTo>
                    <a:pt x="18384" y="8636"/>
                    <a:pt x="18711" y="8586"/>
                    <a:pt x="19014" y="8661"/>
                  </a:cubicBezTo>
                  <a:cubicBezTo>
                    <a:pt x="20018" y="8910"/>
                    <a:pt x="20713" y="9384"/>
                    <a:pt x="21230" y="9989"/>
                  </a:cubicBezTo>
                  <a:close/>
                  <a:moveTo>
                    <a:pt x="7960" y="6930"/>
                  </a:moveTo>
                  <a:cubicBezTo>
                    <a:pt x="7560" y="7079"/>
                    <a:pt x="6895" y="7139"/>
                    <a:pt x="6429" y="7036"/>
                  </a:cubicBezTo>
                  <a:cubicBezTo>
                    <a:pt x="6877" y="6954"/>
                    <a:pt x="7511" y="6847"/>
                    <a:pt x="7960" y="6930"/>
                  </a:cubicBezTo>
                  <a:close/>
                  <a:moveTo>
                    <a:pt x="6113" y="7126"/>
                  </a:moveTo>
                  <a:cubicBezTo>
                    <a:pt x="6106" y="7232"/>
                    <a:pt x="6029" y="7249"/>
                    <a:pt x="6000" y="7328"/>
                  </a:cubicBezTo>
                  <a:cubicBezTo>
                    <a:pt x="5929" y="7319"/>
                    <a:pt x="5858" y="7310"/>
                    <a:pt x="5787" y="7300"/>
                  </a:cubicBezTo>
                  <a:cubicBezTo>
                    <a:pt x="5773" y="7235"/>
                    <a:pt x="5738" y="7185"/>
                    <a:pt x="5724" y="7119"/>
                  </a:cubicBezTo>
                  <a:cubicBezTo>
                    <a:pt x="5754" y="6849"/>
                    <a:pt x="6095" y="6913"/>
                    <a:pt x="6113" y="7126"/>
                  </a:cubicBezTo>
                  <a:close/>
                  <a:moveTo>
                    <a:pt x="4683" y="7115"/>
                  </a:moveTo>
                  <a:cubicBezTo>
                    <a:pt x="4723" y="7250"/>
                    <a:pt x="4792" y="7365"/>
                    <a:pt x="4757" y="7558"/>
                  </a:cubicBezTo>
                  <a:cubicBezTo>
                    <a:pt x="4598" y="7674"/>
                    <a:pt x="4450" y="7719"/>
                    <a:pt x="4276" y="7582"/>
                  </a:cubicBezTo>
                  <a:cubicBezTo>
                    <a:pt x="4203" y="7316"/>
                    <a:pt x="4327" y="6982"/>
                    <a:pt x="4683" y="7115"/>
                  </a:cubicBezTo>
                  <a:close/>
                  <a:moveTo>
                    <a:pt x="4437" y="4654"/>
                  </a:moveTo>
                  <a:cubicBezTo>
                    <a:pt x="4600" y="4865"/>
                    <a:pt x="4434" y="5288"/>
                    <a:pt x="4073" y="5127"/>
                  </a:cubicBezTo>
                  <a:cubicBezTo>
                    <a:pt x="3926" y="4902"/>
                    <a:pt x="4067" y="4502"/>
                    <a:pt x="4437" y="4654"/>
                  </a:cubicBezTo>
                  <a:close/>
                  <a:moveTo>
                    <a:pt x="3516" y="13123"/>
                  </a:moveTo>
                  <a:cubicBezTo>
                    <a:pt x="3718" y="13033"/>
                    <a:pt x="3722" y="13220"/>
                    <a:pt x="3938" y="13222"/>
                  </a:cubicBezTo>
                  <a:cubicBezTo>
                    <a:pt x="5171" y="12829"/>
                    <a:pt x="7042" y="13392"/>
                    <a:pt x="8165" y="13073"/>
                  </a:cubicBezTo>
                  <a:cubicBezTo>
                    <a:pt x="8708" y="13500"/>
                    <a:pt x="9727" y="12993"/>
                    <a:pt x="10551" y="13078"/>
                  </a:cubicBezTo>
                  <a:cubicBezTo>
                    <a:pt x="11476" y="13174"/>
                    <a:pt x="12262" y="13510"/>
                    <a:pt x="13221" y="13552"/>
                  </a:cubicBezTo>
                  <a:cubicBezTo>
                    <a:pt x="13335" y="13185"/>
                    <a:pt x="13747" y="13275"/>
                    <a:pt x="13728" y="13662"/>
                  </a:cubicBezTo>
                  <a:cubicBezTo>
                    <a:pt x="14000" y="13732"/>
                    <a:pt x="13930" y="13359"/>
                    <a:pt x="14155" y="13370"/>
                  </a:cubicBezTo>
                  <a:cubicBezTo>
                    <a:pt x="14365" y="13349"/>
                    <a:pt x="14313" y="13531"/>
                    <a:pt x="14288" y="13691"/>
                  </a:cubicBezTo>
                  <a:cubicBezTo>
                    <a:pt x="14789" y="13720"/>
                    <a:pt x="15211" y="13856"/>
                    <a:pt x="15738" y="13878"/>
                  </a:cubicBezTo>
                  <a:cubicBezTo>
                    <a:pt x="16626" y="13913"/>
                    <a:pt x="17850" y="14122"/>
                    <a:pt x="18453" y="14358"/>
                  </a:cubicBezTo>
                  <a:cubicBezTo>
                    <a:pt x="18633" y="14325"/>
                    <a:pt x="18662" y="14099"/>
                    <a:pt x="18912" y="14158"/>
                  </a:cubicBezTo>
                  <a:cubicBezTo>
                    <a:pt x="19050" y="14234"/>
                    <a:pt x="19107" y="14432"/>
                    <a:pt x="18986" y="14600"/>
                  </a:cubicBezTo>
                  <a:cubicBezTo>
                    <a:pt x="19289" y="14917"/>
                    <a:pt x="19967" y="14945"/>
                    <a:pt x="20146" y="15357"/>
                  </a:cubicBezTo>
                  <a:cubicBezTo>
                    <a:pt x="19562" y="15259"/>
                    <a:pt x="19291" y="15014"/>
                    <a:pt x="18547" y="14977"/>
                  </a:cubicBezTo>
                  <a:cubicBezTo>
                    <a:pt x="17922" y="14557"/>
                    <a:pt x="16997" y="14542"/>
                    <a:pt x="16286" y="14339"/>
                  </a:cubicBezTo>
                  <a:cubicBezTo>
                    <a:pt x="15913" y="14231"/>
                    <a:pt x="15555" y="14345"/>
                    <a:pt x="15209" y="14286"/>
                  </a:cubicBezTo>
                  <a:cubicBezTo>
                    <a:pt x="15109" y="14269"/>
                    <a:pt x="14982" y="14170"/>
                    <a:pt x="14879" y="14157"/>
                  </a:cubicBezTo>
                  <a:cubicBezTo>
                    <a:pt x="14597" y="14121"/>
                    <a:pt x="14337" y="14226"/>
                    <a:pt x="14046" y="14224"/>
                  </a:cubicBezTo>
                  <a:cubicBezTo>
                    <a:pt x="13101" y="14214"/>
                    <a:pt x="12174" y="13793"/>
                    <a:pt x="11257" y="13646"/>
                  </a:cubicBezTo>
                  <a:cubicBezTo>
                    <a:pt x="11057" y="13614"/>
                    <a:pt x="10850" y="13646"/>
                    <a:pt x="10655" y="13612"/>
                  </a:cubicBezTo>
                  <a:cubicBezTo>
                    <a:pt x="10392" y="13564"/>
                    <a:pt x="10123" y="13394"/>
                    <a:pt x="9861" y="13378"/>
                  </a:cubicBezTo>
                  <a:cubicBezTo>
                    <a:pt x="9612" y="13365"/>
                    <a:pt x="9277" y="13515"/>
                    <a:pt x="8931" y="13519"/>
                  </a:cubicBezTo>
                  <a:cubicBezTo>
                    <a:pt x="8373" y="13525"/>
                    <a:pt x="7760" y="13466"/>
                    <a:pt x="7202" y="13470"/>
                  </a:cubicBezTo>
                  <a:cubicBezTo>
                    <a:pt x="7094" y="13470"/>
                    <a:pt x="6993" y="13570"/>
                    <a:pt x="6887" y="13559"/>
                  </a:cubicBezTo>
                  <a:cubicBezTo>
                    <a:pt x="6802" y="13551"/>
                    <a:pt x="6764" y="13446"/>
                    <a:pt x="6685" y="13446"/>
                  </a:cubicBezTo>
                  <a:cubicBezTo>
                    <a:pt x="6486" y="13446"/>
                    <a:pt x="6268" y="13545"/>
                    <a:pt x="6066" y="13539"/>
                  </a:cubicBezTo>
                  <a:cubicBezTo>
                    <a:pt x="5924" y="13537"/>
                    <a:pt x="5789" y="13454"/>
                    <a:pt x="5644" y="13442"/>
                  </a:cubicBezTo>
                  <a:cubicBezTo>
                    <a:pt x="4904" y="13376"/>
                    <a:pt x="4139" y="13748"/>
                    <a:pt x="3388" y="13454"/>
                  </a:cubicBezTo>
                  <a:cubicBezTo>
                    <a:pt x="3385" y="13284"/>
                    <a:pt x="3456" y="13211"/>
                    <a:pt x="3516" y="13123"/>
                  </a:cubicBezTo>
                  <a:close/>
                  <a:moveTo>
                    <a:pt x="9553" y="10390"/>
                  </a:moveTo>
                  <a:cubicBezTo>
                    <a:pt x="9607" y="10661"/>
                    <a:pt x="9533" y="11103"/>
                    <a:pt x="9283" y="11135"/>
                  </a:cubicBezTo>
                  <a:cubicBezTo>
                    <a:pt x="8759" y="11036"/>
                    <a:pt x="9057" y="9919"/>
                    <a:pt x="9553" y="10390"/>
                  </a:cubicBezTo>
                  <a:close/>
                  <a:moveTo>
                    <a:pt x="10456" y="10115"/>
                  </a:moveTo>
                  <a:cubicBezTo>
                    <a:pt x="10527" y="10438"/>
                    <a:pt x="10395" y="10734"/>
                    <a:pt x="10159" y="10728"/>
                  </a:cubicBezTo>
                  <a:cubicBezTo>
                    <a:pt x="9649" y="10714"/>
                    <a:pt x="9878" y="9632"/>
                    <a:pt x="10456" y="10115"/>
                  </a:cubicBezTo>
                  <a:close/>
                  <a:moveTo>
                    <a:pt x="10839" y="10512"/>
                  </a:moveTo>
                  <a:cubicBezTo>
                    <a:pt x="10409" y="9395"/>
                    <a:pt x="12029" y="10475"/>
                    <a:pt x="10839" y="10512"/>
                  </a:cubicBezTo>
                  <a:close/>
                  <a:moveTo>
                    <a:pt x="18627" y="13687"/>
                  </a:moveTo>
                  <a:cubicBezTo>
                    <a:pt x="18632" y="13645"/>
                    <a:pt x="18637" y="13601"/>
                    <a:pt x="18643" y="13558"/>
                  </a:cubicBezTo>
                  <a:cubicBezTo>
                    <a:pt x="18982" y="13378"/>
                    <a:pt x="18907" y="13947"/>
                    <a:pt x="18627" y="13687"/>
                  </a:cubicBezTo>
                  <a:close/>
                  <a:moveTo>
                    <a:pt x="695" y="23561"/>
                  </a:moveTo>
                  <a:cubicBezTo>
                    <a:pt x="721" y="24002"/>
                    <a:pt x="1129" y="24121"/>
                    <a:pt x="1123" y="24614"/>
                  </a:cubicBezTo>
                  <a:cubicBezTo>
                    <a:pt x="159" y="24178"/>
                    <a:pt x="509" y="22753"/>
                    <a:pt x="586" y="21377"/>
                  </a:cubicBezTo>
                  <a:cubicBezTo>
                    <a:pt x="732" y="18788"/>
                    <a:pt x="1205" y="15823"/>
                    <a:pt x="1691" y="13495"/>
                  </a:cubicBezTo>
                  <a:cubicBezTo>
                    <a:pt x="2448" y="9869"/>
                    <a:pt x="2740" y="6415"/>
                    <a:pt x="3339" y="3081"/>
                  </a:cubicBezTo>
                  <a:cubicBezTo>
                    <a:pt x="2843" y="9167"/>
                    <a:pt x="1211" y="15992"/>
                    <a:pt x="769" y="22312"/>
                  </a:cubicBezTo>
                  <a:cubicBezTo>
                    <a:pt x="740" y="22728"/>
                    <a:pt x="674" y="23204"/>
                    <a:pt x="695" y="23561"/>
                  </a:cubicBezTo>
                  <a:close/>
                  <a:moveTo>
                    <a:pt x="3190" y="14643"/>
                  </a:moveTo>
                  <a:cubicBezTo>
                    <a:pt x="3558" y="14244"/>
                    <a:pt x="4084" y="14257"/>
                    <a:pt x="4756" y="14281"/>
                  </a:cubicBezTo>
                  <a:cubicBezTo>
                    <a:pt x="5390" y="14305"/>
                    <a:pt x="6032" y="14078"/>
                    <a:pt x="6688" y="14097"/>
                  </a:cubicBezTo>
                  <a:cubicBezTo>
                    <a:pt x="7447" y="14119"/>
                    <a:pt x="8228" y="14222"/>
                    <a:pt x="9057" y="14230"/>
                  </a:cubicBezTo>
                  <a:cubicBezTo>
                    <a:pt x="9869" y="14236"/>
                    <a:pt x="10511" y="14650"/>
                    <a:pt x="11322" y="14825"/>
                  </a:cubicBezTo>
                  <a:cubicBezTo>
                    <a:pt x="12269" y="15030"/>
                    <a:pt x="13275" y="15051"/>
                    <a:pt x="14203" y="15024"/>
                  </a:cubicBezTo>
                  <a:cubicBezTo>
                    <a:pt x="15618" y="15669"/>
                    <a:pt x="17595" y="15669"/>
                    <a:pt x="19176" y="16144"/>
                  </a:cubicBezTo>
                  <a:cubicBezTo>
                    <a:pt x="19285" y="16329"/>
                    <a:pt x="19567" y="16380"/>
                    <a:pt x="19590" y="16631"/>
                  </a:cubicBezTo>
                  <a:cubicBezTo>
                    <a:pt x="18780" y="16516"/>
                    <a:pt x="18100" y="16030"/>
                    <a:pt x="17251" y="15938"/>
                  </a:cubicBezTo>
                  <a:cubicBezTo>
                    <a:pt x="16463" y="15854"/>
                    <a:pt x="15685" y="15879"/>
                    <a:pt x="14900" y="15678"/>
                  </a:cubicBezTo>
                  <a:cubicBezTo>
                    <a:pt x="14692" y="15624"/>
                    <a:pt x="14525" y="15483"/>
                    <a:pt x="14324" y="15430"/>
                  </a:cubicBezTo>
                  <a:cubicBezTo>
                    <a:pt x="13148" y="15118"/>
                    <a:pt x="11820" y="15339"/>
                    <a:pt x="10638" y="15084"/>
                  </a:cubicBezTo>
                  <a:cubicBezTo>
                    <a:pt x="10508" y="15057"/>
                    <a:pt x="10388" y="14942"/>
                    <a:pt x="10271" y="14906"/>
                  </a:cubicBezTo>
                  <a:cubicBezTo>
                    <a:pt x="9705" y="14733"/>
                    <a:pt x="9022" y="14712"/>
                    <a:pt x="8490" y="14590"/>
                  </a:cubicBezTo>
                  <a:cubicBezTo>
                    <a:pt x="6644" y="14166"/>
                    <a:pt x="4841" y="14655"/>
                    <a:pt x="3190" y="14643"/>
                  </a:cubicBezTo>
                  <a:close/>
                  <a:moveTo>
                    <a:pt x="18878" y="21484"/>
                  </a:moveTo>
                  <a:cubicBezTo>
                    <a:pt x="18701" y="21540"/>
                    <a:pt x="18447" y="21471"/>
                    <a:pt x="18329" y="21369"/>
                  </a:cubicBezTo>
                  <a:cubicBezTo>
                    <a:pt x="18093" y="20269"/>
                    <a:pt x="19603" y="20725"/>
                    <a:pt x="18878" y="21484"/>
                  </a:cubicBezTo>
                  <a:close/>
                  <a:moveTo>
                    <a:pt x="16815" y="21001"/>
                  </a:moveTo>
                  <a:cubicBezTo>
                    <a:pt x="16767" y="20651"/>
                    <a:pt x="17234" y="20454"/>
                    <a:pt x="17492" y="20785"/>
                  </a:cubicBezTo>
                  <a:cubicBezTo>
                    <a:pt x="17537" y="21374"/>
                    <a:pt x="16863" y="21363"/>
                    <a:pt x="16815" y="21001"/>
                  </a:cubicBezTo>
                  <a:close/>
                  <a:moveTo>
                    <a:pt x="16462" y="21041"/>
                  </a:moveTo>
                  <a:cubicBezTo>
                    <a:pt x="16119" y="21087"/>
                    <a:pt x="15908" y="20548"/>
                    <a:pt x="16283" y="20411"/>
                  </a:cubicBezTo>
                  <a:cubicBezTo>
                    <a:pt x="16811" y="20218"/>
                    <a:pt x="16788" y="20999"/>
                    <a:pt x="16462" y="21041"/>
                  </a:cubicBezTo>
                  <a:close/>
                  <a:moveTo>
                    <a:pt x="15846" y="20441"/>
                  </a:moveTo>
                  <a:cubicBezTo>
                    <a:pt x="15850" y="20650"/>
                    <a:pt x="15605" y="20881"/>
                    <a:pt x="15278" y="20802"/>
                  </a:cubicBezTo>
                  <a:cubicBezTo>
                    <a:pt x="14967" y="20223"/>
                    <a:pt x="15833" y="19885"/>
                    <a:pt x="15846" y="20441"/>
                  </a:cubicBezTo>
                  <a:close/>
                  <a:moveTo>
                    <a:pt x="14801" y="20133"/>
                  </a:moveTo>
                  <a:cubicBezTo>
                    <a:pt x="14837" y="20398"/>
                    <a:pt x="14367" y="20573"/>
                    <a:pt x="14181" y="20574"/>
                  </a:cubicBezTo>
                  <a:cubicBezTo>
                    <a:pt x="13925" y="20575"/>
                    <a:pt x="13617" y="20393"/>
                    <a:pt x="13301" y="20329"/>
                  </a:cubicBezTo>
                  <a:cubicBezTo>
                    <a:pt x="12398" y="20151"/>
                    <a:pt x="11392" y="20336"/>
                    <a:pt x="10873" y="20319"/>
                  </a:cubicBezTo>
                  <a:cubicBezTo>
                    <a:pt x="11142" y="20024"/>
                    <a:pt x="11927" y="19869"/>
                    <a:pt x="12491" y="19879"/>
                  </a:cubicBezTo>
                  <a:cubicBezTo>
                    <a:pt x="13028" y="19887"/>
                    <a:pt x="13595" y="20015"/>
                    <a:pt x="14155" y="20093"/>
                  </a:cubicBezTo>
                  <a:cubicBezTo>
                    <a:pt x="14355" y="19970"/>
                    <a:pt x="14756" y="19804"/>
                    <a:pt x="14801" y="20133"/>
                  </a:cubicBezTo>
                  <a:close/>
                  <a:moveTo>
                    <a:pt x="10425" y="20089"/>
                  </a:moveTo>
                  <a:cubicBezTo>
                    <a:pt x="10416" y="20259"/>
                    <a:pt x="10340" y="20343"/>
                    <a:pt x="10253" y="20414"/>
                  </a:cubicBezTo>
                  <a:cubicBezTo>
                    <a:pt x="10061" y="20393"/>
                    <a:pt x="10011" y="20111"/>
                    <a:pt x="10138" y="19964"/>
                  </a:cubicBezTo>
                  <a:cubicBezTo>
                    <a:pt x="10298" y="19957"/>
                    <a:pt x="10362" y="20023"/>
                    <a:pt x="10425" y="20089"/>
                  </a:cubicBezTo>
                  <a:close/>
                  <a:moveTo>
                    <a:pt x="9106" y="20569"/>
                  </a:moveTo>
                  <a:cubicBezTo>
                    <a:pt x="8622" y="20615"/>
                    <a:pt x="8651" y="19769"/>
                    <a:pt x="9183" y="19971"/>
                  </a:cubicBezTo>
                  <a:cubicBezTo>
                    <a:pt x="9274" y="20095"/>
                    <a:pt x="9256" y="20485"/>
                    <a:pt x="9106" y="20569"/>
                  </a:cubicBezTo>
                  <a:close/>
                  <a:moveTo>
                    <a:pt x="9597" y="20459"/>
                  </a:moveTo>
                  <a:cubicBezTo>
                    <a:pt x="9277" y="20351"/>
                    <a:pt x="9407" y="19907"/>
                    <a:pt x="9626" y="19898"/>
                  </a:cubicBezTo>
                  <a:cubicBezTo>
                    <a:pt x="9878" y="19889"/>
                    <a:pt x="9946" y="20425"/>
                    <a:pt x="9597" y="20459"/>
                  </a:cubicBezTo>
                  <a:close/>
                  <a:moveTo>
                    <a:pt x="9981" y="21853"/>
                  </a:moveTo>
                  <a:cubicBezTo>
                    <a:pt x="9968" y="21670"/>
                    <a:pt x="10090" y="21662"/>
                    <a:pt x="10110" y="21522"/>
                  </a:cubicBezTo>
                  <a:cubicBezTo>
                    <a:pt x="10271" y="21541"/>
                    <a:pt x="10346" y="21623"/>
                    <a:pt x="10387" y="21732"/>
                  </a:cubicBezTo>
                  <a:cubicBezTo>
                    <a:pt x="10363" y="21907"/>
                    <a:pt x="10118" y="21982"/>
                    <a:pt x="9981" y="21853"/>
                  </a:cubicBezTo>
                  <a:close/>
                  <a:moveTo>
                    <a:pt x="10083" y="23080"/>
                  </a:moveTo>
                  <a:cubicBezTo>
                    <a:pt x="10489" y="23043"/>
                    <a:pt x="11013" y="23158"/>
                    <a:pt x="11385" y="23076"/>
                  </a:cubicBezTo>
                  <a:cubicBezTo>
                    <a:pt x="11273" y="23239"/>
                    <a:pt x="10185" y="23673"/>
                    <a:pt x="10083" y="23080"/>
                  </a:cubicBezTo>
                  <a:close/>
                  <a:moveTo>
                    <a:pt x="13367" y="23505"/>
                  </a:moveTo>
                  <a:cubicBezTo>
                    <a:pt x="13584" y="23520"/>
                    <a:pt x="13892" y="23573"/>
                    <a:pt x="14131" y="23647"/>
                  </a:cubicBezTo>
                  <a:cubicBezTo>
                    <a:pt x="14059" y="24288"/>
                    <a:pt x="13250" y="23819"/>
                    <a:pt x="13367" y="23505"/>
                  </a:cubicBezTo>
                  <a:close/>
                  <a:moveTo>
                    <a:pt x="13342" y="22026"/>
                  </a:moveTo>
                  <a:cubicBezTo>
                    <a:pt x="13210" y="22023"/>
                    <a:pt x="13039" y="22085"/>
                    <a:pt x="12904" y="22057"/>
                  </a:cubicBezTo>
                  <a:cubicBezTo>
                    <a:pt x="12670" y="22010"/>
                    <a:pt x="12501" y="21787"/>
                    <a:pt x="12255" y="21714"/>
                  </a:cubicBezTo>
                  <a:cubicBezTo>
                    <a:pt x="11689" y="21544"/>
                    <a:pt x="11211" y="21650"/>
                    <a:pt x="10648" y="21723"/>
                  </a:cubicBezTo>
                  <a:cubicBezTo>
                    <a:pt x="11040" y="21377"/>
                    <a:pt x="11605" y="21294"/>
                    <a:pt x="12245" y="21451"/>
                  </a:cubicBezTo>
                  <a:cubicBezTo>
                    <a:pt x="12583" y="21535"/>
                    <a:pt x="12829" y="21787"/>
                    <a:pt x="13108" y="21824"/>
                  </a:cubicBezTo>
                  <a:cubicBezTo>
                    <a:pt x="13312" y="21849"/>
                    <a:pt x="13608" y="21696"/>
                    <a:pt x="13903" y="21709"/>
                  </a:cubicBezTo>
                  <a:cubicBezTo>
                    <a:pt x="14420" y="21732"/>
                    <a:pt x="15111" y="22026"/>
                    <a:pt x="15839" y="22175"/>
                  </a:cubicBezTo>
                  <a:cubicBezTo>
                    <a:pt x="16892" y="22391"/>
                    <a:pt x="19268" y="22236"/>
                    <a:pt x="19314" y="23145"/>
                  </a:cubicBezTo>
                  <a:cubicBezTo>
                    <a:pt x="18778" y="23121"/>
                    <a:pt x="18383" y="22862"/>
                    <a:pt x="17891" y="22745"/>
                  </a:cubicBezTo>
                  <a:cubicBezTo>
                    <a:pt x="17182" y="22573"/>
                    <a:pt x="16494" y="22781"/>
                    <a:pt x="15863" y="22656"/>
                  </a:cubicBezTo>
                  <a:cubicBezTo>
                    <a:pt x="15695" y="22623"/>
                    <a:pt x="15578" y="22470"/>
                    <a:pt x="15416" y="22425"/>
                  </a:cubicBezTo>
                  <a:cubicBezTo>
                    <a:pt x="15307" y="22393"/>
                    <a:pt x="15146" y="22438"/>
                    <a:pt x="15026" y="22418"/>
                  </a:cubicBezTo>
                  <a:cubicBezTo>
                    <a:pt x="14468" y="22326"/>
                    <a:pt x="13864" y="22044"/>
                    <a:pt x="13342" y="22026"/>
                  </a:cubicBezTo>
                  <a:close/>
                  <a:moveTo>
                    <a:pt x="18461" y="25378"/>
                  </a:moveTo>
                  <a:cubicBezTo>
                    <a:pt x="18291" y="25299"/>
                    <a:pt x="18190" y="25138"/>
                    <a:pt x="18025" y="25060"/>
                  </a:cubicBezTo>
                  <a:cubicBezTo>
                    <a:pt x="17925" y="25014"/>
                    <a:pt x="17747" y="25025"/>
                    <a:pt x="17604" y="24962"/>
                  </a:cubicBezTo>
                  <a:cubicBezTo>
                    <a:pt x="17238" y="24803"/>
                    <a:pt x="16357" y="24404"/>
                    <a:pt x="15995" y="24322"/>
                  </a:cubicBezTo>
                  <a:cubicBezTo>
                    <a:pt x="15618" y="24234"/>
                    <a:pt x="14909" y="24417"/>
                    <a:pt x="14839" y="23868"/>
                  </a:cubicBezTo>
                  <a:cubicBezTo>
                    <a:pt x="15406" y="23722"/>
                    <a:pt x="16201" y="24235"/>
                    <a:pt x="16939" y="24400"/>
                  </a:cubicBezTo>
                  <a:cubicBezTo>
                    <a:pt x="17725" y="24575"/>
                    <a:pt x="18281" y="24795"/>
                    <a:pt x="18884" y="25128"/>
                  </a:cubicBezTo>
                  <a:cubicBezTo>
                    <a:pt x="19230" y="25321"/>
                    <a:pt x="19679" y="25544"/>
                    <a:pt x="19746" y="25847"/>
                  </a:cubicBezTo>
                  <a:cubicBezTo>
                    <a:pt x="19353" y="25642"/>
                    <a:pt x="18888" y="25574"/>
                    <a:pt x="18461" y="25378"/>
                  </a:cubicBezTo>
                  <a:close/>
                  <a:moveTo>
                    <a:pt x="19249" y="21967"/>
                  </a:moveTo>
                  <a:cubicBezTo>
                    <a:pt x="18890" y="21272"/>
                    <a:pt x="19909" y="20950"/>
                    <a:pt x="19907" y="21573"/>
                  </a:cubicBezTo>
                  <a:cubicBezTo>
                    <a:pt x="19906" y="21869"/>
                    <a:pt x="19646" y="22039"/>
                    <a:pt x="19249" y="21967"/>
                  </a:cubicBezTo>
                  <a:close/>
                  <a:moveTo>
                    <a:pt x="20134" y="16787"/>
                  </a:moveTo>
                  <a:cubicBezTo>
                    <a:pt x="20144" y="16398"/>
                    <a:pt x="20606" y="16373"/>
                    <a:pt x="20716" y="16647"/>
                  </a:cubicBezTo>
                  <a:cubicBezTo>
                    <a:pt x="20756" y="17091"/>
                    <a:pt x="20234" y="17057"/>
                    <a:pt x="20134" y="16787"/>
                  </a:cubicBezTo>
                  <a:close/>
                  <a:moveTo>
                    <a:pt x="20877" y="15408"/>
                  </a:moveTo>
                  <a:cubicBezTo>
                    <a:pt x="20797" y="15436"/>
                    <a:pt x="20752" y="15514"/>
                    <a:pt x="20610" y="15461"/>
                  </a:cubicBezTo>
                  <a:cubicBezTo>
                    <a:pt x="20324" y="15139"/>
                    <a:pt x="21004" y="14895"/>
                    <a:pt x="20877" y="15408"/>
                  </a:cubicBezTo>
                  <a:close/>
                  <a:moveTo>
                    <a:pt x="21374" y="11222"/>
                  </a:moveTo>
                  <a:cubicBezTo>
                    <a:pt x="21053" y="11345"/>
                    <a:pt x="21137" y="10916"/>
                    <a:pt x="20901" y="10858"/>
                  </a:cubicBezTo>
                  <a:cubicBezTo>
                    <a:pt x="20294" y="10761"/>
                    <a:pt x="19893" y="10507"/>
                    <a:pt x="19505" y="10243"/>
                  </a:cubicBezTo>
                  <a:cubicBezTo>
                    <a:pt x="18123" y="9967"/>
                    <a:pt x="17028" y="10087"/>
                    <a:pt x="15643" y="9918"/>
                  </a:cubicBezTo>
                  <a:cubicBezTo>
                    <a:pt x="15427" y="9918"/>
                    <a:pt x="15531" y="9671"/>
                    <a:pt x="15329" y="9661"/>
                  </a:cubicBezTo>
                  <a:cubicBezTo>
                    <a:pt x="14756" y="9510"/>
                    <a:pt x="14112" y="9595"/>
                    <a:pt x="13579" y="9434"/>
                  </a:cubicBezTo>
                  <a:cubicBezTo>
                    <a:pt x="13430" y="9390"/>
                    <a:pt x="13316" y="9246"/>
                    <a:pt x="13175" y="9209"/>
                  </a:cubicBezTo>
                  <a:cubicBezTo>
                    <a:pt x="12947" y="9149"/>
                    <a:pt x="12728" y="9218"/>
                    <a:pt x="12481" y="9206"/>
                  </a:cubicBezTo>
                  <a:cubicBezTo>
                    <a:pt x="11409" y="9155"/>
                    <a:pt x="10148" y="8766"/>
                    <a:pt x="9131" y="8947"/>
                  </a:cubicBezTo>
                  <a:cubicBezTo>
                    <a:pt x="9021" y="8891"/>
                    <a:pt x="8897" y="8846"/>
                    <a:pt x="8806" y="8775"/>
                  </a:cubicBezTo>
                  <a:cubicBezTo>
                    <a:pt x="7759" y="8765"/>
                    <a:pt x="6633" y="8946"/>
                    <a:pt x="5685" y="8763"/>
                  </a:cubicBezTo>
                  <a:cubicBezTo>
                    <a:pt x="4970" y="8624"/>
                    <a:pt x="4387" y="9108"/>
                    <a:pt x="3742" y="9032"/>
                  </a:cubicBezTo>
                  <a:cubicBezTo>
                    <a:pt x="3800" y="8654"/>
                    <a:pt x="4277" y="8711"/>
                    <a:pt x="4619" y="8624"/>
                  </a:cubicBezTo>
                  <a:cubicBezTo>
                    <a:pt x="5143" y="8490"/>
                    <a:pt x="5449" y="8397"/>
                    <a:pt x="6161" y="8434"/>
                  </a:cubicBezTo>
                  <a:cubicBezTo>
                    <a:pt x="6387" y="8445"/>
                    <a:pt x="6656" y="8431"/>
                    <a:pt x="6861" y="8394"/>
                  </a:cubicBezTo>
                  <a:cubicBezTo>
                    <a:pt x="7049" y="8359"/>
                    <a:pt x="7196" y="8238"/>
                    <a:pt x="7357" y="8241"/>
                  </a:cubicBezTo>
                  <a:cubicBezTo>
                    <a:pt x="7508" y="8242"/>
                    <a:pt x="7663" y="8365"/>
                    <a:pt x="7816" y="8386"/>
                  </a:cubicBezTo>
                  <a:cubicBezTo>
                    <a:pt x="8355" y="8467"/>
                    <a:pt x="9063" y="8374"/>
                    <a:pt x="9758" y="8463"/>
                  </a:cubicBezTo>
                  <a:cubicBezTo>
                    <a:pt x="10647" y="8579"/>
                    <a:pt x="11599" y="8855"/>
                    <a:pt x="12435" y="8896"/>
                  </a:cubicBezTo>
                  <a:cubicBezTo>
                    <a:pt x="12909" y="8919"/>
                    <a:pt x="13182" y="8888"/>
                    <a:pt x="13635" y="9008"/>
                  </a:cubicBezTo>
                  <a:cubicBezTo>
                    <a:pt x="14640" y="9275"/>
                    <a:pt x="15748" y="8893"/>
                    <a:pt x="16071" y="9626"/>
                  </a:cubicBezTo>
                  <a:cubicBezTo>
                    <a:pt x="16300" y="9690"/>
                    <a:pt x="16304" y="9462"/>
                    <a:pt x="16521" y="9509"/>
                  </a:cubicBezTo>
                  <a:cubicBezTo>
                    <a:pt x="16719" y="9511"/>
                    <a:pt x="16701" y="9678"/>
                    <a:pt x="16790" y="9762"/>
                  </a:cubicBezTo>
                  <a:cubicBezTo>
                    <a:pt x="17874" y="9592"/>
                    <a:pt x="19541" y="9761"/>
                    <a:pt x="20449" y="10322"/>
                  </a:cubicBezTo>
                  <a:cubicBezTo>
                    <a:pt x="20643" y="10441"/>
                    <a:pt x="20696" y="10671"/>
                    <a:pt x="20907" y="10814"/>
                  </a:cubicBezTo>
                  <a:cubicBezTo>
                    <a:pt x="21077" y="10931"/>
                    <a:pt x="21551" y="10858"/>
                    <a:pt x="21374" y="11222"/>
                  </a:cubicBezTo>
                  <a:close/>
                  <a:moveTo>
                    <a:pt x="22237" y="6214"/>
                  </a:moveTo>
                  <a:cubicBezTo>
                    <a:pt x="21949" y="6181"/>
                    <a:pt x="21790" y="6047"/>
                    <a:pt x="21818" y="5770"/>
                  </a:cubicBezTo>
                  <a:cubicBezTo>
                    <a:pt x="22061" y="5689"/>
                    <a:pt x="22418" y="5963"/>
                    <a:pt x="22237" y="621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9" name="Google Shape;889;p51"/>
            <p:cNvSpPr/>
            <p:nvPr/>
          </p:nvSpPr>
          <p:spPr>
            <a:xfrm rot="-663173">
              <a:off x="463909" y="1882326"/>
              <a:ext cx="216228" cy="1346937"/>
            </a:xfrm>
            <a:custGeom>
              <a:avLst/>
              <a:gdLst/>
              <a:ahLst/>
              <a:cxnLst/>
              <a:rect l="l" t="t" r="r" b="b"/>
              <a:pathLst>
                <a:path w="3965" h="24699" extrusionOk="0">
                  <a:moveTo>
                    <a:pt x="3927" y="2"/>
                  </a:moveTo>
                  <a:cubicBezTo>
                    <a:pt x="3574" y="213"/>
                    <a:pt x="3435" y="1720"/>
                    <a:pt x="3309" y="2439"/>
                  </a:cubicBezTo>
                  <a:cubicBezTo>
                    <a:pt x="2875" y="4913"/>
                    <a:pt x="2391" y="7442"/>
                    <a:pt x="2131" y="9878"/>
                  </a:cubicBezTo>
                  <a:cubicBezTo>
                    <a:pt x="1593" y="14933"/>
                    <a:pt x="325" y="20137"/>
                    <a:pt x="0" y="24698"/>
                  </a:cubicBezTo>
                  <a:cubicBezTo>
                    <a:pt x="504" y="24503"/>
                    <a:pt x="370" y="23802"/>
                    <a:pt x="449" y="23238"/>
                  </a:cubicBezTo>
                  <a:cubicBezTo>
                    <a:pt x="1509" y="15722"/>
                    <a:pt x="2976" y="7921"/>
                    <a:pt x="3964" y="50"/>
                  </a:cubicBezTo>
                  <a:cubicBezTo>
                    <a:pt x="3965" y="25"/>
                    <a:pt x="3964" y="0"/>
                    <a:pt x="3927"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0" name="Google Shape;890;p51"/>
            <p:cNvSpPr/>
            <p:nvPr/>
          </p:nvSpPr>
          <p:spPr>
            <a:xfrm rot="-663173">
              <a:off x="405826" y="1910715"/>
              <a:ext cx="255983" cy="1379985"/>
            </a:xfrm>
            <a:custGeom>
              <a:avLst/>
              <a:gdLst/>
              <a:ahLst/>
              <a:cxnLst/>
              <a:rect l="l" t="t" r="r" b="b"/>
              <a:pathLst>
                <a:path w="4694" h="25305" extrusionOk="0">
                  <a:moveTo>
                    <a:pt x="4655" y="3"/>
                  </a:moveTo>
                  <a:cubicBezTo>
                    <a:pt x="4624" y="62"/>
                    <a:pt x="4575" y="99"/>
                    <a:pt x="4510" y="114"/>
                  </a:cubicBezTo>
                  <a:cubicBezTo>
                    <a:pt x="3360" y="5463"/>
                    <a:pt x="2602" y="11321"/>
                    <a:pt x="1460" y="16681"/>
                  </a:cubicBezTo>
                  <a:cubicBezTo>
                    <a:pt x="2320" y="11106"/>
                    <a:pt x="3283" y="5663"/>
                    <a:pt x="4349" y="354"/>
                  </a:cubicBezTo>
                  <a:cubicBezTo>
                    <a:pt x="4198" y="325"/>
                    <a:pt x="4011" y="678"/>
                    <a:pt x="3857" y="812"/>
                  </a:cubicBezTo>
                  <a:cubicBezTo>
                    <a:pt x="3412" y="3958"/>
                    <a:pt x="2847" y="7016"/>
                    <a:pt x="2320" y="10025"/>
                  </a:cubicBezTo>
                  <a:cubicBezTo>
                    <a:pt x="2139" y="11055"/>
                    <a:pt x="2072" y="12108"/>
                    <a:pt x="1875" y="13135"/>
                  </a:cubicBezTo>
                  <a:cubicBezTo>
                    <a:pt x="1118" y="17089"/>
                    <a:pt x="1" y="21163"/>
                    <a:pt x="43" y="25304"/>
                  </a:cubicBezTo>
                  <a:cubicBezTo>
                    <a:pt x="449" y="24306"/>
                    <a:pt x="515" y="22990"/>
                    <a:pt x="677" y="21743"/>
                  </a:cubicBezTo>
                  <a:cubicBezTo>
                    <a:pt x="839" y="20484"/>
                    <a:pt x="1031" y="19232"/>
                    <a:pt x="1310" y="18181"/>
                  </a:cubicBezTo>
                  <a:cubicBezTo>
                    <a:pt x="985" y="20382"/>
                    <a:pt x="619" y="22798"/>
                    <a:pt x="429" y="25007"/>
                  </a:cubicBezTo>
                  <a:cubicBezTo>
                    <a:pt x="828" y="24732"/>
                    <a:pt x="767" y="24068"/>
                    <a:pt x="840" y="23498"/>
                  </a:cubicBezTo>
                  <a:cubicBezTo>
                    <a:pt x="1867" y="15547"/>
                    <a:pt x="3303" y="7752"/>
                    <a:pt x="4691" y="51"/>
                  </a:cubicBezTo>
                  <a:cubicBezTo>
                    <a:pt x="4693" y="25"/>
                    <a:pt x="4692" y="0"/>
                    <a:pt x="4655" y="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1" name="Google Shape;891;p51"/>
            <p:cNvSpPr/>
            <p:nvPr/>
          </p:nvSpPr>
          <p:spPr>
            <a:xfrm rot="-663173">
              <a:off x="374955" y="1961829"/>
              <a:ext cx="246167" cy="1363134"/>
            </a:xfrm>
            <a:custGeom>
              <a:avLst/>
              <a:gdLst/>
              <a:ahLst/>
              <a:cxnLst/>
              <a:rect l="l" t="t" r="r" b="b"/>
              <a:pathLst>
                <a:path w="4514" h="24996" extrusionOk="0">
                  <a:moveTo>
                    <a:pt x="4475" y="2"/>
                  </a:moveTo>
                  <a:cubicBezTo>
                    <a:pt x="4102" y="79"/>
                    <a:pt x="4029" y="1298"/>
                    <a:pt x="3923" y="1928"/>
                  </a:cubicBezTo>
                  <a:cubicBezTo>
                    <a:pt x="3157" y="6506"/>
                    <a:pt x="2370" y="11138"/>
                    <a:pt x="1558" y="15199"/>
                  </a:cubicBezTo>
                  <a:cubicBezTo>
                    <a:pt x="1713" y="13672"/>
                    <a:pt x="2017" y="12075"/>
                    <a:pt x="2181" y="10725"/>
                  </a:cubicBezTo>
                  <a:cubicBezTo>
                    <a:pt x="1457" y="12993"/>
                    <a:pt x="1258" y="15748"/>
                    <a:pt x="772" y="18610"/>
                  </a:cubicBezTo>
                  <a:cubicBezTo>
                    <a:pt x="516" y="20114"/>
                    <a:pt x="304" y="21561"/>
                    <a:pt x="102" y="23123"/>
                  </a:cubicBezTo>
                  <a:cubicBezTo>
                    <a:pt x="50" y="23528"/>
                    <a:pt x="28" y="24563"/>
                    <a:pt x="0" y="24584"/>
                  </a:cubicBezTo>
                  <a:cubicBezTo>
                    <a:pt x="138" y="24478"/>
                    <a:pt x="215" y="22846"/>
                    <a:pt x="248" y="22664"/>
                  </a:cubicBezTo>
                  <a:cubicBezTo>
                    <a:pt x="597" y="20698"/>
                    <a:pt x="803" y="18742"/>
                    <a:pt x="1268" y="17114"/>
                  </a:cubicBezTo>
                  <a:cubicBezTo>
                    <a:pt x="875" y="19709"/>
                    <a:pt x="347" y="22427"/>
                    <a:pt x="164" y="24996"/>
                  </a:cubicBezTo>
                  <a:cubicBezTo>
                    <a:pt x="585" y="24765"/>
                    <a:pt x="527" y="24200"/>
                    <a:pt x="586" y="23749"/>
                  </a:cubicBezTo>
                  <a:cubicBezTo>
                    <a:pt x="648" y="23265"/>
                    <a:pt x="674" y="22725"/>
                    <a:pt x="736" y="22251"/>
                  </a:cubicBezTo>
                  <a:cubicBezTo>
                    <a:pt x="1121" y="19267"/>
                    <a:pt x="1463" y="16849"/>
                    <a:pt x="2092" y="14098"/>
                  </a:cubicBezTo>
                  <a:cubicBezTo>
                    <a:pt x="2451" y="12527"/>
                    <a:pt x="2559" y="10919"/>
                    <a:pt x="2837" y="9335"/>
                  </a:cubicBezTo>
                  <a:cubicBezTo>
                    <a:pt x="3385" y="6214"/>
                    <a:pt x="4029" y="3116"/>
                    <a:pt x="4513" y="52"/>
                  </a:cubicBezTo>
                  <a:cubicBezTo>
                    <a:pt x="4513" y="25"/>
                    <a:pt x="4513" y="0"/>
                    <a:pt x="4475"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2" name="Google Shape;892;p51"/>
            <p:cNvSpPr/>
            <p:nvPr/>
          </p:nvSpPr>
          <p:spPr>
            <a:xfrm rot="-663173">
              <a:off x="420249" y="1977946"/>
              <a:ext cx="103178" cy="563173"/>
            </a:xfrm>
            <a:custGeom>
              <a:avLst/>
              <a:gdLst/>
              <a:ahLst/>
              <a:cxnLst/>
              <a:rect l="l" t="t" r="r" b="b"/>
              <a:pathLst>
                <a:path w="1892" h="10327" extrusionOk="0">
                  <a:moveTo>
                    <a:pt x="1852" y="4"/>
                  </a:moveTo>
                  <a:cubicBezTo>
                    <a:pt x="1845" y="60"/>
                    <a:pt x="1773" y="33"/>
                    <a:pt x="1756" y="78"/>
                  </a:cubicBezTo>
                  <a:cubicBezTo>
                    <a:pt x="1440" y="1596"/>
                    <a:pt x="1249" y="3361"/>
                    <a:pt x="908" y="5304"/>
                  </a:cubicBezTo>
                  <a:cubicBezTo>
                    <a:pt x="689" y="6554"/>
                    <a:pt x="443" y="7754"/>
                    <a:pt x="258" y="8994"/>
                  </a:cubicBezTo>
                  <a:cubicBezTo>
                    <a:pt x="196" y="9413"/>
                    <a:pt x="1" y="10327"/>
                    <a:pt x="99" y="10231"/>
                  </a:cubicBezTo>
                  <a:cubicBezTo>
                    <a:pt x="761" y="6923"/>
                    <a:pt x="1375" y="3551"/>
                    <a:pt x="1890" y="52"/>
                  </a:cubicBezTo>
                  <a:cubicBezTo>
                    <a:pt x="1891" y="25"/>
                    <a:pt x="1890" y="1"/>
                    <a:pt x="1852" y="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3" name="Google Shape;893;p51"/>
            <p:cNvSpPr/>
            <p:nvPr/>
          </p:nvSpPr>
          <p:spPr>
            <a:xfrm rot="-663173">
              <a:off x="305686" y="1960542"/>
              <a:ext cx="718377" cy="1553458"/>
            </a:xfrm>
            <a:custGeom>
              <a:avLst/>
              <a:gdLst/>
              <a:ahLst/>
              <a:cxnLst/>
              <a:rect l="l" t="t" r="r" b="b"/>
              <a:pathLst>
                <a:path w="13173" h="28486" extrusionOk="0">
                  <a:moveTo>
                    <a:pt x="6811" y="27149"/>
                  </a:moveTo>
                  <a:cubicBezTo>
                    <a:pt x="4617" y="26759"/>
                    <a:pt x="2374" y="26569"/>
                    <a:pt x="347" y="26140"/>
                  </a:cubicBezTo>
                  <a:cubicBezTo>
                    <a:pt x="555" y="21685"/>
                    <a:pt x="1692" y="17353"/>
                    <a:pt x="2438" y="12963"/>
                  </a:cubicBezTo>
                  <a:cubicBezTo>
                    <a:pt x="3183" y="8586"/>
                    <a:pt x="3888" y="4138"/>
                    <a:pt x="4972" y="61"/>
                  </a:cubicBezTo>
                  <a:cubicBezTo>
                    <a:pt x="4925" y="1"/>
                    <a:pt x="4637" y="53"/>
                    <a:pt x="4535" y="90"/>
                  </a:cubicBezTo>
                  <a:cubicBezTo>
                    <a:pt x="4027" y="1929"/>
                    <a:pt x="3791" y="3869"/>
                    <a:pt x="3364" y="5795"/>
                  </a:cubicBezTo>
                  <a:cubicBezTo>
                    <a:pt x="2712" y="8735"/>
                    <a:pt x="2368" y="11768"/>
                    <a:pt x="1861" y="14754"/>
                  </a:cubicBezTo>
                  <a:cubicBezTo>
                    <a:pt x="1697" y="15712"/>
                    <a:pt x="1431" y="16664"/>
                    <a:pt x="1272" y="17627"/>
                  </a:cubicBezTo>
                  <a:cubicBezTo>
                    <a:pt x="1102" y="18664"/>
                    <a:pt x="1015" y="19704"/>
                    <a:pt x="870" y="20742"/>
                  </a:cubicBezTo>
                  <a:cubicBezTo>
                    <a:pt x="597" y="22696"/>
                    <a:pt x="1" y="24627"/>
                    <a:pt x="19" y="26662"/>
                  </a:cubicBezTo>
                  <a:cubicBezTo>
                    <a:pt x="1379" y="27188"/>
                    <a:pt x="2890" y="26990"/>
                    <a:pt x="4419" y="27187"/>
                  </a:cubicBezTo>
                  <a:cubicBezTo>
                    <a:pt x="5391" y="27311"/>
                    <a:pt x="6365" y="27484"/>
                    <a:pt x="7357" y="27610"/>
                  </a:cubicBezTo>
                  <a:cubicBezTo>
                    <a:pt x="8876" y="27800"/>
                    <a:pt x="10420" y="27961"/>
                    <a:pt x="11928" y="28156"/>
                  </a:cubicBezTo>
                  <a:cubicBezTo>
                    <a:pt x="12332" y="28208"/>
                    <a:pt x="12987" y="28486"/>
                    <a:pt x="13172" y="27926"/>
                  </a:cubicBezTo>
                  <a:cubicBezTo>
                    <a:pt x="12209" y="27669"/>
                    <a:pt x="11150" y="27743"/>
                    <a:pt x="10084" y="27658"/>
                  </a:cubicBezTo>
                  <a:cubicBezTo>
                    <a:pt x="9003" y="27570"/>
                    <a:pt x="7906" y="27342"/>
                    <a:pt x="6811" y="2714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4" name="Google Shape;894;p51"/>
            <p:cNvSpPr/>
            <p:nvPr/>
          </p:nvSpPr>
          <p:spPr>
            <a:xfrm rot="-663173">
              <a:off x="400302" y="2001001"/>
              <a:ext cx="116103" cy="642684"/>
            </a:xfrm>
            <a:custGeom>
              <a:avLst/>
              <a:gdLst/>
              <a:ahLst/>
              <a:cxnLst/>
              <a:rect l="l" t="t" r="r" b="b"/>
              <a:pathLst>
                <a:path w="2129" h="11785" extrusionOk="0">
                  <a:moveTo>
                    <a:pt x="2129" y="0"/>
                  </a:moveTo>
                  <a:cubicBezTo>
                    <a:pt x="1137" y="3632"/>
                    <a:pt x="792" y="8127"/>
                    <a:pt x="1" y="11785"/>
                  </a:cubicBezTo>
                  <a:cubicBezTo>
                    <a:pt x="950" y="8201"/>
                    <a:pt x="1520" y="3859"/>
                    <a:pt x="21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5" name="Google Shape;895;p51"/>
            <p:cNvSpPr/>
            <p:nvPr/>
          </p:nvSpPr>
          <p:spPr>
            <a:xfrm rot="-663173">
              <a:off x="440954" y="2389503"/>
              <a:ext cx="24649" cy="167311"/>
            </a:xfrm>
            <a:custGeom>
              <a:avLst/>
              <a:gdLst/>
              <a:ahLst/>
              <a:cxnLst/>
              <a:rect l="l" t="t" r="r" b="b"/>
              <a:pathLst>
                <a:path w="452" h="3068" extrusionOk="0">
                  <a:moveTo>
                    <a:pt x="52" y="2986"/>
                  </a:moveTo>
                  <a:cubicBezTo>
                    <a:pt x="223" y="2003"/>
                    <a:pt x="451" y="836"/>
                    <a:pt x="438" y="0"/>
                  </a:cubicBezTo>
                  <a:cubicBezTo>
                    <a:pt x="259" y="963"/>
                    <a:pt x="133" y="1996"/>
                    <a:pt x="4" y="3023"/>
                  </a:cubicBezTo>
                  <a:cubicBezTo>
                    <a:pt x="1" y="3068"/>
                    <a:pt x="54" y="3064"/>
                    <a:pt x="52" y="298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6" name="Google Shape;896;p51"/>
            <p:cNvSpPr/>
            <p:nvPr/>
          </p:nvSpPr>
          <p:spPr>
            <a:xfrm rot="-663173">
              <a:off x="495384" y="2384929"/>
              <a:ext cx="131318" cy="870200"/>
            </a:xfrm>
            <a:custGeom>
              <a:avLst/>
              <a:gdLst/>
              <a:ahLst/>
              <a:cxnLst/>
              <a:rect l="l" t="t" r="r" b="b"/>
              <a:pathLst>
                <a:path w="2408" h="15957" extrusionOk="0">
                  <a:moveTo>
                    <a:pt x="617" y="12522"/>
                  </a:moveTo>
                  <a:cubicBezTo>
                    <a:pt x="959" y="10481"/>
                    <a:pt x="1214" y="8391"/>
                    <a:pt x="1549" y="6309"/>
                  </a:cubicBezTo>
                  <a:cubicBezTo>
                    <a:pt x="1887" y="4213"/>
                    <a:pt x="2195" y="2104"/>
                    <a:pt x="2407" y="0"/>
                  </a:cubicBezTo>
                  <a:cubicBezTo>
                    <a:pt x="1422" y="5048"/>
                    <a:pt x="540" y="10496"/>
                    <a:pt x="1" y="15957"/>
                  </a:cubicBezTo>
                  <a:cubicBezTo>
                    <a:pt x="339" y="14902"/>
                    <a:pt x="430" y="13647"/>
                    <a:pt x="617" y="125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7" name="Google Shape;897;p51"/>
            <p:cNvSpPr/>
            <p:nvPr/>
          </p:nvSpPr>
          <p:spPr>
            <a:xfrm rot="-663173">
              <a:off x="426520" y="2831075"/>
              <a:ext cx="92435" cy="552648"/>
            </a:xfrm>
            <a:custGeom>
              <a:avLst/>
              <a:gdLst/>
              <a:ahLst/>
              <a:cxnLst/>
              <a:rect l="l" t="t" r="r" b="b"/>
              <a:pathLst>
                <a:path w="1695" h="10134" extrusionOk="0">
                  <a:moveTo>
                    <a:pt x="213" y="10134"/>
                  </a:moveTo>
                  <a:cubicBezTo>
                    <a:pt x="646" y="9599"/>
                    <a:pt x="523" y="8714"/>
                    <a:pt x="590" y="7884"/>
                  </a:cubicBezTo>
                  <a:cubicBezTo>
                    <a:pt x="804" y="5252"/>
                    <a:pt x="1569" y="2359"/>
                    <a:pt x="1694" y="1"/>
                  </a:cubicBezTo>
                  <a:cubicBezTo>
                    <a:pt x="1240" y="2451"/>
                    <a:pt x="852" y="5140"/>
                    <a:pt x="442" y="7689"/>
                  </a:cubicBezTo>
                  <a:cubicBezTo>
                    <a:pt x="307" y="8523"/>
                    <a:pt x="1" y="9370"/>
                    <a:pt x="213" y="1013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8" name="Google Shape;898;p51"/>
            <p:cNvSpPr/>
            <p:nvPr/>
          </p:nvSpPr>
          <p:spPr>
            <a:xfrm rot="-663173">
              <a:off x="1925761" y="3069751"/>
              <a:ext cx="434582" cy="79456"/>
            </a:xfrm>
            <a:custGeom>
              <a:avLst/>
              <a:gdLst/>
              <a:ahLst/>
              <a:cxnLst/>
              <a:rect l="l" t="t" r="r" b="b"/>
              <a:pathLst>
                <a:path w="7969" h="1457" extrusionOk="0">
                  <a:moveTo>
                    <a:pt x="0" y="687"/>
                  </a:moveTo>
                  <a:cubicBezTo>
                    <a:pt x="2444" y="648"/>
                    <a:pt x="5440" y="1097"/>
                    <a:pt x="7968" y="1456"/>
                  </a:cubicBezTo>
                  <a:cubicBezTo>
                    <a:pt x="5751" y="506"/>
                    <a:pt x="2117" y="1"/>
                    <a:pt x="0" y="68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9" name="Google Shape;899;p51"/>
            <p:cNvSpPr/>
            <p:nvPr/>
          </p:nvSpPr>
          <p:spPr>
            <a:xfrm rot="-663173">
              <a:off x="1097769" y="3144801"/>
              <a:ext cx="409933" cy="59333"/>
            </a:xfrm>
            <a:custGeom>
              <a:avLst/>
              <a:gdLst/>
              <a:ahLst/>
              <a:cxnLst/>
              <a:rect l="l" t="t" r="r" b="b"/>
              <a:pathLst>
                <a:path w="7517" h="1088" extrusionOk="0">
                  <a:moveTo>
                    <a:pt x="0" y="507"/>
                  </a:moveTo>
                  <a:cubicBezTo>
                    <a:pt x="2375" y="537"/>
                    <a:pt x="5083" y="828"/>
                    <a:pt x="7516" y="1088"/>
                  </a:cubicBezTo>
                  <a:cubicBezTo>
                    <a:pt x="5352" y="165"/>
                    <a:pt x="1984" y="1"/>
                    <a:pt x="0" y="5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0" name="Google Shape;900;p51"/>
            <p:cNvSpPr/>
            <p:nvPr/>
          </p:nvSpPr>
          <p:spPr>
            <a:xfrm rot="-663173">
              <a:off x="1872903" y="3135632"/>
              <a:ext cx="587114" cy="49953"/>
            </a:xfrm>
            <a:custGeom>
              <a:avLst/>
              <a:gdLst/>
              <a:ahLst/>
              <a:cxnLst/>
              <a:rect l="l" t="t" r="r" b="b"/>
              <a:pathLst>
                <a:path w="10766" h="916" extrusionOk="0">
                  <a:moveTo>
                    <a:pt x="0" y="306"/>
                  </a:moveTo>
                  <a:cubicBezTo>
                    <a:pt x="1857" y="418"/>
                    <a:pt x="4018" y="162"/>
                    <a:pt x="6115" y="315"/>
                  </a:cubicBezTo>
                  <a:cubicBezTo>
                    <a:pt x="7696" y="430"/>
                    <a:pt x="9299" y="770"/>
                    <a:pt x="10766" y="915"/>
                  </a:cubicBezTo>
                  <a:cubicBezTo>
                    <a:pt x="7116" y="0"/>
                    <a:pt x="3262" y="103"/>
                    <a:pt x="0" y="3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1" name="Google Shape;901;p51"/>
            <p:cNvSpPr/>
            <p:nvPr/>
          </p:nvSpPr>
          <p:spPr>
            <a:xfrm rot="-663173">
              <a:off x="1020427" y="3197564"/>
              <a:ext cx="493806" cy="42428"/>
            </a:xfrm>
            <a:custGeom>
              <a:avLst/>
              <a:gdLst/>
              <a:ahLst/>
              <a:cxnLst/>
              <a:rect l="l" t="t" r="r" b="b"/>
              <a:pathLst>
                <a:path w="9055" h="778" extrusionOk="0">
                  <a:moveTo>
                    <a:pt x="83" y="52"/>
                  </a:moveTo>
                  <a:cubicBezTo>
                    <a:pt x="3051" y="236"/>
                    <a:pt x="6052" y="622"/>
                    <a:pt x="9054" y="777"/>
                  </a:cubicBezTo>
                  <a:cubicBezTo>
                    <a:pt x="5991" y="219"/>
                    <a:pt x="2932" y="55"/>
                    <a:pt x="46" y="4"/>
                  </a:cubicBezTo>
                  <a:cubicBezTo>
                    <a:pt x="0" y="1"/>
                    <a:pt x="4" y="55"/>
                    <a:pt x="83" y="5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2" name="Google Shape;902;p51"/>
            <p:cNvSpPr/>
            <p:nvPr/>
          </p:nvSpPr>
          <p:spPr>
            <a:xfrm rot="-663173">
              <a:off x="1196521" y="3183008"/>
              <a:ext cx="547631" cy="99470"/>
            </a:xfrm>
            <a:custGeom>
              <a:avLst/>
              <a:gdLst/>
              <a:ahLst/>
              <a:cxnLst/>
              <a:rect l="l" t="t" r="r" b="b"/>
              <a:pathLst>
                <a:path w="10042" h="1824" extrusionOk="0">
                  <a:moveTo>
                    <a:pt x="8714" y="1386"/>
                  </a:moveTo>
                  <a:cubicBezTo>
                    <a:pt x="9153" y="1506"/>
                    <a:pt x="9641" y="1823"/>
                    <a:pt x="10042" y="1515"/>
                  </a:cubicBezTo>
                  <a:cubicBezTo>
                    <a:pt x="7225" y="352"/>
                    <a:pt x="3397" y="377"/>
                    <a:pt x="0" y="1"/>
                  </a:cubicBezTo>
                  <a:cubicBezTo>
                    <a:pt x="2576" y="385"/>
                    <a:pt x="6233" y="708"/>
                    <a:pt x="8714" y="138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3" name="Google Shape;903;p51"/>
            <p:cNvSpPr/>
            <p:nvPr/>
          </p:nvSpPr>
          <p:spPr>
            <a:xfrm rot="-663173">
              <a:off x="587648" y="3181625"/>
              <a:ext cx="1055562" cy="149151"/>
            </a:xfrm>
            <a:custGeom>
              <a:avLst/>
              <a:gdLst/>
              <a:ahLst/>
              <a:cxnLst/>
              <a:rect l="l" t="t" r="r" b="b"/>
              <a:pathLst>
                <a:path w="19356" h="2735" extrusionOk="0">
                  <a:moveTo>
                    <a:pt x="188" y="0"/>
                  </a:moveTo>
                  <a:cubicBezTo>
                    <a:pt x="100" y="1"/>
                    <a:pt x="90" y="104"/>
                    <a:pt x="1" y="105"/>
                  </a:cubicBezTo>
                  <a:cubicBezTo>
                    <a:pt x="2670" y="1309"/>
                    <a:pt x="6244" y="1611"/>
                    <a:pt x="9386" y="1665"/>
                  </a:cubicBezTo>
                  <a:cubicBezTo>
                    <a:pt x="12695" y="1721"/>
                    <a:pt x="16056" y="2234"/>
                    <a:pt x="19356" y="2735"/>
                  </a:cubicBezTo>
                  <a:cubicBezTo>
                    <a:pt x="17512" y="2221"/>
                    <a:pt x="15582" y="1988"/>
                    <a:pt x="13628" y="1735"/>
                  </a:cubicBezTo>
                  <a:cubicBezTo>
                    <a:pt x="9000" y="1138"/>
                    <a:pt x="4357" y="1703"/>
                    <a:pt x="1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4" name="Google Shape;904;p51"/>
            <p:cNvSpPr/>
            <p:nvPr/>
          </p:nvSpPr>
          <p:spPr>
            <a:xfrm rot="-663173">
              <a:off x="1808978" y="3229395"/>
              <a:ext cx="23613" cy="21923"/>
            </a:xfrm>
            <a:custGeom>
              <a:avLst/>
              <a:gdLst/>
              <a:ahLst/>
              <a:cxnLst/>
              <a:rect l="l" t="t" r="r" b="b"/>
              <a:pathLst>
                <a:path w="433" h="402" extrusionOk="0">
                  <a:moveTo>
                    <a:pt x="0" y="90"/>
                  </a:moveTo>
                  <a:cubicBezTo>
                    <a:pt x="101" y="128"/>
                    <a:pt x="74" y="264"/>
                    <a:pt x="95" y="362"/>
                  </a:cubicBezTo>
                  <a:cubicBezTo>
                    <a:pt x="195" y="376"/>
                    <a:pt x="295" y="388"/>
                    <a:pt x="394" y="401"/>
                  </a:cubicBezTo>
                  <a:cubicBezTo>
                    <a:pt x="407" y="302"/>
                    <a:pt x="420" y="202"/>
                    <a:pt x="432" y="103"/>
                  </a:cubicBezTo>
                  <a:cubicBezTo>
                    <a:pt x="300" y="112"/>
                    <a:pt x="72" y="0"/>
                    <a:pt x="0" y="9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5" name="Google Shape;905;p51"/>
            <p:cNvSpPr/>
            <p:nvPr/>
          </p:nvSpPr>
          <p:spPr>
            <a:xfrm rot="-663173">
              <a:off x="1774146" y="3235871"/>
              <a:ext cx="28140" cy="22250"/>
            </a:xfrm>
            <a:custGeom>
              <a:avLst/>
              <a:gdLst/>
              <a:ahLst/>
              <a:cxnLst/>
              <a:rect l="l" t="t" r="r" b="b"/>
              <a:pathLst>
                <a:path w="516" h="408" extrusionOk="0">
                  <a:moveTo>
                    <a:pt x="0" y="91"/>
                  </a:moveTo>
                  <a:cubicBezTo>
                    <a:pt x="141" y="123"/>
                    <a:pt x="153" y="255"/>
                    <a:pt x="181" y="375"/>
                  </a:cubicBezTo>
                  <a:cubicBezTo>
                    <a:pt x="266" y="385"/>
                    <a:pt x="351" y="396"/>
                    <a:pt x="436" y="408"/>
                  </a:cubicBezTo>
                  <a:cubicBezTo>
                    <a:pt x="516" y="347"/>
                    <a:pt x="422" y="224"/>
                    <a:pt x="481" y="66"/>
                  </a:cubicBezTo>
                  <a:cubicBezTo>
                    <a:pt x="295" y="40"/>
                    <a:pt x="97" y="0"/>
                    <a:pt x="0" y="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6" name="Google Shape;906;p51"/>
            <p:cNvSpPr/>
            <p:nvPr/>
          </p:nvSpPr>
          <p:spPr>
            <a:xfrm rot="-663173">
              <a:off x="1845367" y="3231938"/>
              <a:ext cx="21868" cy="19796"/>
            </a:xfrm>
            <a:custGeom>
              <a:avLst/>
              <a:gdLst/>
              <a:ahLst/>
              <a:cxnLst/>
              <a:rect l="l" t="t" r="r" b="b"/>
              <a:pathLst>
                <a:path w="401" h="363" extrusionOk="0">
                  <a:moveTo>
                    <a:pt x="33" y="7"/>
                  </a:moveTo>
                  <a:cubicBezTo>
                    <a:pt x="22" y="93"/>
                    <a:pt x="12" y="178"/>
                    <a:pt x="0" y="263"/>
                  </a:cubicBezTo>
                  <a:cubicBezTo>
                    <a:pt x="138" y="272"/>
                    <a:pt x="171" y="362"/>
                    <a:pt x="337" y="351"/>
                  </a:cubicBezTo>
                  <a:cubicBezTo>
                    <a:pt x="342" y="276"/>
                    <a:pt x="362" y="218"/>
                    <a:pt x="400" y="185"/>
                  </a:cubicBezTo>
                  <a:cubicBezTo>
                    <a:pt x="203" y="184"/>
                    <a:pt x="241" y="0"/>
                    <a:pt x="33" y="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7" name="Google Shape;907;p51"/>
            <p:cNvSpPr/>
            <p:nvPr/>
          </p:nvSpPr>
          <p:spPr>
            <a:xfrm rot="-663173">
              <a:off x="1753308" y="3243130"/>
              <a:ext cx="23995" cy="22904"/>
            </a:xfrm>
            <a:custGeom>
              <a:avLst/>
              <a:gdLst/>
              <a:ahLst/>
              <a:cxnLst/>
              <a:rect l="l" t="t" r="r" b="b"/>
              <a:pathLst>
                <a:path w="440" h="420" extrusionOk="0">
                  <a:moveTo>
                    <a:pt x="316" y="30"/>
                  </a:moveTo>
                  <a:cubicBezTo>
                    <a:pt x="166" y="1"/>
                    <a:pt x="57" y="25"/>
                    <a:pt x="0" y="119"/>
                  </a:cubicBezTo>
                  <a:cubicBezTo>
                    <a:pt x="139" y="192"/>
                    <a:pt x="132" y="376"/>
                    <a:pt x="309" y="419"/>
                  </a:cubicBezTo>
                  <a:cubicBezTo>
                    <a:pt x="440" y="322"/>
                    <a:pt x="164" y="145"/>
                    <a:pt x="316" y="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8" name="Google Shape;908;p51"/>
            <p:cNvSpPr/>
            <p:nvPr/>
          </p:nvSpPr>
          <p:spPr>
            <a:xfrm rot="-663173">
              <a:off x="1875627" y="3242848"/>
              <a:ext cx="18269" cy="16306"/>
            </a:xfrm>
            <a:custGeom>
              <a:avLst/>
              <a:gdLst/>
              <a:ahLst/>
              <a:cxnLst/>
              <a:rect l="l" t="t" r="r" b="b"/>
              <a:pathLst>
                <a:path w="335" h="299" extrusionOk="0">
                  <a:moveTo>
                    <a:pt x="20" y="209"/>
                  </a:moveTo>
                  <a:cubicBezTo>
                    <a:pt x="121" y="220"/>
                    <a:pt x="135" y="298"/>
                    <a:pt x="270" y="284"/>
                  </a:cubicBezTo>
                  <a:cubicBezTo>
                    <a:pt x="271" y="203"/>
                    <a:pt x="331" y="197"/>
                    <a:pt x="335" y="118"/>
                  </a:cubicBezTo>
                  <a:cubicBezTo>
                    <a:pt x="237" y="92"/>
                    <a:pt x="165" y="45"/>
                    <a:pt x="90" y="0"/>
                  </a:cubicBezTo>
                  <a:cubicBezTo>
                    <a:pt x="94" y="106"/>
                    <a:pt x="1" y="84"/>
                    <a:pt x="20" y="2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9" name="Google Shape;909;p51"/>
            <p:cNvSpPr/>
            <p:nvPr/>
          </p:nvSpPr>
          <p:spPr>
            <a:xfrm rot="-663173">
              <a:off x="1735860" y="3261308"/>
              <a:ext cx="15706" cy="24322"/>
            </a:xfrm>
            <a:custGeom>
              <a:avLst/>
              <a:gdLst/>
              <a:ahLst/>
              <a:cxnLst/>
              <a:rect l="l" t="t" r="r" b="b"/>
              <a:pathLst>
                <a:path w="288" h="446" extrusionOk="0">
                  <a:moveTo>
                    <a:pt x="60" y="1"/>
                  </a:moveTo>
                  <a:cubicBezTo>
                    <a:pt x="53" y="59"/>
                    <a:pt x="28" y="91"/>
                    <a:pt x="1" y="122"/>
                  </a:cubicBezTo>
                  <a:cubicBezTo>
                    <a:pt x="160" y="118"/>
                    <a:pt x="175" y="446"/>
                    <a:pt x="288" y="246"/>
                  </a:cubicBezTo>
                  <a:cubicBezTo>
                    <a:pt x="159" y="205"/>
                    <a:pt x="201" y="32"/>
                    <a:pt x="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0" name="Google Shape;910;p51"/>
            <p:cNvSpPr/>
            <p:nvPr/>
          </p:nvSpPr>
          <p:spPr>
            <a:xfrm rot="-663173">
              <a:off x="1900248" y="3253108"/>
              <a:ext cx="19905" cy="16742"/>
            </a:xfrm>
            <a:custGeom>
              <a:avLst/>
              <a:gdLst/>
              <a:ahLst/>
              <a:cxnLst/>
              <a:rect l="l" t="t" r="r" b="b"/>
              <a:pathLst>
                <a:path w="365" h="307" extrusionOk="0">
                  <a:moveTo>
                    <a:pt x="125" y="1"/>
                  </a:moveTo>
                  <a:cubicBezTo>
                    <a:pt x="123" y="135"/>
                    <a:pt x="1" y="192"/>
                    <a:pt x="87" y="300"/>
                  </a:cubicBezTo>
                  <a:cubicBezTo>
                    <a:pt x="221" y="306"/>
                    <a:pt x="269" y="201"/>
                    <a:pt x="365" y="161"/>
                  </a:cubicBezTo>
                  <a:cubicBezTo>
                    <a:pt x="281" y="112"/>
                    <a:pt x="256" y="15"/>
                    <a:pt x="1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1" name="Google Shape;911;p51"/>
            <p:cNvSpPr/>
            <p:nvPr/>
          </p:nvSpPr>
          <p:spPr>
            <a:xfrm rot="-663173">
              <a:off x="540654" y="3308941"/>
              <a:ext cx="383102" cy="79183"/>
            </a:xfrm>
            <a:custGeom>
              <a:avLst/>
              <a:gdLst/>
              <a:ahLst/>
              <a:cxnLst/>
              <a:rect l="l" t="t" r="r" b="b"/>
              <a:pathLst>
                <a:path w="7025" h="1452" extrusionOk="0">
                  <a:moveTo>
                    <a:pt x="6155" y="1326"/>
                  </a:moveTo>
                  <a:cubicBezTo>
                    <a:pt x="4161" y="906"/>
                    <a:pt x="1977" y="630"/>
                    <a:pt x="254" y="1"/>
                  </a:cubicBezTo>
                  <a:cubicBezTo>
                    <a:pt x="154" y="71"/>
                    <a:pt x="55" y="142"/>
                    <a:pt x="1" y="271"/>
                  </a:cubicBezTo>
                  <a:cubicBezTo>
                    <a:pt x="2028" y="854"/>
                    <a:pt x="4429" y="1241"/>
                    <a:pt x="6790" y="1452"/>
                  </a:cubicBezTo>
                  <a:cubicBezTo>
                    <a:pt x="7025" y="1446"/>
                    <a:pt x="6668" y="1380"/>
                    <a:pt x="6581" y="1381"/>
                  </a:cubicBezTo>
                  <a:cubicBezTo>
                    <a:pt x="6440" y="1364"/>
                    <a:pt x="6298" y="1345"/>
                    <a:pt x="6155" y="13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2" name="Google Shape;912;p51"/>
            <p:cNvSpPr/>
            <p:nvPr/>
          </p:nvSpPr>
          <p:spPr>
            <a:xfrm rot="-663173">
              <a:off x="1073870" y="3275125"/>
              <a:ext cx="605001" cy="61351"/>
            </a:xfrm>
            <a:custGeom>
              <a:avLst/>
              <a:gdLst/>
              <a:ahLst/>
              <a:cxnLst/>
              <a:rect l="l" t="t" r="r" b="b"/>
              <a:pathLst>
                <a:path w="11094" h="1125" extrusionOk="0">
                  <a:moveTo>
                    <a:pt x="4463" y="400"/>
                  </a:moveTo>
                  <a:cubicBezTo>
                    <a:pt x="2954" y="294"/>
                    <a:pt x="1463" y="31"/>
                    <a:pt x="46" y="3"/>
                  </a:cubicBezTo>
                  <a:cubicBezTo>
                    <a:pt x="1" y="1"/>
                    <a:pt x="7" y="50"/>
                    <a:pt x="84" y="50"/>
                  </a:cubicBezTo>
                  <a:cubicBezTo>
                    <a:pt x="3762" y="565"/>
                    <a:pt x="7631" y="840"/>
                    <a:pt x="11093" y="1125"/>
                  </a:cubicBezTo>
                  <a:cubicBezTo>
                    <a:pt x="10462" y="786"/>
                    <a:pt x="9536" y="803"/>
                    <a:pt x="8800" y="742"/>
                  </a:cubicBezTo>
                  <a:cubicBezTo>
                    <a:pt x="7377" y="625"/>
                    <a:pt x="5913" y="501"/>
                    <a:pt x="4463" y="40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3" name="Google Shape;913;p51"/>
            <p:cNvSpPr/>
            <p:nvPr/>
          </p:nvSpPr>
          <p:spPr>
            <a:xfrm rot="-663173">
              <a:off x="1916540" y="3264240"/>
              <a:ext cx="20559" cy="21268"/>
            </a:xfrm>
            <a:custGeom>
              <a:avLst/>
              <a:gdLst/>
              <a:ahLst/>
              <a:cxnLst/>
              <a:rect l="l" t="t" r="r" b="b"/>
              <a:pathLst>
                <a:path w="377" h="390" extrusionOk="0">
                  <a:moveTo>
                    <a:pt x="194" y="1"/>
                  </a:moveTo>
                  <a:cubicBezTo>
                    <a:pt x="196" y="137"/>
                    <a:pt x="71" y="107"/>
                    <a:pt x="1" y="149"/>
                  </a:cubicBezTo>
                  <a:cubicBezTo>
                    <a:pt x="4" y="274"/>
                    <a:pt x="65" y="355"/>
                    <a:pt x="187" y="390"/>
                  </a:cubicBezTo>
                  <a:cubicBezTo>
                    <a:pt x="275" y="389"/>
                    <a:pt x="285" y="285"/>
                    <a:pt x="374" y="284"/>
                  </a:cubicBezTo>
                  <a:cubicBezTo>
                    <a:pt x="377" y="141"/>
                    <a:pt x="270" y="82"/>
                    <a:pt x="1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4" name="Google Shape;914;p51"/>
            <p:cNvSpPr/>
            <p:nvPr/>
          </p:nvSpPr>
          <p:spPr>
            <a:xfrm rot="-663173">
              <a:off x="1715194" y="3279236"/>
              <a:ext cx="20396" cy="19905"/>
            </a:xfrm>
            <a:custGeom>
              <a:avLst/>
              <a:gdLst/>
              <a:ahLst/>
              <a:cxnLst/>
              <a:rect l="l" t="t" r="r" b="b"/>
              <a:pathLst>
                <a:path w="374" h="365" extrusionOk="0">
                  <a:moveTo>
                    <a:pt x="150" y="1"/>
                  </a:moveTo>
                  <a:cubicBezTo>
                    <a:pt x="127" y="86"/>
                    <a:pt x="24" y="71"/>
                    <a:pt x="0" y="155"/>
                  </a:cubicBezTo>
                  <a:cubicBezTo>
                    <a:pt x="138" y="189"/>
                    <a:pt x="172" y="305"/>
                    <a:pt x="277" y="365"/>
                  </a:cubicBezTo>
                  <a:cubicBezTo>
                    <a:pt x="292" y="318"/>
                    <a:pt x="332" y="305"/>
                    <a:pt x="373" y="291"/>
                  </a:cubicBezTo>
                  <a:cubicBezTo>
                    <a:pt x="358" y="148"/>
                    <a:pt x="284" y="52"/>
                    <a:pt x="1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5" name="Google Shape;915;p51"/>
            <p:cNvSpPr/>
            <p:nvPr/>
          </p:nvSpPr>
          <p:spPr>
            <a:xfrm rot="-663173">
              <a:off x="536324" y="3263512"/>
              <a:ext cx="1129128" cy="141134"/>
            </a:xfrm>
            <a:custGeom>
              <a:avLst/>
              <a:gdLst/>
              <a:ahLst/>
              <a:cxnLst/>
              <a:rect l="l" t="t" r="r" b="b"/>
              <a:pathLst>
                <a:path w="20705" h="2588" extrusionOk="0">
                  <a:moveTo>
                    <a:pt x="9066" y="1345"/>
                  </a:moveTo>
                  <a:cubicBezTo>
                    <a:pt x="6664" y="1144"/>
                    <a:pt x="4333" y="864"/>
                    <a:pt x="2117" y="404"/>
                  </a:cubicBezTo>
                  <a:cubicBezTo>
                    <a:pt x="1403" y="256"/>
                    <a:pt x="711" y="12"/>
                    <a:pt x="0" y="1"/>
                  </a:cubicBezTo>
                  <a:cubicBezTo>
                    <a:pt x="1892" y="988"/>
                    <a:pt x="4655" y="1062"/>
                    <a:pt x="7252" y="1283"/>
                  </a:cubicBezTo>
                  <a:cubicBezTo>
                    <a:pt x="11675" y="1662"/>
                    <a:pt x="16300" y="2151"/>
                    <a:pt x="20704" y="2587"/>
                  </a:cubicBezTo>
                  <a:cubicBezTo>
                    <a:pt x="19977" y="2402"/>
                    <a:pt x="19209" y="2315"/>
                    <a:pt x="18448" y="2252"/>
                  </a:cubicBezTo>
                  <a:cubicBezTo>
                    <a:pt x="15387" y="2001"/>
                    <a:pt x="12212" y="1607"/>
                    <a:pt x="9066" y="134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6" name="Google Shape;916;p51"/>
            <p:cNvSpPr/>
            <p:nvPr/>
          </p:nvSpPr>
          <p:spPr>
            <a:xfrm rot="-663173">
              <a:off x="1875868" y="3282147"/>
              <a:ext cx="22250" cy="22850"/>
            </a:xfrm>
            <a:custGeom>
              <a:avLst/>
              <a:gdLst/>
              <a:ahLst/>
              <a:cxnLst/>
              <a:rect l="l" t="t" r="r" b="b"/>
              <a:pathLst>
                <a:path w="408" h="419" extrusionOk="0">
                  <a:moveTo>
                    <a:pt x="57" y="1"/>
                  </a:moveTo>
                  <a:cubicBezTo>
                    <a:pt x="1" y="173"/>
                    <a:pt x="94" y="228"/>
                    <a:pt x="50" y="390"/>
                  </a:cubicBezTo>
                  <a:cubicBezTo>
                    <a:pt x="179" y="376"/>
                    <a:pt x="352" y="419"/>
                    <a:pt x="408" y="306"/>
                  </a:cubicBezTo>
                  <a:cubicBezTo>
                    <a:pt x="274" y="219"/>
                    <a:pt x="258" y="39"/>
                    <a:pt x="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7" name="Google Shape;917;p51"/>
            <p:cNvSpPr/>
            <p:nvPr/>
          </p:nvSpPr>
          <p:spPr>
            <a:xfrm rot="-663173">
              <a:off x="1840420" y="3287217"/>
              <a:ext cx="16251" cy="29230"/>
            </a:xfrm>
            <a:custGeom>
              <a:avLst/>
              <a:gdLst/>
              <a:ahLst/>
              <a:cxnLst/>
              <a:rect l="l" t="t" r="r" b="b"/>
              <a:pathLst>
                <a:path w="298" h="536" extrusionOk="0">
                  <a:moveTo>
                    <a:pt x="34" y="1"/>
                  </a:moveTo>
                  <a:cubicBezTo>
                    <a:pt x="69" y="153"/>
                    <a:pt x="0" y="386"/>
                    <a:pt x="54" y="524"/>
                  </a:cubicBezTo>
                  <a:cubicBezTo>
                    <a:pt x="297" y="535"/>
                    <a:pt x="230" y="9"/>
                    <a:pt x="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8" name="Google Shape;918;p51"/>
            <p:cNvSpPr/>
            <p:nvPr/>
          </p:nvSpPr>
          <p:spPr>
            <a:xfrm rot="-663173">
              <a:off x="1857548" y="3286172"/>
              <a:ext cx="14452" cy="24813"/>
            </a:xfrm>
            <a:custGeom>
              <a:avLst/>
              <a:gdLst/>
              <a:ahLst/>
              <a:cxnLst/>
              <a:rect l="l" t="t" r="r" b="b"/>
              <a:pathLst>
                <a:path w="265" h="455" extrusionOk="0">
                  <a:moveTo>
                    <a:pt x="13" y="1"/>
                  </a:moveTo>
                  <a:cubicBezTo>
                    <a:pt x="43" y="118"/>
                    <a:pt x="31" y="268"/>
                    <a:pt x="1" y="432"/>
                  </a:cubicBezTo>
                  <a:cubicBezTo>
                    <a:pt x="59" y="440"/>
                    <a:pt x="115" y="447"/>
                    <a:pt x="172" y="454"/>
                  </a:cubicBezTo>
                  <a:cubicBezTo>
                    <a:pt x="264" y="364"/>
                    <a:pt x="178" y="165"/>
                    <a:pt x="184" y="22"/>
                  </a:cubicBezTo>
                  <a:cubicBezTo>
                    <a:pt x="127" y="15"/>
                    <a:pt x="70" y="7"/>
                    <a:pt x="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9" name="Google Shape;919;p51"/>
            <p:cNvSpPr/>
            <p:nvPr/>
          </p:nvSpPr>
          <p:spPr>
            <a:xfrm rot="-663173">
              <a:off x="1697828" y="3298973"/>
              <a:ext cx="23777" cy="26449"/>
            </a:xfrm>
            <a:custGeom>
              <a:avLst/>
              <a:gdLst/>
              <a:ahLst/>
              <a:cxnLst/>
              <a:rect l="l" t="t" r="r" b="b"/>
              <a:pathLst>
                <a:path w="436" h="485" extrusionOk="0">
                  <a:moveTo>
                    <a:pt x="159" y="0"/>
                  </a:moveTo>
                  <a:cubicBezTo>
                    <a:pt x="133" y="99"/>
                    <a:pt x="0" y="60"/>
                    <a:pt x="3" y="197"/>
                  </a:cubicBezTo>
                  <a:cubicBezTo>
                    <a:pt x="117" y="292"/>
                    <a:pt x="378" y="484"/>
                    <a:pt x="435" y="209"/>
                  </a:cubicBezTo>
                  <a:cubicBezTo>
                    <a:pt x="266" y="199"/>
                    <a:pt x="328" y="9"/>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0" name="Google Shape;920;p51"/>
            <p:cNvSpPr/>
            <p:nvPr/>
          </p:nvSpPr>
          <p:spPr>
            <a:xfrm rot="-663173">
              <a:off x="1804086" y="3292445"/>
              <a:ext cx="12434" cy="27158"/>
            </a:xfrm>
            <a:custGeom>
              <a:avLst/>
              <a:gdLst/>
              <a:ahLst/>
              <a:cxnLst/>
              <a:rect l="l" t="t" r="r" b="b"/>
              <a:pathLst>
                <a:path w="228" h="498" extrusionOk="0">
                  <a:moveTo>
                    <a:pt x="56" y="1"/>
                  </a:moveTo>
                  <a:cubicBezTo>
                    <a:pt x="156" y="129"/>
                    <a:pt x="1" y="454"/>
                    <a:pt x="210" y="497"/>
                  </a:cubicBezTo>
                  <a:cubicBezTo>
                    <a:pt x="209" y="345"/>
                    <a:pt x="183" y="211"/>
                    <a:pt x="228" y="22"/>
                  </a:cubicBezTo>
                  <a:cubicBezTo>
                    <a:pt x="170" y="15"/>
                    <a:pt x="114" y="8"/>
                    <a:pt x="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1" name="Google Shape;921;p51"/>
            <p:cNvSpPr/>
            <p:nvPr/>
          </p:nvSpPr>
          <p:spPr>
            <a:xfrm rot="-663173">
              <a:off x="1817830" y="3291810"/>
              <a:ext cx="16633" cy="28794"/>
            </a:xfrm>
            <a:custGeom>
              <a:avLst/>
              <a:gdLst/>
              <a:ahLst/>
              <a:cxnLst/>
              <a:rect l="l" t="t" r="r" b="b"/>
              <a:pathLst>
                <a:path w="305" h="528" extrusionOk="0">
                  <a:moveTo>
                    <a:pt x="280" y="17"/>
                  </a:moveTo>
                  <a:cubicBezTo>
                    <a:pt x="238" y="11"/>
                    <a:pt x="196" y="6"/>
                    <a:pt x="153" y="1"/>
                  </a:cubicBezTo>
                  <a:cubicBezTo>
                    <a:pt x="231" y="145"/>
                    <a:pt x="0" y="527"/>
                    <a:pt x="305" y="498"/>
                  </a:cubicBezTo>
                  <a:cubicBezTo>
                    <a:pt x="298" y="337"/>
                    <a:pt x="260" y="200"/>
                    <a:pt x="280" y="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2" name="Google Shape;922;p51"/>
            <p:cNvSpPr/>
            <p:nvPr/>
          </p:nvSpPr>
          <p:spPr>
            <a:xfrm rot="-663173">
              <a:off x="1784015" y="3295936"/>
              <a:ext cx="16033" cy="24813"/>
            </a:xfrm>
            <a:custGeom>
              <a:avLst/>
              <a:gdLst/>
              <a:ahLst/>
              <a:cxnLst/>
              <a:rect l="l" t="t" r="r" b="b"/>
              <a:pathLst>
                <a:path w="294" h="455" extrusionOk="0">
                  <a:moveTo>
                    <a:pt x="239" y="454"/>
                  </a:moveTo>
                  <a:cubicBezTo>
                    <a:pt x="288" y="439"/>
                    <a:pt x="243" y="171"/>
                    <a:pt x="294" y="27"/>
                  </a:cubicBezTo>
                  <a:lnTo>
                    <a:pt x="81" y="1"/>
                  </a:lnTo>
                  <a:cubicBezTo>
                    <a:pt x="146" y="141"/>
                    <a:pt x="0" y="447"/>
                    <a:pt x="239" y="4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3" name="Google Shape;923;p51"/>
            <p:cNvSpPr/>
            <p:nvPr/>
          </p:nvSpPr>
          <p:spPr>
            <a:xfrm rot="-663173">
              <a:off x="884254" y="3314794"/>
              <a:ext cx="780492" cy="95544"/>
            </a:xfrm>
            <a:custGeom>
              <a:avLst/>
              <a:gdLst/>
              <a:ahLst/>
              <a:cxnLst/>
              <a:rect l="l" t="t" r="r" b="b"/>
              <a:pathLst>
                <a:path w="14312" h="1752" extrusionOk="0">
                  <a:moveTo>
                    <a:pt x="0" y="0"/>
                  </a:moveTo>
                  <a:cubicBezTo>
                    <a:pt x="4129" y="545"/>
                    <a:pt x="8559" y="846"/>
                    <a:pt x="12747" y="1387"/>
                  </a:cubicBezTo>
                  <a:cubicBezTo>
                    <a:pt x="13421" y="1473"/>
                    <a:pt x="14093" y="1752"/>
                    <a:pt x="14312" y="1371"/>
                  </a:cubicBezTo>
                  <a:cubicBezTo>
                    <a:pt x="13518" y="1046"/>
                    <a:pt x="12514" y="992"/>
                    <a:pt x="11635" y="938"/>
                  </a:cubicBezTo>
                  <a:cubicBezTo>
                    <a:pt x="7836" y="709"/>
                    <a:pt x="3794" y="271"/>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4" name="Google Shape;924;p51"/>
            <p:cNvSpPr/>
            <p:nvPr/>
          </p:nvSpPr>
          <p:spPr>
            <a:xfrm rot="-663173">
              <a:off x="1940158" y="3278484"/>
              <a:ext cx="23122" cy="32393"/>
            </a:xfrm>
            <a:custGeom>
              <a:avLst/>
              <a:gdLst/>
              <a:ahLst/>
              <a:cxnLst/>
              <a:rect l="l" t="t" r="r" b="b"/>
              <a:pathLst>
                <a:path w="424" h="594" extrusionOk="0">
                  <a:moveTo>
                    <a:pt x="0" y="417"/>
                  </a:moveTo>
                  <a:cubicBezTo>
                    <a:pt x="59" y="435"/>
                    <a:pt x="37" y="517"/>
                    <a:pt x="70" y="556"/>
                  </a:cubicBezTo>
                  <a:cubicBezTo>
                    <a:pt x="169" y="568"/>
                    <a:pt x="269" y="581"/>
                    <a:pt x="369" y="594"/>
                  </a:cubicBezTo>
                  <a:cubicBezTo>
                    <a:pt x="423" y="288"/>
                    <a:pt x="87" y="0"/>
                    <a:pt x="0" y="4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5" name="Google Shape;925;p51"/>
            <p:cNvSpPr/>
            <p:nvPr/>
          </p:nvSpPr>
          <p:spPr>
            <a:xfrm rot="-663173">
              <a:off x="524542" y="3369097"/>
              <a:ext cx="153350" cy="44827"/>
            </a:xfrm>
            <a:custGeom>
              <a:avLst/>
              <a:gdLst/>
              <a:ahLst/>
              <a:cxnLst/>
              <a:rect l="l" t="t" r="r" b="b"/>
              <a:pathLst>
                <a:path w="2812" h="822" extrusionOk="0">
                  <a:moveTo>
                    <a:pt x="1" y="416"/>
                  </a:moveTo>
                  <a:cubicBezTo>
                    <a:pt x="708" y="787"/>
                    <a:pt x="1949" y="729"/>
                    <a:pt x="2811" y="822"/>
                  </a:cubicBezTo>
                  <a:cubicBezTo>
                    <a:pt x="1840" y="610"/>
                    <a:pt x="983" y="311"/>
                    <a:pt x="141" y="0"/>
                  </a:cubicBezTo>
                  <a:cubicBezTo>
                    <a:pt x="79" y="118"/>
                    <a:pt x="14" y="234"/>
                    <a:pt x="1" y="41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6" name="Google Shape;926;p51"/>
            <p:cNvSpPr/>
            <p:nvPr/>
          </p:nvSpPr>
          <p:spPr>
            <a:xfrm rot="-663173">
              <a:off x="1772094" y="3302258"/>
              <a:ext cx="7853" cy="21759"/>
            </a:xfrm>
            <a:custGeom>
              <a:avLst/>
              <a:gdLst/>
              <a:ahLst/>
              <a:cxnLst/>
              <a:rect l="l" t="t" r="r" b="b"/>
              <a:pathLst>
                <a:path w="144" h="399" extrusionOk="0">
                  <a:moveTo>
                    <a:pt x="0" y="335"/>
                  </a:moveTo>
                  <a:cubicBezTo>
                    <a:pt x="140" y="398"/>
                    <a:pt x="143" y="28"/>
                    <a:pt x="86" y="0"/>
                  </a:cubicBezTo>
                  <a:cubicBezTo>
                    <a:pt x="11" y="54"/>
                    <a:pt x="21" y="213"/>
                    <a:pt x="0" y="3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7" name="Google Shape;927;p51"/>
            <p:cNvSpPr/>
            <p:nvPr/>
          </p:nvSpPr>
          <p:spPr>
            <a:xfrm rot="-663173">
              <a:off x="1262065" y="3384086"/>
              <a:ext cx="26885" cy="28521"/>
            </a:xfrm>
            <a:custGeom>
              <a:avLst/>
              <a:gdLst/>
              <a:ahLst/>
              <a:cxnLst/>
              <a:rect l="l" t="t" r="r" b="b"/>
              <a:pathLst>
                <a:path w="493" h="523" extrusionOk="0">
                  <a:moveTo>
                    <a:pt x="145" y="25"/>
                  </a:moveTo>
                  <a:cubicBezTo>
                    <a:pt x="122" y="210"/>
                    <a:pt x="11" y="283"/>
                    <a:pt x="0" y="484"/>
                  </a:cubicBezTo>
                  <a:cubicBezTo>
                    <a:pt x="100" y="497"/>
                    <a:pt x="199" y="509"/>
                    <a:pt x="298" y="523"/>
                  </a:cubicBezTo>
                  <a:cubicBezTo>
                    <a:pt x="365" y="359"/>
                    <a:pt x="462" y="237"/>
                    <a:pt x="493" y="27"/>
                  </a:cubicBezTo>
                  <a:cubicBezTo>
                    <a:pt x="357" y="0"/>
                    <a:pt x="303" y="79"/>
                    <a:pt x="145" y="2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8" name="Google Shape;928;p51"/>
            <p:cNvSpPr/>
            <p:nvPr/>
          </p:nvSpPr>
          <p:spPr>
            <a:xfrm rot="-663173">
              <a:off x="1291922" y="3376628"/>
              <a:ext cx="21650" cy="31630"/>
            </a:xfrm>
            <a:custGeom>
              <a:avLst/>
              <a:gdLst/>
              <a:ahLst/>
              <a:cxnLst/>
              <a:rect l="l" t="t" r="r" b="b"/>
              <a:pathLst>
                <a:path w="397" h="580" extrusionOk="0">
                  <a:moveTo>
                    <a:pt x="1" y="551"/>
                  </a:moveTo>
                  <a:cubicBezTo>
                    <a:pt x="73" y="562"/>
                    <a:pt x="144" y="570"/>
                    <a:pt x="215" y="579"/>
                  </a:cubicBezTo>
                  <a:cubicBezTo>
                    <a:pt x="282" y="453"/>
                    <a:pt x="336" y="306"/>
                    <a:pt x="397" y="170"/>
                  </a:cubicBezTo>
                  <a:cubicBezTo>
                    <a:pt x="153" y="0"/>
                    <a:pt x="73" y="345"/>
                    <a:pt x="1" y="55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9" name="Google Shape;929;p51"/>
            <p:cNvSpPr/>
            <p:nvPr/>
          </p:nvSpPr>
          <p:spPr>
            <a:xfrm rot="-663173">
              <a:off x="1161793" y="3386372"/>
              <a:ext cx="99034" cy="37083"/>
            </a:xfrm>
            <a:custGeom>
              <a:avLst/>
              <a:gdLst/>
              <a:ahLst/>
              <a:cxnLst/>
              <a:rect l="l" t="t" r="r" b="b"/>
              <a:pathLst>
                <a:path w="1816" h="680" extrusionOk="0">
                  <a:moveTo>
                    <a:pt x="752" y="356"/>
                  </a:moveTo>
                  <a:cubicBezTo>
                    <a:pt x="764" y="256"/>
                    <a:pt x="778" y="157"/>
                    <a:pt x="790" y="58"/>
                  </a:cubicBezTo>
                  <a:cubicBezTo>
                    <a:pt x="580" y="0"/>
                    <a:pt x="485" y="92"/>
                    <a:pt x="273" y="34"/>
                  </a:cubicBezTo>
                  <a:cubicBezTo>
                    <a:pt x="186" y="187"/>
                    <a:pt x="64" y="295"/>
                    <a:pt x="0" y="476"/>
                  </a:cubicBezTo>
                  <a:cubicBezTo>
                    <a:pt x="526" y="544"/>
                    <a:pt x="1051" y="612"/>
                    <a:pt x="1579" y="680"/>
                  </a:cubicBezTo>
                  <a:cubicBezTo>
                    <a:pt x="1703" y="575"/>
                    <a:pt x="1736" y="353"/>
                    <a:pt x="1815" y="189"/>
                  </a:cubicBezTo>
                  <a:cubicBezTo>
                    <a:pt x="1588" y="159"/>
                    <a:pt x="1360" y="131"/>
                    <a:pt x="1132" y="102"/>
                  </a:cubicBezTo>
                  <a:cubicBezTo>
                    <a:pt x="986" y="159"/>
                    <a:pt x="950" y="363"/>
                    <a:pt x="752" y="35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0" name="Google Shape;930;p51"/>
            <p:cNvSpPr/>
            <p:nvPr/>
          </p:nvSpPr>
          <p:spPr>
            <a:xfrm rot="-663173">
              <a:off x="1316483" y="3382898"/>
              <a:ext cx="19196" cy="25031"/>
            </a:xfrm>
            <a:custGeom>
              <a:avLst/>
              <a:gdLst/>
              <a:ahLst/>
              <a:cxnLst/>
              <a:rect l="l" t="t" r="r" b="b"/>
              <a:pathLst>
                <a:path w="352" h="459" extrusionOk="0">
                  <a:moveTo>
                    <a:pt x="1" y="369"/>
                  </a:moveTo>
                  <a:cubicBezTo>
                    <a:pt x="66" y="458"/>
                    <a:pt x="114" y="347"/>
                    <a:pt x="258" y="402"/>
                  </a:cubicBezTo>
                  <a:cubicBezTo>
                    <a:pt x="245" y="222"/>
                    <a:pt x="351" y="191"/>
                    <a:pt x="349" y="23"/>
                  </a:cubicBezTo>
                  <a:cubicBezTo>
                    <a:pt x="292" y="16"/>
                    <a:pt x="236" y="9"/>
                    <a:pt x="178" y="1"/>
                  </a:cubicBezTo>
                  <a:cubicBezTo>
                    <a:pt x="129" y="135"/>
                    <a:pt x="67" y="256"/>
                    <a:pt x="1" y="36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1" name="Google Shape;931;p51"/>
            <p:cNvSpPr/>
            <p:nvPr/>
          </p:nvSpPr>
          <p:spPr>
            <a:xfrm rot="-663173">
              <a:off x="1338893" y="3360250"/>
              <a:ext cx="90854" cy="49353"/>
            </a:xfrm>
            <a:custGeom>
              <a:avLst/>
              <a:gdLst/>
              <a:ahLst/>
              <a:cxnLst/>
              <a:rect l="l" t="t" r="r" b="b"/>
              <a:pathLst>
                <a:path w="1666" h="905" extrusionOk="0">
                  <a:moveTo>
                    <a:pt x="0" y="630"/>
                  </a:moveTo>
                  <a:cubicBezTo>
                    <a:pt x="469" y="501"/>
                    <a:pt x="1405" y="905"/>
                    <a:pt x="1665" y="499"/>
                  </a:cubicBezTo>
                  <a:cubicBezTo>
                    <a:pt x="1110" y="543"/>
                    <a:pt x="103" y="1"/>
                    <a:pt x="0" y="63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2" name="Google Shape;932;p51"/>
            <p:cNvSpPr/>
            <p:nvPr/>
          </p:nvSpPr>
          <p:spPr>
            <a:xfrm rot="-663173">
              <a:off x="1433087" y="3359577"/>
              <a:ext cx="75421" cy="36974"/>
            </a:xfrm>
            <a:custGeom>
              <a:avLst/>
              <a:gdLst/>
              <a:ahLst/>
              <a:cxnLst/>
              <a:rect l="l" t="t" r="r" b="b"/>
              <a:pathLst>
                <a:path w="1383" h="678" extrusionOk="0">
                  <a:moveTo>
                    <a:pt x="1" y="429"/>
                  </a:moveTo>
                  <a:cubicBezTo>
                    <a:pt x="462" y="444"/>
                    <a:pt x="1089" y="678"/>
                    <a:pt x="1382" y="477"/>
                  </a:cubicBezTo>
                  <a:cubicBezTo>
                    <a:pt x="934" y="487"/>
                    <a:pt x="212" y="1"/>
                    <a:pt x="1" y="42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3" name="Google Shape;933;p51"/>
            <p:cNvSpPr/>
            <p:nvPr/>
          </p:nvSpPr>
          <p:spPr>
            <a:xfrm rot="-663173">
              <a:off x="1692030" y="3346867"/>
              <a:ext cx="217809" cy="59606"/>
            </a:xfrm>
            <a:custGeom>
              <a:avLst/>
              <a:gdLst/>
              <a:ahLst/>
              <a:cxnLst/>
              <a:rect l="l" t="t" r="r" b="b"/>
              <a:pathLst>
                <a:path w="3994" h="1093" extrusionOk="0">
                  <a:moveTo>
                    <a:pt x="0" y="187"/>
                  </a:moveTo>
                  <a:cubicBezTo>
                    <a:pt x="1056" y="688"/>
                    <a:pt x="2782" y="1093"/>
                    <a:pt x="3993" y="833"/>
                  </a:cubicBezTo>
                  <a:cubicBezTo>
                    <a:pt x="2562" y="695"/>
                    <a:pt x="1379" y="364"/>
                    <a:pt x="240" y="1"/>
                  </a:cubicBezTo>
                  <a:cubicBezTo>
                    <a:pt x="144" y="43"/>
                    <a:pt x="65" y="104"/>
                    <a:pt x="0" y="18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4" name="Google Shape;934;p51"/>
            <p:cNvSpPr/>
            <p:nvPr/>
          </p:nvSpPr>
          <p:spPr>
            <a:xfrm rot="-663173">
              <a:off x="444408" y="3415734"/>
              <a:ext cx="954074" cy="104378"/>
            </a:xfrm>
            <a:custGeom>
              <a:avLst/>
              <a:gdLst/>
              <a:ahLst/>
              <a:cxnLst/>
              <a:rect l="l" t="t" r="r" b="b"/>
              <a:pathLst>
                <a:path w="17495" h="1914" extrusionOk="0">
                  <a:moveTo>
                    <a:pt x="17495" y="1913"/>
                  </a:moveTo>
                  <a:cubicBezTo>
                    <a:pt x="11610" y="1316"/>
                    <a:pt x="5833" y="552"/>
                    <a:pt x="1" y="0"/>
                  </a:cubicBezTo>
                  <a:cubicBezTo>
                    <a:pt x="5535" y="800"/>
                    <a:pt x="11934" y="1563"/>
                    <a:pt x="17495" y="19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5" name="Google Shape;935;p51"/>
            <p:cNvSpPr/>
            <p:nvPr/>
          </p:nvSpPr>
          <p:spPr>
            <a:xfrm rot="-663173">
              <a:off x="1704974" y="1620651"/>
              <a:ext cx="893759" cy="1555530"/>
            </a:xfrm>
            <a:custGeom>
              <a:avLst/>
              <a:gdLst/>
              <a:ahLst/>
              <a:cxnLst/>
              <a:rect l="l" t="t" r="r" b="b"/>
              <a:pathLst>
                <a:path w="16389" h="28524" extrusionOk="0">
                  <a:moveTo>
                    <a:pt x="10944" y="1956"/>
                  </a:moveTo>
                  <a:cubicBezTo>
                    <a:pt x="8974" y="1232"/>
                    <a:pt x="5507" y="0"/>
                    <a:pt x="3870" y="1303"/>
                  </a:cubicBezTo>
                  <a:cubicBezTo>
                    <a:pt x="3577" y="1537"/>
                    <a:pt x="3305" y="2012"/>
                    <a:pt x="3034" y="2410"/>
                  </a:cubicBezTo>
                  <a:cubicBezTo>
                    <a:pt x="2356" y="3404"/>
                    <a:pt x="2128" y="4717"/>
                    <a:pt x="1925" y="6300"/>
                  </a:cubicBezTo>
                  <a:cubicBezTo>
                    <a:pt x="1696" y="8064"/>
                    <a:pt x="1405" y="9693"/>
                    <a:pt x="1263" y="11421"/>
                  </a:cubicBezTo>
                  <a:cubicBezTo>
                    <a:pt x="919" y="15611"/>
                    <a:pt x="86" y="20163"/>
                    <a:pt x="48" y="24190"/>
                  </a:cubicBezTo>
                  <a:cubicBezTo>
                    <a:pt x="910" y="17846"/>
                    <a:pt x="1120" y="11564"/>
                    <a:pt x="2391" y="5364"/>
                  </a:cubicBezTo>
                  <a:cubicBezTo>
                    <a:pt x="1417" y="12316"/>
                    <a:pt x="926" y="19415"/>
                    <a:pt x="0" y="26570"/>
                  </a:cubicBezTo>
                  <a:cubicBezTo>
                    <a:pt x="1305" y="25912"/>
                    <a:pt x="2914" y="25762"/>
                    <a:pt x="4802" y="25672"/>
                  </a:cubicBezTo>
                  <a:cubicBezTo>
                    <a:pt x="6015" y="25613"/>
                    <a:pt x="7088" y="25891"/>
                    <a:pt x="8033" y="26176"/>
                  </a:cubicBezTo>
                  <a:cubicBezTo>
                    <a:pt x="9245" y="26542"/>
                    <a:pt x="10094" y="26968"/>
                    <a:pt x="11134" y="27357"/>
                  </a:cubicBezTo>
                  <a:cubicBezTo>
                    <a:pt x="11822" y="27613"/>
                    <a:pt x="12612" y="27765"/>
                    <a:pt x="13351" y="27990"/>
                  </a:cubicBezTo>
                  <a:cubicBezTo>
                    <a:pt x="14404" y="28309"/>
                    <a:pt x="15399" y="28485"/>
                    <a:pt x="16364" y="28523"/>
                  </a:cubicBezTo>
                  <a:lnTo>
                    <a:pt x="16364" y="22656"/>
                  </a:lnTo>
                  <a:cubicBezTo>
                    <a:pt x="16271" y="22533"/>
                    <a:pt x="16283" y="22315"/>
                    <a:pt x="16364" y="22146"/>
                  </a:cubicBezTo>
                  <a:lnTo>
                    <a:pt x="16364" y="17782"/>
                  </a:lnTo>
                  <a:cubicBezTo>
                    <a:pt x="15810" y="17691"/>
                    <a:pt x="15252" y="17589"/>
                    <a:pt x="14760" y="17414"/>
                  </a:cubicBezTo>
                  <a:cubicBezTo>
                    <a:pt x="14152" y="17197"/>
                    <a:pt x="13605" y="16884"/>
                    <a:pt x="13054" y="16847"/>
                  </a:cubicBezTo>
                  <a:cubicBezTo>
                    <a:pt x="12892" y="16837"/>
                    <a:pt x="12691" y="16898"/>
                    <a:pt x="12532" y="16866"/>
                  </a:cubicBezTo>
                  <a:cubicBezTo>
                    <a:pt x="12370" y="16833"/>
                    <a:pt x="12209" y="16653"/>
                    <a:pt x="12042" y="16630"/>
                  </a:cubicBezTo>
                  <a:cubicBezTo>
                    <a:pt x="11820" y="16599"/>
                    <a:pt x="11643" y="16767"/>
                    <a:pt x="11460" y="16771"/>
                  </a:cubicBezTo>
                  <a:cubicBezTo>
                    <a:pt x="11300" y="16776"/>
                    <a:pt x="11120" y="16686"/>
                    <a:pt x="10910" y="16657"/>
                  </a:cubicBezTo>
                  <a:cubicBezTo>
                    <a:pt x="10238" y="16564"/>
                    <a:pt x="9245" y="16570"/>
                    <a:pt x="8644" y="16408"/>
                  </a:cubicBezTo>
                  <a:cubicBezTo>
                    <a:pt x="8526" y="16376"/>
                    <a:pt x="8440" y="16253"/>
                    <a:pt x="8319" y="16235"/>
                  </a:cubicBezTo>
                  <a:cubicBezTo>
                    <a:pt x="8214" y="16219"/>
                    <a:pt x="8074" y="16276"/>
                    <a:pt x="7967" y="16276"/>
                  </a:cubicBezTo>
                  <a:cubicBezTo>
                    <a:pt x="6761" y="16279"/>
                    <a:pt x="5463" y="15927"/>
                    <a:pt x="4429" y="16124"/>
                  </a:cubicBezTo>
                  <a:cubicBezTo>
                    <a:pt x="3963" y="16212"/>
                    <a:pt x="3566" y="16421"/>
                    <a:pt x="2860" y="16181"/>
                  </a:cubicBezTo>
                  <a:cubicBezTo>
                    <a:pt x="2911" y="15964"/>
                    <a:pt x="3149" y="15991"/>
                    <a:pt x="3400" y="16034"/>
                  </a:cubicBezTo>
                  <a:cubicBezTo>
                    <a:pt x="3904" y="15923"/>
                    <a:pt x="4415" y="15676"/>
                    <a:pt x="4965" y="15672"/>
                  </a:cubicBezTo>
                  <a:cubicBezTo>
                    <a:pt x="5194" y="15670"/>
                    <a:pt x="5414" y="15756"/>
                    <a:pt x="5647" y="15761"/>
                  </a:cubicBezTo>
                  <a:cubicBezTo>
                    <a:pt x="5810" y="15763"/>
                    <a:pt x="5964" y="15695"/>
                    <a:pt x="6134" y="15693"/>
                  </a:cubicBezTo>
                  <a:cubicBezTo>
                    <a:pt x="6687" y="15689"/>
                    <a:pt x="7242" y="15889"/>
                    <a:pt x="7798" y="15908"/>
                  </a:cubicBezTo>
                  <a:cubicBezTo>
                    <a:pt x="7989" y="15914"/>
                    <a:pt x="8159" y="15788"/>
                    <a:pt x="8375" y="15808"/>
                  </a:cubicBezTo>
                  <a:cubicBezTo>
                    <a:pt x="8753" y="15846"/>
                    <a:pt x="9264" y="16140"/>
                    <a:pt x="9845" y="16172"/>
                  </a:cubicBezTo>
                  <a:cubicBezTo>
                    <a:pt x="10511" y="16208"/>
                    <a:pt x="11224" y="16236"/>
                    <a:pt x="11946" y="16357"/>
                  </a:cubicBezTo>
                  <a:cubicBezTo>
                    <a:pt x="12186" y="16396"/>
                    <a:pt x="12410" y="16535"/>
                    <a:pt x="12656" y="16578"/>
                  </a:cubicBezTo>
                  <a:cubicBezTo>
                    <a:pt x="13140" y="16665"/>
                    <a:pt x="13585" y="16552"/>
                    <a:pt x="13924" y="16829"/>
                  </a:cubicBezTo>
                  <a:cubicBezTo>
                    <a:pt x="14312" y="16773"/>
                    <a:pt x="15046" y="16808"/>
                    <a:pt x="15328" y="17054"/>
                  </a:cubicBezTo>
                  <a:cubicBezTo>
                    <a:pt x="15699" y="17082"/>
                    <a:pt x="16041" y="17154"/>
                    <a:pt x="16365" y="17248"/>
                  </a:cubicBezTo>
                  <a:lnTo>
                    <a:pt x="16365" y="15707"/>
                  </a:lnTo>
                  <a:cubicBezTo>
                    <a:pt x="15834" y="15635"/>
                    <a:pt x="15289" y="15570"/>
                    <a:pt x="14753" y="15462"/>
                  </a:cubicBezTo>
                  <a:cubicBezTo>
                    <a:pt x="14205" y="15350"/>
                    <a:pt x="13565" y="15177"/>
                    <a:pt x="13035" y="14979"/>
                  </a:cubicBezTo>
                  <a:cubicBezTo>
                    <a:pt x="12883" y="14922"/>
                    <a:pt x="12747" y="14794"/>
                    <a:pt x="12588" y="14748"/>
                  </a:cubicBezTo>
                  <a:cubicBezTo>
                    <a:pt x="11328" y="14374"/>
                    <a:pt x="9966" y="14646"/>
                    <a:pt x="8775" y="14386"/>
                  </a:cubicBezTo>
                  <a:cubicBezTo>
                    <a:pt x="8575" y="14342"/>
                    <a:pt x="8390" y="14187"/>
                    <a:pt x="8200" y="14138"/>
                  </a:cubicBezTo>
                  <a:cubicBezTo>
                    <a:pt x="7410" y="13932"/>
                    <a:pt x="6347" y="13978"/>
                    <a:pt x="5606" y="14063"/>
                  </a:cubicBezTo>
                  <a:cubicBezTo>
                    <a:pt x="5392" y="14088"/>
                    <a:pt x="5157" y="14222"/>
                    <a:pt x="4934" y="14237"/>
                  </a:cubicBezTo>
                  <a:cubicBezTo>
                    <a:pt x="4445" y="14270"/>
                    <a:pt x="4088" y="14208"/>
                    <a:pt x="3701" y="14381"/>
                  </a:cubicBezTo>
                  <a:cubicBezTo>
                    <a:pt x="4473" y="13600"/>
                    <a:pt x="5846" y="13644"/>
                    <a:pt x="7166" y="13744"/>
                  </a:cubicBezTo>
                  <a:cubicBezTo>
                    <a:pt x="7881" y="13799"/>
                    <a:pt x="8626" y="13866"/>
                    <a:pt x="9299" y="14020"/>
                  </a:cubicBezTo>
                  <a:cubicBezTo>
                    <a:pt x="9495" y="14064"/>
                    <a:pt x="9683" y="14187"/>
                    <a:pt x="9880" y="14224"/>
                  </a:cubicBezTo>
                  <a:cubicBezTo>
                    <a:pt x="10799" y="14394"/>
                    <a:pt x="11754" y="14256"/>
                    <a:pt x="12669" y="14455"/>
                  </a:cubicBezTo>
                  <a:cubicBezTo>
                    <a:pt x="13092" y="14547"/>
                    <a:pt x="13480" y="14752"/>
                    <a:pt x="13923" y="14833"/>
                  </a:cubicBezTo>
                  <a:cubicBezTo>
                    <a:pt x="14559" y="14949"/>
                    <a:pt x="15213" y="15002"/>
                    <a:pt x="15832" y="15166"/>
                  </a:cubicBezTo>
                  <a:cubicBezTo>
                    <a:pt x="15994" y="15210"/>
                    <a:pt x="16175" y="15265"/>
                    <a:pt x="16365" y="15323"/>
                  </a:cubicBezTo>
                  <a:lnTo>
                    <a:pt x="16365" y="10048"/>
                  </a:lnTo>
                  <a:cubicBezTo>
                    <a:pt x="15896" y="9963"/>
                    <a:pt x="15428" y="9882"/>
                    <a:pt x="14962" y="9806"/>
                  </a:cubicBezTo>
                  <a:cubicBezTo>
                    <a:pt x="14681" y="9760"/>
                    <a:pt x="14379" y="9815"/>
                    <a:pt x="14103" y="9738"/>
                  </a:cubicBezTo>
                  <a:cubicBezTo>
                    <a:pt x="13884" y="9677"/>
                    <a:pt x="13680" y="9421"/>
                    <a:pt x="13501" y="9357"/>
                  </a:cubicBezTo>
                  <a:cubicBezTo>
                    <a:pt x="13178" y="9242"/>
                    <a:pt x="12719" y="9291"/>
                    <a:pt x="12307" y="9203"/>
                  </a:cubicBezTo>
                  <a:cubicBezTo>
                    <a:pt x="11059" y="8934"/>
                    <a:pt x="9840" y="8653"/>
                    <a:pt x="8602" y="8335"/>
                  </a:cubicBezTo>
                  <a:cubicBezTo>
                    <a:pt x="8425" y="8320"/>
                    <a:pt x="8525" y="8665"/>
                    <a:pt x="8308" y="8599"/>
                  </a:cubicBezTo>
                  <a:cubicBezTo>
                    <a:pt x="7955" y="8615"/>
                    <a:pt x="8276" y="8112"/>
                    <a:pt x="7984" y="8081"/>
                  </a:cubicBezTo>
                  <a:cubicBezTo>
                    <a:pt x="7759" y="8220"/>
                    <a:pt x="7732" y="8617"/>
                    <a:pt x="7358" y="8564"/>
                  </a:cubicBezTo>
                  <a:cubicBezTo>
                    <a:pt x="7306" y="8365"/>
                    <a:pt x="7301" y="8178"/>
                    <a:pt x="7430" y="8009"/>
                  </a:cubicBezTo>
                  <a:cubicBezTo>
                    <a:pt x="6109" y="7540"/>
                    <a:pt x="4513" y="7598"/>
                    <a:pt x="3508" y="7806"/>
                  </a:cubicBezTo>
                  <a:cubicBezTo>
                    <a:pt x="3700" y="7536"/>
                    <a:pt x="4111" y="7330"/>
                    <a:pt x="4530" y="7288"/>
                  </a:cubicBezTo>
                  <a:cubicBezTo>
                    <a:pt x="5134" y="7225"/>
                    <a:pt x="6083" y="7203"/>
                    <a:pt x="6691" y="7349"/>
                  </a:cubicBezTo>
                  <a:cubicBezTo>
                    <a:pt x="6803" y="7377"/>
                    <a:pt x="6903" y="7485"/>
                    <a:pt x="7016" y="7522"/>
                  </a:cubicBezTo>
                  <a:cubicBezTo>
                    <a:pt x="7398" y="7647"/>
                    <a:pt x="7853" y="7612"/>
                    <a:pt x="8252" y="7681"/>
                  </a:cubicBezTo>
                  <a:cubicBezTo>
                    <a:pt x="8943" y="7801"/>
                    <a:pt x="9639" y="7892"/>
                    <a:pt x="10277" y="8117"/>
                  </a:cubicBezTo>
                  <a:cubicBezTo>
                    <a:pt x="10540" y="8208"/>
                    <a:pt x="10774" y="8426"/>
                    <a:pt x="11050" y="8520"/>
                  </a:cubicBezTo>
                  <a:cubicBezTo>
                    <a:pt x="11490" y="8669"/>
                    <a:pt x="12009" y="8649"/>
                    <a:pt x="12495" y="8750"/>
                  </a:cubicBezTo>
                  <a:cubicBezTo>
                    <a:pt x="13428" y="8942"/>
                    <a:pt x="14397" y="9304"/>
                    <a:pt x="15305" y="9503"/>
                  </a:cubicBezTo>
                  <a:cubicBezTo>
                    <a:pt x="15557" y="9557"/>
                    <a:pt x="15821" y="9548"/>
                    <a:pt x="16073" y="9602"/>
                  </a:cubicBezTo>
                  <a:cubicBezTo>
                    <a:pt x="16171" y="9623"/>
                    <a:pt x="16269" y="9647"/>
                    <a:pt x="16365" y="9673"/>
                  </a:cubicBezTo>
                  <a:lnTo>
                    <a:pt x="16365" y="7580"/>
                  </a:lnTo>
                  <a:cubicBezTo>
                    <a:pt x="16313" y="7565"/>
                    <a:pt x="16261" y="7550"/>
                    <a:pt x="16209" y="7537"/>
                  </a:cubicBezTo>
                  <a:cubicBezTo>
                    <a:pt x="15569" y="7388"/>
                    <a:pt x="14981" y="7342"/>
                    <a:pt x="14524" y="7146"/>
                  </a:cubicBezTo>
                  <a:cubicBezTo>
                    <a:pt x="14360" y="7149"/>
                    <a:pt x="14434" y="7460"/>
                    <a:pt x="14268" y="7460"/>
                  </a:cubicBezTo>
                  <a:cubicBezTo>
                    <a:pt x="13990" y="7456"/>
                    <a:pt x="14101" y="7153"/>
                    <a:pt x="13927" y="7069"/>
                  </a:cubicBezTo>
                  <a:cubicBezTo>
                    <a:pt x="12967" y="6668"/>
                    <a:pt x="11857" y="6471"/>
                    <a:pt x="10745" y="6181"/>
                  </a:cubicBezTo>
                  <a:cubicBezTo>
                    <a:pt x="10007" y="5988"/>
                    <a:pt x="9370" y="5604"/>
                    <a:pt x="8624" y="5474"/>
                  </a:cubicBezTo>
                  <a:cubicBezTo>
                    <a:pt x="8311" y="5419"/>
                    <a:pt x="7989" y="5418"/>
                    <a:pt x="7686" y="5352"/>
                  </a:cubicBezTo>
                  <a:cubicBezTo>
                    <a:pt x="7445" y="5301"/>
                    <a:pt x="7193" y="5137"/>
                    <a:pt x="6934" y="5125"/>
                  </a:cubicBezTo>
                  <a:cubicBezTo>
                    <a:pt x="6763" y="5117"/>
                    <a:pt x="6604" y="5230"/>
                    <a:pt x="6443" y="5236"/>
                  </a:cubicBezTo>
                  <a:cubicBezTo>
                    <a:pt x="5914" y="5252"/>
                    <a:pt x="5380" y="5048"/>
                    <a:pt x="4853" y="5117"/>
                  </a:cubicBezTo>
                  <a:cubicBezTo>
                    <a:pt x="4754" y="5136"/>
                    <a:pt x="4920" y="5496"/>
                    <a:pt x="4718" y="5490"/>
                  </a:cubicBezTo>
                  <a:cubicBezTo>
                    <a:pt x="4488" y="5629"/>
                    <a:pt x="4531" y="5295"/>
                    <a:pt x="4356" y="5270"/>
                  </a:cubicBezTo>
                  <a:cubicBezTo>
                    <a:pt x="4123" y="5310"/>
                    <a:pt x="3858" y="5539"/>
                    <a:pt x="3640" y="5438"/>
                  </a:cubicBezTo>
                  <a:cubicBezTo>
                    <a:pt x="3931" y="4961"/>
                    <a:pt x="4621" y="4794"/>
                    <a:pt x="5159" y="4766"/>
                  </a:cubicBezTo>
                  <a:cubicBezTo>
                    <a:pt x="5704" y="4736"/>
                    <a:pt x="6517" y="4799"/>
                    <a:pt x="7069" y="4752"/>
                  </a:cubicBezTo>
                  <a:cubicBezTo>
                    <a:pt x="7260" y="4736"/>
                    <a:pt x="7893" y="4980"/>
                    <a:pt x="8327" y="5088"/>
                  </a:cubicBezTo>
                  <a:cubicBezTo>
                    <a:pt x="9490" y="5378"/>
                    <a:pt x="10907" y="5699"/>
                    <a:pt x="11941" y="5989"/>
                  </a:cubicBezTo>
                  <a:cubicBezTo>
                    <a:pt x="12179" y="6055"/>
                    <a:pt x="12549" y="6298"/>
                    <a:pt x="12932" y="6377"/>
                  </a:cubicBezTo>
                  <a:cubicBezTo>
                    <a:pt x="13201" y="6432"/>
                    <a:pt x="13483" y="6418"/>
                    <a:pt x="13742" y="6481"/>
                  </a:cubicBezTo>
                  <a:cubicBezTo>
                    <a:pt x="14108" y="6570"/>
                    <a:pt x="14415" y="6795"/>
                    <a:pt x="14771" y="6919"/>
                  </a:cubicBezTo>
                  <a:cubicBezTo>
                    <a:pt x="15212" y="7069"/>
                    <a:pt x="15715" y="7045"/>
                    <a:pt x="16173" y="7142"/>
                  </a:cubicBezTo>
                  <a:cubicBezTo>
                    <a:pt x="16239" y="7156"/>
                    <a:pt x="16301" y="7172"/>
                    <a:pt x="16365" y="7186"/>
                  </a:cubicBezTo>
                  <a:lnTo>
                    <a:pt x="16365" y="5774"/>
                  </a:lnTo>
                  <a:cubicBezTo>
                    <a:pt x="16014" y="5661"/>
                    <a:pt x="15661" y="5553"/>
                    <a:pt x="15304" y="5468"/>
                  </a:cubicBezTo>
                  <a:cubicBezTo>
                    <a:pt x="14789" y="5347"/>
                    <a:pt x="14252" y="5337"/>
                    <a:pt x="13732" y="5222"/>
                  </a:cubicBezTo>
                  <a:cubicBezTo>
                    <a:pt x="13138" y="5091"/>
                    <a:pt x="12562" y="4826"/>
                    <a:pt x="11978" y="4692"/>
                  </a:cubicBezTo>
                  <a:cubicBezTo>
                    <a:pt x="11637" y="4614"/>
                    <a:pt x="11310" y="4613"/>
                    <a:pt x="11003" y="4522"/>
                  </a:cubicBezTo>
                  <a:cubicBezTo>
                    <a:pt x="10034" y="4240"/>
                    <a:pt x="8771" y="3800"/>
                    <a:pt x="7553" y="3687"/>
                  </a:cubicBezTo>
                  <a:cubicBezTo>
                    <a:pt x="7246" y="3658"/>
                    <a:pt x="6807" y="3766"/>
                    <a:pt x="6374" y="3751"/>
                  </a:cubicBezTo>
                  <a:cubicBezTo>
                    <a:pt x="5896" y="3735"/>
                    <a:pt x="5382" y="3539"/>
                    <a:pt x="5009" y="3575"/>
                  </a:cubicBezTo>
                  <a:cubicBezTo>
                    <a:pt x="4738" y="3601"/>
                    <a:pt x="4571" y="3784"/>
                    <a:pt x="4400" y="3931"/>
                  </a:cubicBezTo>
                  <a:cubicBezTo>
                    <a:pt x="4270" y="4040"/>
                    <a:pt x="4104" y="4343"/>
                    <a:pt x="3843" y="4205"/>
                  </a:cubicBezTo>
                  <a:cubicBezTo>
                    <a:pt x="3780" y="3754"/>
                    <a:pt x="4629" y="3633"/>
                    <a:pt x="4988" y="3399"/>
                  </a:cubicBezTo>
                  <a:cubicBezTo>
                    <a:pt x="5684" y="3439"/>
                    <a:pt x="6269" y="3331"/>
                    <a:pt x="6872" y="3252"/>
                  </a:cubicBezTo>
                  <a:cubicBezTo>
                    <a:pt x="7083" y="3231"/>
                    <a:pt x="7036" y="3409"/>
                    <a:pt x="7246" y="3387"/>
                  </a:cubicBezTo>
                  <a:cubicBezTo>
                    <a:pt x="9539" y="3265"/>
                    <a:pt x="11527" y="4423"/>
                    <a:pt x="13648" y="4864"/>
                  </a:cubicBezTo>
                  <a:cubicBezTo>
                    <a:pt x="14110" y="4960"/>
                    <a:pt x="14600" y="4935"/>
                    <a:pt x="15056" y="5046"/>
                  </a:cubicBezTo>
                  <a:cubicBezTo>
                    <a:pt x="15502" y="5155"/>
                    <a:pt x="15935" y="5287"/>
                    <a:pt x="16365" y="5425"/>
                  </a:cubicBezTo>
                  <a:lnTo>
                    <a:pt x="16365" y="3459"/>
                  </a:lnTo>
                  <a:cubicBezTo>
                    <a:pt x="15740" y="3338"/>
                    <a:pt x="15112" y="3212"/>
                    <a:pt x="14482" y="3107"/>
                  </a:cubicBezTo>
                  <a:cubicBezTo>
                    <a:pt x="13205" y="2893"/>
                    <a:pt x="12006" y="2346"/>
                    <a:pt x="10944" y="1956"/>
                  </a:cubicBezTo>
                  <a:close/>
                  <a:moveTo>
                    <a:pt x="15907" y="21640"/>
                  </a:moveTo>
                  <a:cubicBezTo>
                    <a:pt x="16388" y="21632"/>
                    <a:pt x="16239" y="22555"/>
                    <a:pt x="15876" y="22546"/>
                  </a:cubicBezTo>
                  <a:cubicBezTo>
                    <a:pt x="15615" y="22368"/>
                    <a:pt x="15928" y="21971"/>
                    <a:pt x="15907" y="21640"/>
                  </a:cubicBezTo>
                  <a:close/>
                  <a:moveTo>
                    <a:pt x="15235" y="21466"/>
                  </a:moveTo>
                  <a:cubicBezTo>
                    <a:pt x="15297" y="21662"/>
                    <a:pt x="15215" y="21926"/>
                    <a:pt x="15077" y="22009"/>
                  </a:cubicBezTo>
                  <a:cubicBezTo>
                    <a:pt x="14862" y="22023"/>
                    <a:pt x="14795" y="21921"/>
                    <a:pt x="14710" y="21833"/>
                  </a:cubicBezTo>
                  <a:cubicBezTo>
                    <a:pt x="14718" y="21499"/>
                    <a:pt x="14949" y="21283"/>
                    <a:pt x="15235" y="21466"/>
                  </a:cubicBezTo>
                  <a:close/>
                  <a:moveTo>
                    <a:pt x="4773" y="19508"/>
                  </a:moveTo>
                  <a:cubicBezTo>
                    <a:pt x="5079" y="19314"/>
                    <a:pt x="5647" y="19249"/>
                    <a:pt x="5936" y="19571"/>
                  </a:cubicBezTo>
                  <a:cubicBezTo>
                    <a:pt x="6576" y="19643"/>
                    <a:pt x="7345" y="19573"/>
                    <a:pt x="8043" y="19714"/>
                  </a:cubicBezTo>
                  <a:cubicBezTo>
                    <a:pt x="9127" y="19932"/>
                    <a:pt x="10498" y="19860"/>
                    <a:pt x="11413" y="20149"/>
                  </a:cubicBezTo>
                  <a:cubicBezTo>
                    <a:pt x="11572" y="20199"/>
                    <a:pt x="11702" y="20371"/>
                    <a:pt x="11856" y="20423"/>
                  </a:cubicBezTo>
                  <a:cubicBezTo>
                    <a:pt x="12053" y="20489"/>
                    <a:pt x="12298" y="20455"/>
                    <a:pt x="12496" y="20505"/>
                  </a:cubicBezTo>
                  <a:cubicBezTo>
                    <a:pt x="12836" y="20592"/>
                    <a:pt x="13071" y="20811"/>
                    <a:pt x="13347" y="20962"/>
                  </a:cubicBezTo>
                  <a:cubicBezTo>
                    <a:pt x="13565" y="21082"/>
                    <a:pt x="13909" y="21064"/>
                    <a:pt x="13950" y="21344"/>
                  </a:cubicBezTo>
                  <a:cubicBezTo>
                    <a:pt x="13621" y="21341"/>
                    <a:pt x="13324" y="21119"/>
                    <a:pt x="13140" y="20893"/>
                  </a:cubicBezTo>
                  <a:cubicBezTo>
                    <a:pt x="12816" y="20873"/>
                    <a:pt x="12547" y="20811"/>
                    <a:pt x="12388" y="20664"/>
                  </a:cubicBezTo>
                  <a:cubicBezTo>
                    <a:pt x="10077" y="20440"/>
                    <a:pt x="7773" y="19756"/>
                    <a:pt x="5626" y="19965"/>
                  </a:cubicBezTo>
                  <a:cubicBezTo>
                    <a:pt x="5500" y="20056"/>
                    <a:pt x="5478" y="19852"/>
                    <a:pt x="5338" y="19842"/>
                  </a:cubicBezTo>
                  <a:cubicBezTo>
                    <a:pt x="4683" y="20238"/>
                    <a:pt x="3606" y="19507"/>
                    <a:pt x="2887" y="20002"/>
                  </a:cubicBezTo>
                  <a:cubicBezTo>
                    <a:pt x="3251" y="19544"/>
                    <a:pt x="4123" y="19270"/>
                    <a:pt x="4773" y="19508"/>
                  </a:cubicBezTo>
                  <a:close/>
                  <a:moveTo>
                    <a:pt x="15259" y="14225"/>
                  </a:moveTo>
                  <a:cubicBezTo>
                    <a:pt x="15267" y="14309"/>
                    <a:pt x="15336" y="14345"/>
                    <a:pt x="15315" y="14450"/>
                  </a:cubicBezTo>
                  <a:cubicBezTo>
                    <a:pt x="15417" y="14398"/>
                    <a:pt x="15443" y="14249"/>
                    <a:pt x="15599" y="14270"/>
                  </a:cubicBezTo>
                  <a:cubicBezTo>
                    <a:pt x="16203" y="14369"/>
                    <a:pt x="15468" y="15173"/>
                    <a:pt x="15342" y="14583"/>
                  </a:cubicBezTo>
                  <a:cubicBezTo>
                    <a:pt x="15249" y="14660"/>
                    <a:pt x="15182" y="14775"/>
                    <a:pt x="15016" y="14758"/>
                  </a:cubicBezTo>
                  <a:cubicBezTo>
                    <a:pt x="14760" y="14629"/>
                    <a:pt x="14802" y="14067"/>
                    <a:pt x="15259" y="14225"/>
                  </a:cubicBezTo>
                  <a:close/>
                  <a:moveTo>
                    <a:pt x="14533" y="14132"/>
                  </a:moveTo>
                  <a:cubicBezTo>
                    <a:pt x="14517" y="14311"/>
                    <a:pt x="14502" y="14490"/>
                    <a:pt x="14392" y="14547"/>
                  </a:cubicBezTo>
                  <a:cubicBezTo>
                    <a:pt x="14308" y="14536"/>
                    <a:pt x="14221" y="14525"/>
                    <a:pt x="14136" y="14514"/>
                  </a:cubicBezTo>
                  <a:cubicBezTo>
                    <a:pt x="13858" y="14218"/>
                    <a:pt x="14292" y="13756"/>
                    <a:pt x="14533" y="14132"/>
                  </a:cubicBezTo>
                  <a:close/>
                  <a:moveTo>
                    <a:pt x="8450" y="9181"/>
                  </a:moveTo>
                  <a:cubicBezTo>
                    <a:pt x="8297" y="9196"/>
                    <a:pt x="8275" y="9111"/>
                    <a:pt x="8204" y="9063"/>
                  </a:cubicBezTo>
                  <a:cubicBezTo>
                    <a:pt x="8195" y="8622"/>
                    <a:pt x="8714" y="8923"/>
                    <a:pt x="8450" y="9181"/>
                  </a:cubicBezTo>
                  <a:close/>
                  <a:moveTo>
                    <a:pt x="2375" y="14904"/>
                  </a:moveTo>
                  <a:cubicBezTo>
                    <a:pt x="1916" y="14813"/>
                    <a:pt x="2299" y="14200"/>
                    <a:pt x="2589" y="14584"/>
                  </a:cubicBezTo>
                  <a:cubicBezTo>
                    <a:pt x="2587" y="14781"/>
                    <a:pt x="2516" y="14889"/>
                    <a:pt x="2375" y="14904"/>
                  </a:cubicBezTo>
                  <a:close/>
                  <a:moveTo>
                    <a:pt x="3290" y="14199"/>
                  </a:moveTo>
                  <a:cubicBezTo>
                    <a:pt x="3277" y="14247"/>
                    <a:pt x="3289" y="14276"/>
                    <a:pt x="3322" y="14289"/>
                  </a:cubicBezTo>
                  <a:cubicBezTo>
                    <a:pt x="3116" y="15181"/>
                    <a:pt x="2462" y="13834"/>
                    <a:pt x="3290" y="14199"/>
                  </a:cubicBezTo>
                  <a:close/>
                  <a:moveTo>
                    <a:pt x="2714" y="3539"/>
                  </a:moveTo>
                  <a:cubicBezTo>
                    <a:pt x="2901" y="2998"/>
                    <a:pt x="3185" y="2328"/>
                    <a:pt x="3653" y="2316"/>
                  </a:cubicBezTo>
                  <a:cubicBezTo>
                    <a:pt x="3318" y="2696"/>
                    <a:pt x="3098" y="3222"/>
                    <a:pt x="2714" y="3539"/>
                  </a:cubicBezTo>
                  <a:close/>
                  <a:moveTo>
                    <a:pt x="4072" y="1763"/>
                  </a:moveTo>
                  <a:cubicBezTo>
                    <a:pt x="4182" y="1688"/>
                    <a:pt x="4234" y="1517"/>
                    <a:pt x="4377" y="1412"/>
                  </a:cubicBezTo>
                  <a:cubicBezTo>
                    <a:pt x="4672" y="1193"/>
                    <a:pt x="5878" y="803"/>
                    <a:pt x="6181" y="1211"/>
                  </a:cubicBezTo>
                  <a:cubicBezTo>
                    <a:pt x="5242" y="1088"/>
                    <a:pt x="4697" y="1478"/>
                    <a:pt x="4072" y="176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6" name="Google Shape;936;p51"/>
            <p:cNvSpPr/>
            <p:nvPr/>
          </p:nvSpPr>
          <p:spPr>
            <a:xfrm rot="-663173">
              <a:off x="1850449" y="3149949"/>
              <a:ext cx="282650" cy="29667"/>
            </a:xfrm>
            <a:custGeom>
              <a:avLst/>
              <a:gdLst/>
              <a:ahLst/>
              <a:cxnLst/>
              <a:rect l="l" t="t" r="r" b="b"/>
              <a:pathLst>
                <a:path w="5183" h="544" extrusionOk="0">
                  <a:moveTo>
                    <a:pt x="0" y="481"/>
                  </a:moveTo>
                  <a:cubicBezTo>
                    <a:pt x="1663" y="543"/>
                    <a:pt x="3466" y="360"/>
                    <a:pt x="5182" y="325"/>
                  </a:cubicBezTo>
                  <a:cubicBezTo>
                    <a:pt x="3349" y="240"/>
                    <a:pt x="1397" y="0"/>
                    <a:pt x="0" y="48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7" name="Google Shape;937;p51"/>
            <p:cNvSpPr/>
            <p:nvPr/>
          </p:nvSpPr>
          <p:spPr>
            <a:xfrm rot="-663173">
              <a:off x="1143803" y="3241597"/>
              <a:ext cx="27213" cy="1472"/>
            </a:xfrm>
            <a:custGeom>
              <a:avLst/>
              <a:gdLst/>
              <a:ahLst/>
              <a:cxnLst/>
              <a:rect l="l" t="t" r="r" b="b"/>
              <a:pathLst>
                <a:path w="499" h="27" extrusionOk="0">
                  <a:moveTo>
                    <a:pt x="1" y="6"/>
                  </a:moveTo>
                  <a:cubicBezTo>
                    <a:pt x="39" y="9"/>
                    <a:pt x="78" y="13"/>
                    <a:pt x="116" y="16"/>
                  </a:cubicBezTo>
                  <a:cubicBezTo>
                    <a:pt x="244" y="27"/>
                    <a:pt x="374" y="6"/>
                    <a:pt x="498" y="12"/>
                  </a:cubicBezTo>
                  <a:cubicBezTo>
                    <a:pt x="363" y="0"/>
                    <a:pt x="186" y="1"/>
                    <a:pt x="1" y="6"/>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8" name="Google Shape;938;p51"/>
            <p:cNvSpPr/>
            <p:nvPr/>
          </p:nvSpPr>
          <p:spPr>
            <a:xfrm rot="-663173">
              <a:off x="599824" y="3203003"/>
              <a:ext cx="540269" cy="94889"/>
            </a:xfrm>
            <a:custGeom>
              <a:avLst/>
              <a:gdLst/>
              <a:ahLst/>
              <a:cxnLst/>
              <a:rect l="l" t="t" r="r" b="b"/>
              <a:pathLst>
                <a:path w="9907" h="1740" extrusionOk="0">
                  <a:moveTo>
                    <a:pt x="816" y="462"/>
                  </a:moveTo>
                  <a:cubicBezTo>
                    <a:pt x="577" y="385"/>
                    <a:pt x="287" y="0"/>
                    <a:pt x="1" y="400"/>
                  </a:cubicBezTo>
                  <a:cubicBezTo>
                    <a:pt x="2718" y="1442"/>
                    <a:pt x="6393" y="1654"/>
                    <a:pt x="9329" y="1735"/>
                  </a:cubicBezTo>
                  <a:cubicBezTo>
                    <a:pt x="9496" y="1740"/>
                    <a:pt x="9705" y="1732"/>
                    <a:pt x="9907" y="1727"/>
                  </a:cubicBezTo>
                  <a:cubicBezTo>
                    <a:pt x="8624" y="1619"/>
                    <a:pt x="7097" y="1336"/>
                    <a:pt x="5579" y="1208"/>
                  </a:cubicBezTo>
                  <a:cubicBezTo>
                    <a:pt x="3959" y="1070"/>
                    <a:pt x="2157" y="890"/>
                    <a:pt x="816" y="46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9" name="Google Shape;939;p51"/>
            <p:cNvSpPr/>
            <p:nvPr/>
          </p:nvSpPr>
          <p:spPr>
            <a:xfrm rot="-663173">
              <a:off x="1170699" y="3239275"/>
              <a:ext cx="3926" cy="436"/>
            </a:xfrm>
            <a:custGeom>
              <a:avLst/>
              <a:gdLst/>
              <a:ahLst/>
              <a:cxnLst/>
              <a:rect l="l" t="t" r="r" b="b"/>
              <a:pathLst>
                <a:path w="72" h="8" extrusionOk="0">
                  <a:moveTo>
                    <a:pt x="0" y="0"/>
                  </a:moveTo>
                  <a:cubicBezTo>
                    <a:pt x="25" y="2"/>
                    <a:pt x="50" y="4"/>
                    <a:pt x="71" y="8"/>
                  </a:cubicBezTo>
                  <a:cubicBezTo>
                    <a:pt x="48" y="4"/>
                    <a:pt x="24" y="1"/>
                    <a:pt x="0" y="0"/>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0" name="Google Shape;940;p51"/>
            <p:cNvSpPr/>
            <p:nvPr/>
          </p:nvSpPr>
          <p:spPr>
            <a:xfrm rot="-663173">
              <a:off x="1174653" y="3238709"/>
              <a:ext cx="5890" cy="1472"/>
            </a:xfrm>
            <a:custGeom>
              <a:avLst/>
              <a:gdLst/>
              <a:ahLst/>
              <a:cxnLst/>
              <a:rect l="l" t="t" r="r" b="b"/>
              <a:pathLst>
                <a:path w="108" h="27" extrusionOk="0">
                  <a:moveTo>
                    <a:pt x="0" y="1"/>
                  </a:moveTo>
                  <a:cubicBezTo>
                    <a:pt x="36" y="7"/>
                    <a:pt x="72" y="13"/>
                    <a:pt x="107" y="26"/>
                  </a:cubicBezTo>
                  <a:cubicBezTo>
                    <a:pt x="79" y="15"/>
                    <a:pt x="42" y="7"/>
                    <a:pt x="0" y="1"/>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1" name="Google Shape;941;p51"/>
            <p:cNvSpPr/>
            <p:nvPr/>
          </p:nvSpPr>
          <p:spPr>
            <a:xfrm rot="-663173">
              <a:off x="1726690" y="3321259"/>
              <a:ext cx="199813" cy="32230"/>
            </a:xfrm>
            <a:custGeom>
              <a:avLst/>
              <a:gdLst/>
              <a:ahLst/>
              <a:cxnLst/>
              <a:rect l="l" t="t" r="r" b="b"/>
              <a:pathLst>
                <a:path w="3664" h="591" extrusionOk="0">
                  <a:moveTo>
                    <a:pt x="3452" y="142"/>
                  </a:moveTo>
                  <a:cubicBezTo>
                    <a:pt x="2505" y="498"/>
                    <a:pt x="1115" y="408"/>
                    <a:pt x="0" y="0"/>
                  </a:cubicBezTo>
                  <a:cubicBezTo>
                    <a:pt x="99" y="214"/>
                    <a:pt x="382" y="247"/>
                    <a:pt x="612" y="297"/>
                  </a:cubicBezTo>
                  <a:cubicBezTo>
                    <a:pt x="1653" y="519"/>
                    <a:pt x="2849" y="591"/>
                    <a:pt x="3663" y="518"/>
                  </a:cubicBezTo>
                  <a:cubicBezTo>
                    <a:pt x="3640" y="356"/>
                    <a:pt x="3565" y="235"/>
                    <a:pt x="3452" y="1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2" name="Google Shape;942;p51"/>
            <p:cNvSpPr/>
            <p:nvPr/>
          </p:nvSpPr>
          <p:spPr>
            <a:xfrm rot="-663173">
              <a:off x="551669" y="3193906"/>
              <a:ext cx="1154814" cy="172709"/>
            </a:xfrm>
            <a:custGeom>
              <a:avLst/>
              <a:gdLst/>
              <a:ahLst/>
              <a:cxnLst/>
              <a:rect l="l" t="t" r="r" b="b"/>
              <a:pathLst>
                <a:path w="21176" h="3167" extrusionOk="0">
                  <a:moveTo>
                    <a:pt x="14723" y="1818"/>
                  </a:moveTo>
                  <a:cubicBezTo>
                    <a:pt x="9868" y="1510"/>
                    <a:pt x="4883" y="1680"/>
                    <a:pt x="643" y="1"/>
                  </a:cubicBezTo>
                  <a:cubicBezTo>
                    <a:pt x="554" y="2"/>
                    <a:pt x="544" y="105"/>
                    <a:pt x="456" y="107"/>
                  </a:cubicBezTo>
                  <a:cubicBezTo>
                    <a:pt x="940" y="462"/>
                    <a:pt x="1573" y="543"/>
                    <a:pt x="2155" y="717"/>
                  </a:cubicBezTo>
                  <a:cubicBezTo>
                    <a:pt x="2771" y="900"/>
                    <a:pt x="3393" y="1075"/>
                    <a:pt x="4043" y="1220"/>
                  </a:cubicBezTo>
                  <a:cubicBezTo>
                    <a:pt x="8198" y="2141"/>
                    <a:pt x="12278" y="1649"/>
                    <a:pt x="16332" y="2461"/>
                  </a:cubicBezTo>
                  <a:cubicBezTo>
                    <a:pt x="13444" y="2040"/>
                    <a:pt x="10677" y="2156"/>
                    <a:pt x="7813" y="1924"/>
                  </a:cubicBezTo>
                  <a:cubicBezTo>
                    <a:pt x="5250" y="1716"/>
                    <a:pt x="2850" y="1070"/>
                    <a:pt x="759" y="449"/>
                  </a:cubicBezTo>
                  <a:cubicBezTo>
                    <a:pt x="467" y="363"/>
                    <a:pt x="175" y="218"/>
                    <a:pt x="0" y="612"/>
                  </a:cubicBezTo>
                  <a:cubicBezTo>
                    <a:pt x="6362" y="2480"/>
                    <a:pt x="14248" y="2426"/>
                    <a:pt x="20796" y="3166"/>
                  </a:cubicBezTo>
                  <a:cubicBezTo>
                    <a:pt x="20101" y="2972"/>
                    <a:pt x="19099" y="3015"/>
                    <a:pt x="18556" y="2704"/>
                  </a:cubicBezTo>
                  <a:cubicBezTo>
                    <a:pt x="19400" y="2736"/>
                    <a:pt x="20416" y="2991"/>
                    <a:pt x="21175" y="2912"/>
                  </a:cubicBezTo>
                  <a:cubicBezTo>
                    <a:pt x="20126" y="2702"/>
                    <a:pt x="19072" y="2473"/>
                    <a:pt x="17997" y="2328"/>
                  </a:cubicBezTo>
                  <a:cubicBezTo>
                    <a:pt x="16909" y="2182"/>
                    <a:pt x="15811" y="1888"/>
                    <a:pt x="14723" y="181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3" name="Google Shape;943;p51"/>
            <p:cNvSpPr/>
            <p:nvPr/>
          </p:nvSpPr>
          <p:spPr>
            <a:xfrm rot="-663173">
              <a:off x="1830295" y="1870958"/>
              <a:ext cx="767403" cy="1045800"/>
            </a:xfrm>
            <a:custGeom>
              <a:avLst/>
              <a:gdLst/>
              <a:ahLst/>
              <a:cxnLst/>
              <a:rect l="l" t="t" r="r" b="b"/>
              <a:pathLst>
                <a:path w="14072" h="19177" extrusionOk="0">
                  <a:moveTo>
                    <a:pt x="13919" y="10196"/>
                  </a:moveTo>
                  <a:cubicBezTo>
                    <a:pt x="13158" y="10265"/>
                    <a:pt x="11952" y="10613"/>
                    <a:pt x="11306" y="11189"/>
                  </a:cubicBezTo>
                  <a:cubicBezTo>
                    <a:pt x="10440" y="11965"/>
                    <a:pt x="9989" y="13073"/>
                    <a:pt x="8988" y="13393"/>
                  </a:cubicBezTo>
                  <a:cubicBezTo>
                    <a:pt x="9611" y="12596"/>
                    <a:pt x="10031" y="11828"/>
                    <a:pt x="10228" y="11091"/>
                  </a:cubicBezTo>
                  <a:cubicBezTo>
                    <a:pt x="10361" y="11002"/>
                    <a:pt x="10525" y="11133"/>
                    <a:pt x="10641" y="10908"/>
                  </a:cubicBezTo>
                  <a:cubicBezTo>
                    <a:pt x="10512" y="10735"/>
                    <a:pt x="10328" y="10845"/>
                    <a:pt x="10299" y="10706"/>
                  </a:cubicBezTo>
                  <a:cubicBezTo>
                    <a:pt x="10360" y="10520"/>
                    <a:pt x="10342" y="10345"/>
                    <a:pt x="10564" y="10136"/>
                  </a:cubicBezTo>
                  <a:cubicBezTo>
                    <a:pt x="10893" y="10381"/>
                    <a:pt x="11336" y="10324"/>
                    <a:pt x="11492" y="10068"/>
                  </a:cubicBezTo>
                  <a:cubicBezTo>
                    <a:pt x="11211" y="9846"/>
                    <a:pt x="10760" y="9628"/>
                    <a:pt x="10750" y="9233"/>
                  </a:cubicBezTo>
                  <a:cubicBezTo>
                    <a:pt x="11023" y="8966"/>
                    <a:pt x="10944" y="8748"/>
                    <a:pt x="11084" y="8498"/>
                  </a:cubicBezTo>
                  <a:cubicBezTo>
                    <a:pt x="12146" y="8108"/>
                    <a:pt x="13553" y="7362"/>
                    <a:pt x="13998" y="5866"/>
                  </a:cubicBezTo>
                  <a:cubicBezTo>
                    <a:pt x="14023" y="5839"/>
                    <a:pt x="14047" y="5814"/>
                    <a:pt x="14071" y="5790"/>
                  </a:cubicBezTo>
                  <a:lnTo>
                    <a:pt x="14071" y="5321"/>
                  </a:lnTo>
                  <a:cubicBezTo>
                    <a:pt x="13848" y="5421"/>
                    <a:pt x="13633" y="5584"/>
                    <a:pt x="13387" y="5516"/>
                  </a:cubicBezTo>
                  <a:cubicBezTo>
                    <a:pt x="13839" y="4829"/>
                    <a:pt x="13702" y="4224"/>
                    <a:pt x="14071" y="3548"/>
                  </a:cubicBezTo>
                  <a:lnTo>
                    <a:pt x="14071" y="2782"/>
                  </a:lnTo>
                  <a:cubicBezTo>
                    <a:pt x="13922" y="2776"/>
                    <a:pt x="13775" y="2785"/>
                    <a:pt x="13620" y="2729"/>
                  </a:cubicBezTo>
                  <a:cubicBezTo>
                    <a:pt x="13731" y="2517"/>
                    <a:pt x="13914" y="2337"/>
                    <a:pt x="14071" y="2164"/>
                  </a:cubicBezTo>
                  <a:lnTo>
                    <a:pt x="14071" y="1648"/>
                  </a:lnTo>
                  <a:cubicBezTo>
                    <a:pt x="13412" y="1729"/>
                    <a:pt x="12714" y="1533"/>
                    <a:pt x="12020" y="1359"/>
                  </a:cubicBezTo>
                  <a:cubicBezTo>
                    <a:pt x="11851" y="644"/>
                    <a:pt x="10795" y="0"/>
                    <a:pt x="10198" y="426"/>
                  </a:cubicBezTo>
                  <a:cubicBezTo>
                    <a:pt x="9708" y="56"/>
                    <a:pt x="9036" y="314"/>
                    <a:pt x="8473" y="168"/>
                  </a:cubicBezTo>
                  <a:cubicBezTo>
                    <a:pt x="8267" y="339"/>
                    <a:pt x="8063" y="522"/>
                    <a:pt x="7875" y="816"/>
                  </a:cubicBezTo>
                  <a:cubicBezTo>
                    <a:pt x="7337" y="623"/>
                    <a:pt x="6927" y="1370"/>
                    <a:pt x="7015" y="1812"/>
                  </a:cubicBezTo>
                  <a:cubicBezTo>
                    <a:pt x="6694" y="1760"/>
                    <a:pt x="6409" y="1954"/>
                    <a:pt x="6077" y="1820"/>
                  </a:cubicBezTo>
                  <a:cubicBezTo>
                    <a:pt x="5027" y="2409"/>
                    <a:pt x="5674" y="3666"/>
                    <a:pt x="5886" y="4475"/>
                  </a:cubicBezTo>
                  <a:cubicBezTo>
                    <a:pt x="5534" y="4411"/>
                    <a:pt x="5197" y="4468"/>
                    <a:pt x="4888" y="4709"/>
                  </a:cubicBezTo>
                  <a:cubicBezTo>
                    <a:pt x="4870" y="5889"/>
                    <a:pt x="6045" y="7377"/>
                    <a:pt x="7553" y="7870"/>
                  </a:cubicBezTo>
                  <a:cubicBezTo>
                    <a:pt x="8053" y="8253"/>
                    <a:pt x="8400" y="8597"/>
                    <a:pt x="8892" y="8714"/>
                  </a:cubicBezTo>
                  <a:cubicBezTo>
                    <a:pt x="9015" y="8936"/>
                    <a:pt x="9049" y="9172"/>
                    <a:pt x="9390" y="9363"/>
                  </a:cubicBezTo>
                  <a:cubicBezTo>
                    <a:pt x="9282" y="9649"/>
                    <a:pt x="9109" y="9945"/>
                    <a:pt x="9135" y="10212"/>
                  </a:cubicBezTo>
                  <a:cubicBezTo>
                    <a:pt x="9373" y="10348"/>
                    <a:pt x="9544" y="10008"/>
                    <a:pt x="9757" y="9969"/>
                  </a:cubicBezTo>
                  <a:cubicBezTo>
                    <a:pt x="10099" y="10400"/>
                    <a:pt x="9735" y="10931"/>
                    <a:pt x="9711" y="11415"/>
                  </a:cubicBezTo>
                  <a:cubicBezTo>
                    <a:pt x="9551" y="11387"/>
                    <a:pt x="9402" y="11451"/>
                    <a:pt x="9272" y="11633"/>
                  </a:cubicBezTo>
                  <a:cubicBezTo>
                    <a:pt x="9260" y="11798"/>
                    <a:pt x="9551" y="11739"/>
                    <a:pt x="9526" y="11878"/>
                  </a:cubicBezTo>
                  <a:cubicBezTo>
                    <a:pt x="9365" y="12224"/>
                    <a:pt x="9119" y="12582"/>
                    <a:pt x="8953" y="12929"/>
                  </a:cubicBezTo>
                  <a:cubicBezTo>
                    <a:pt x="8782" y="12900"/>
                    <a:pt x="8616" y="12896"/>
                    <a:pt x="8463" y="12997"/>
                  </a:cubicBezTo>
                  <a:cubicBezTo>
                    <a:pt x="8427" y="13118"/>
                    <a:pt x="8656" y="13200"/>
                    <a:pt x="8664" y="13314"/>
                  </a:cubicBezTo>
                  <a:cubicBezTo>
                    <a:pt x="8222" y="13881"/>
                    <a:pt x="7753" y="14253"/>
                    <a:pt x="7301" y="14757"/>
                  </a:cubicBezTo>
                  <a:cubicBezTo>
                    <a:pt x="7208" y="14675"/>
                    <a:pt x="7114" y="14608"/>
                    <a:pt x="7048" y="14730"/>
                  </a:cubicBezTo>
                  <a:cubicBezTo>
                    <a:pt x="6898" y="14743"/>
                    <a:pt x="7095" y="14971"/>
                    <a:pt x="6943" y="15089"/>
                  </a:cubicBezTo>
                  <a:cubicBezTo>
                    <a:pt x="6590" y="15252"/>
                    <a:pt x="6312" y="15941"/>
                    <a:pt x="5907" y="15735"/>
                  </a:cubicBezTo>
                  <a:cubicBezTo>
                    <a:pt x="5736" y="16341"/>
                    <a:pt x="4810" y="16643"/>
                    <a:pt x="4292" y="16932"/>
                  </a:cubicBezTo>
                  <a:cubicBezTo>
                    <a:pt x="4434" y="16390"/>
                    <a:pt x="4682" y="15836"/>
                    <a:pt x="4935" y="15277"/>
                  </a:cubicBezTo>
                  <a:cubicBezTo>
                    <a:pt x="7310" y="12853"/>
                    <a:pt x="7178" y="10009"/>
                    <a:pt x="5425" y="7856"/>
                  </a:cubicBezTo>
                  <a:cubicBezTo>
                    <a:pt x="5164" y="7645"/>
                    <a:pt x="4909" y="7456"/>
                    <a:pt x="4681" y="7460"/>
                  </a:cubicBezTo>
                  <a:cubicBezTo>
                    <a:pt x="3497" y="9535"/>
                    <a:pt x="1899" y="11828"/>
                    <a:pt x="3081" y="13661"/>
                  </a:cubicBezTo>
                  <a:cubicBezTo>
                    <a:pt x="3347" y="13989"/>
                    <a:pt x="3723" y="14300"/>
                    <a:pt x="4060" y="14618"/>
                  </a:cubicBezTo>
                  <a:cubicBezTo>
                    <a:pt x="4161" y="14738"/>
                    <a:pt x="4235" y="14668"/>
                    <a:pt x="4331" y="14768"/>
                  </a:cubicBezTo>
                  <a:cubicBezTo>
                    <a:pt x="4343" y="14902"/>
                    <a:pt x="4506" y="15015"/>
                    <a:pt x="4479" y="15154"/>
                  </a:cubicBezTo>
                  <a:cubicBezTo>
                    <a:pt x="4218" y="15838"/>
                    <a:pt x="3954" y="16522"/>
                    <a:pt x="3888" y="17178"/>
                  </a:cubicBezTo>
                  <a:cubicBezTo>
                    <a:pt x="3710" y="17171"/>
                    <a:pt x="3559" y="17359"/>
                    <a:pt x="3380" y="17342"/>
                  </a:cubicBezTo>
                  <a:cubicBezTo>
                    <a:pt x="3350" y="17210"/>
                    <a:pt x="3212" y="17057"/>
                    <a:pt x="3065" y="17105"/>
                  </a:cubicBezTo>
                  <a:cubicBezTo>
                    <a:pt x="2857" y="17281"/>
                    <a:pt x="3112" y="17391"/>
                    <a:pt x="2942" y="17560"/>
                  </a:cubicBezTo>
                  <a:cubicBezTo>
                    <a:pt x="1979" y="17919"/>
                    <a:pt x="996" y="18122"/>
                    <a:pt x="39" y="18501"/>
                  </a:cubicBezTo>
                  <a:cubicBezTo>
                    <a:pt x="139" y="18727"/>
                    <a:pt x="1" y="18986"/>
                    <a:pt x="352" y="19176"/>
                  </a:cubicBezTo>
                  <a:cubicBezTo>
                    <a:pt x="2121" y="18625"/>
                    <a:pt x="3835" y="17685"/>
                    <a:pt x="5528" y="16602"/>
                  </a:cubicBezTo>
                  <a:cubicBezTo>
                    <a:pt x="5611" y="16672"/>
                    <a:pt x="5692" y="16735"/>
                    <a:pt x="5764" y="16724"/>
                  </a:cubicBezTo>
                  <a:cubicBezTo>
                    <a:pt x="5923" y="16588"/>
                    <a:pt x="5712" y="16503"/>
                    <a:pt x="5871" y="16365"/>
                  </a:cubicBezTo>
                  <a:cubicBezTo>
                    <a:pt x="6252" y="16240"/>
                    <a:pt x="6457" y="15831"/>
                    <a:pt x="6862" y="15632"/>
                  </a:cubicBezTo>
                  <a:cubicBezTo>
                    <a:pt x="6896" y="15752"/>
                    <a:pt x="6994" y="15864"/>
                    <a:pt x="7160" y="15965"/>
                  </a:cubicBezTo>
                  <a:cubicBezTo>
                    <a:pt x="7299" y="15737"/>
                    <a:pt x="7185" y="15545"/>
                    <a:pt x="7135" y="15343"/>
                  </a:cubicBezTo>
                  <a:cubicBezTo>
                    <a:pt x="7432" y="15154"/>
                    <a:pt x="7712" y="14844"/>
                    <a:pt x="8004" y="14626"/>
                  </a:cubicBezTo>
                  <a:cubicBezTo>
                    <a:pt x="8130" y="14704"/>
                    <a:pt x="8271" y="14902"/>
                    <a:pt x="8363" y="14733"/>
                  </a:cubicBezTo>
                  <a:cubicBezTo>
                    <a:pt x="8450" y="14606"/>
                    <a:pt x="8181" y="14529"/>
                    <a:pt x="8285" y="14399"/>
                  </a:cubicBezTo>
                  <a:cubicBezTo>
                    <a:pt x="8663" y="14050"/>
                    <a:pt x="9049" y="13753"/>
                    <a:pt x="9452" y="13577"/>
                  </a:cubicBezTo>
                  <a:cubicBezTo>
                    <a:pt x="9607" y="13641"/>
                    <a:pt x="9741" y="13556"/>
                    <a:pt x="9890" y="13578"/>
                  </a:cubicBezTo>
                  <a:cubicBezTo>
                    <a:pt x="11205" y="13731"/>
                    <a:pt x="12635" y="14702"/>
                    <a:pt x="13884" y="14393"/>
                  </a:cubicBezTo>
                  <a:cubicBezTo>
                    <a:pt x="13946" y="14377"/>
                    <a:pt x="14009" y="14357"/>
                    <a:pt x="14071" y="14336"/>
                  </a:cubicBezTo>
                  <a:lnTo>
                    <a:pt x="14071" y="10193"/>
                  </a:lnTo>
                  <a:cubicBezTo>
                    <a:pt x="14021" y="10195"/>
                    <a:pt x="13970" y="10192"/>
                    <a:pt x="13919" y="10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4" name="Google Shape;944;p51"/>
            <p:cNvSpPr/>
            <p:nvPr/>
          </p:nvSpPr>
          <p:spPr>
            <a:xfrm rot="-663173">
              <a:off x="2242710" y="1909606"/>
              <a:ext cx="227734" cy="91944"/>
            </a:xfrm>
            <a:custGeom>
              <a:avLst/>
              <a:gdLst/>
              <a:ahLst/>
              <a:cxnLst/>
              <a:rect l="l" t="t" r="r" b="b"/>
              <a:pathLst>
                <a:path w="4176" h="1686" extrusionOk="0">
                  <a:moveTo>
                    <a:pt x="790" y="775"/>
                  </a:moveTo>
                  <a:cubicBezTo>
                    <a:pt x="637" y="1069"/>
                    <a:pt x="1" y="1397"/>
                    <a:pt x="323" y="1685"/>
                  </a:cubicBezTo>
                  <a:cubicBezTo>
                    <a:pt x="510" y="1607"/>
                    <a:pt x="686" y="1447"/>
                    <a:pt x="858" y="1266"/>
                  </a:cubicBezTo>
                  <a:cubicBezTo>
                    <a:pt x="1882" y="759"/>
                    <a:pt x="2990" y="854"/>
                    <a:pt x="4067" y="721"/>
                  </a:cubicBezTo>
                  <a:cubicBezTo>
                    <a:pt x="4107" y="683"/>
                    <a:pt x="4175" y="690"/>
                    <a:pt x="4085" y="624"/>
                  </a:cubicBezTo>
                  <a:cubicBezTo>
                    <a:pt x="2949" y="419"/>
                    <a:pt x="1786" y="1"/>
                    <a:pt x="790" y="7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5" name="Google Shape;945;p51"/>
            <p:cNvSpPr/>
            <p:nvPr/>
          </p:nvSpPr>
          <p:spPr>
            <a:xfrm rot="-663173">
              <a:off x="2272602" y="1884253"/>
              <a:ext cx="103342" cy="51698"/>
            </a:xfrm>
            <a:custGeom>
              <a:avLst/>
              <a:gdLst/>
              <a:ahLst/>
              <a:cxnLst/>
              <a:rect l="l" t="t" r="r" b="b"/>
              <a:pathLst>
                <a:path w="1895" h="948" extrusionOk="0">
                  <a:moveTo>
                    <a:pt x="1353" y="0"/>
                  </a:moveTo>
                  <a:cubicBezTo>
                    <a:pt x="922" y="426"/>
                    <a:pt x="451" y="560"/>
                    <a:pt x="1" y="847"/>
                  </a:cubicBezTo>
                  <a:cubicBezTo>
                    <a:pt x="392" y="947"/>
                    <a:pt x="719" y="610"/>
                    <a:pt x="1088" y="569"/>
                  </a:cubicBezTo>
                  <a:cubicBezTo>
                    <a:pt x="1357" y="555"/>
                    <a:pt x="1640" y="630"/>
                    <a:pt x="1894" y="519"/>
                  </a:cubicBezTo>
                  <a:cubicBezTo>
                    <a:pt x="1723" y="330"/>
                    <a:pt x="1611" y="87"/>
                    <a:pt x="13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6" name="Google Shape;946;p51"/>
            <p:cNvSpPr/>
            <p:nvPr/>
          </p:nvSpPr>
          <p:spPr>
            <a:xfrm rot="-663173">
              <a:off x="2247864" y="1884438"/>
              <a:ext cx="84746" cy="43900"/>
            </a:xfrm>
            <a:custGeom>
              <a:avLst/>
              <a:gdLst/>
              <a:ahLst/>
              <a:cxnLst/>
              <a:rect l="l" t="t" r="r" b="b"/>
              <a:pathLst>
                <a:path w="1554" h="805" extrusionOk="0">
                  <a:moveTo>
                    <a:pt x="1483" y="0"/>
                  </a:moveTo>
                  <a:cubicBezTo>
                    <a:pt x="983" y="70"/>
                    <a:pt x="369" y="526"/>
                    <a:pt x="1" y="804"/>
                  </a:cubicBezTo>
                  <a:cubicBezTo>
                    <a:pt x="513" y="663"/>
                    <a:pt x="1010" y="421"/>
                    <a:pt x="1492" y="62"/>
                  </a:cubicBezTo>
                  <a:cubicBezTo>
                    <a:pt x="1530" y="87"/>
                    <a:pt x="1554" y="38"/>
                    <a:pt x="148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7" name="Google Shape;947;p51"/>
            <p:cNvSpPr/>
            <p:nvPr/>
          </p:nvSpPr>
          <p:spPr>
            <a:xfrm rot="-663173">
              <a:off x="2287093" y="1963555"/>
              <a:ext cx="194905" cy="128755"/>
            </a:xfrm>
            <a:custGeom>
              <a:avLst/>
              <a:gdLst/>
              <a:ahLst/>
              <a:cxnLst/>
              <a:rect l="l" t="t" r="r" b="b"/>
              <a:pathLst>
                <a:path w="3574" h="2361" extrusionOk="0">
                  <a:moveTo>
                    <a:pt x="3543" y="61"/>
                  </a:moveTo>
                  <a:cubicBezTo>
                    <a:pt x="2336" y="155"/>
                    <a:pt x="1093" y="0"/>
                    <a:pt x="0" y="904"/>
                  </a:cubicBezTo>
                  <a:cubicBezTo>
                    <a:pt x="255" y="1390"/>
                    <a:pt x="280" y="1908"/>
                    <a:pt x="768" y="2360"/>
                  </a:cubicBezTo>
                  <a:cubicBezTo>
                    <a:pt x="1326" y="1580"/>
                    <a:pt x="1923" y="1079"/>
                    <a:pt x="2533" y="672"/>
                  </a:cubicBezTo>
                  <a:cubicBezTo>
                    <a:pt x="2851" y="437"/>
                    <a:pt x="3342" y="414"/>
                    <a:pt x="3559" y="183"/>
                  </a:cubicBezTo>
                  <a:cubicBezTo>
                    <a:pt x="3514" y="148"/>
                    <a:pt x="3574" y="99"/>
                    <a:pt x="3543" y="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8" name="Google Shape;948;p51"/>
            <p:cNvSpPr/>
            <p:nvPr/>
          </p:nvSpPr>
          <p:spPr>
            <a:xfrm rot="-663173">
              <a:off x="2366794" y="1977862"/>
              <a:ext cx="147569" cy="84473"/>
            </a:xfrm>
            <a:custGeom>
              <a:avLst/>
              <a:gdLst/>
              <a:ahLst/>
              <a:cxnLst/>
              <a:rect l="l" t="t" r="r" b="b"/>
              <a:pathLst>
                <a:path w="2706" h="1549" extrusionOk="0">
                  <a:moveTo>
                    <a:pt x="1" y="1549"/>
                  </a:moveTo>
                  <a:cubicBezTo>
                    <a:pt x="448" y="1244"/>
                    <a:pt x="901" y="983"/>
                    <a:pt x="1351" y="701"/>
                  </a:cubicBezTo>
                  <a:cubicBezTo>
                    <a:pt x="1574" y="513"/>
                    <a:pt x="1823" y="497"/>
                    <a:pt x="2053" y="353"/>
                  </a:cubicBezTo>
                  <a:cubicBezTo>
                    <a:pt x="2226" y="344"/>
                    <a:pt x="2705" y="315"/>
                    <a:pt x="2649" y="143"/>
                  </a:cubicBezTo>
                  <a:cubicBezTo>
                    <a:pt x="1718" y="1"/>
                    <a:pt x="579" y="657"/>
                    <a:pt x="1" y="154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9" name="Google Shape;949;p51"/>
            <p:cNvSpPr/>
            <p:nvPr/>
          </p:nvSpPr>
          <p:spPr>
            <a:xfrm rot="-663173">
              <a:off x="2337910" y="2015920"/>
              <a:ext cx="184325" cy="119811"/>
            </a:xfrm>
            <a:custGeom>
              <a:avLst/>
              <a:gdLst/>
              <a:ahLst/>
              <a:cxnLst/>
              <a:rect l="l" t="t" r="r" b="b"/>
              <a:pathLst>
                <a:path w="3380" h="2197" extrusionOk="0">
                  <a:moveTo>
                    <a:pt x="2664" y="2041"/>
                  </a:moveTo>
                  <a:cubicBezTo>
                    <a:pt x="3150" y="1327"/>
                    <a:pt x="3127" y="684"/>
                    <a:pt x="3379" y="1"/>
                  </a:cubicBezTo>
                  <a:cubicBezTo>
                    <a:pt x="2210" y="209"/>
                    <a:pt x="965" y="1076"/>
                    <a:pt x="1" y="2009"/>
                  </a:cubicBezTo>
                  <a:cubicBezTo>
                    <a:pt x="875" y="1921"/>
                    <a:pt x="1800" y="2196"/>
                    <a:pt x="2664" y="204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0" name="Google Shape;950;p51"/>
            <p:cNvSpPr/>
            <p:nvPr/>
          </p:nvSpPr>
          <p:spPr>
            <a:xfrm rot="-663173">
              <a:off x="2192031" y="1891672"/>
              <a:ext cx="78965" cy="30648"/>
            </a:xfrm>
            <a:custGeom>
              <a:avLst/>
              <a:gdLst/>
              <a:ahLst/>
              <a:cxnLst/>
              <a:rect l="l" t="t" r="r" b="b"/>
              <a:pathLst>
                <a:path w="1448" h="562" extrusionOk="0">
                  <a:moveTo>
                    <a:pt x="368" y="562"/>
                  </a:moveTo>
                  <a:cubicBezTo>
                    <a:pt x="684" y="345"/>
                    <a:pt x="1361" y="377"/>
                    <a:pt x="1447" y="2"/>
                  </a:cubicBezTo>
                  <a:cubicBezTo>
                    <a:pt x="946" y="0"/>
                    <a:pt x="448" y="22"/>
                    <a:pt x="0" y="394"/>
                  </a:cubicBezTo>
                  <a:cubicBezTo>
                    <a:pt x="121" y="439"/>
                    <a:pt x="247" y="516"/>
                    <a:pt x="368" y="5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1" name="Google Shape;951;p51"/>
            <p:cNvSpPr/>
            <p:nvPr/>
          </p:nvSpPr>
          <p:spPr>
            <a:xfrm rot="-663173">
              <a:off x="2152046" y="1930391"/>
              <a:ext cx="119811" cy="78038"/>
            </a:xfrm>
            <a:custGeom>
              <a:avLst/>
              <a:gdLst/>
              <a:ahLst/>
              <a:cxnLst/>
              <a:rect l="l" t="t" r="r" b="b"/>
              <a:pathLst>
                <a:path w="2197" h="1431" extrusionOk="0">
                  <a:moveTo>
                    <a:pt x="140" y="44"/>
                  </a:moveTo>
                  <a:cubicBezTo>
                    <a:pt x="37" y="246"/>
                    <a:pt x="1" y="438"/>
                    <a:pt x="34" y="622"/>
                  </a:cubicBezTo>
                  <a:cubicBezTo>
                    <a:pt x="500" y="595"/>
                    <a:pt x="1181" y="933"/>
                    <a:pt x="1618" y="1431"/>
                  </a:cubicBezTo>
                  <a:cubicBezTo>
                    <a:pt x="1750" y="1138"/>
                    <a:pt x="2197" y="870"/>
                    <a:pt x="2136" y="670"/>
                  </a:cubicBezTo>
                  <a:cubicBezTo>
                    <a:pt x="1471" y="458"/>
                    <a:pt x="769" y="0"/>
                    <a:pt x="140" y="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2" name="Google Shape;952;p51"/>
            <p:cNvSpPr/>
            <p:nvPr/>
          </p:nvSpPr>
          <p:spPr>
            <a:xfrm rot="-663173">
              <a:off x="2282126" y="2168851"/>
              <a:ext cx="249384" cy="123411"/>
            </a:xfrm>
            <a:custGeom>
              <a:avLst/>
              <a:gdLst/>
              <a:ahLst/>
              <a:cxnLst/>
              <a:rect l="l" t="t" r="r" b="b"/>
              <a:pathLst>
                <a:path w="4573" h="2263" extrusionOk="0">
                  <a:moveTo>
                    <a:pt x="4538" y="47"/>
                  </a:moveTo>
                  <a:cubicBezTo>
                    <a:pt x="3171" y="707"/>
                    <a:pt x="1611" y="0"/>
                    <a:pt x="295" y="1019"/>
                  </a:cubicBezTo>
                  <a:cubicBezTo>
                    <a:pt x="71" y="1364"/>
                    <a:pt x="1" y="1686"/>
                    <a:pt x="55" y="1991"/>
                  </a:cubicBezTo>
                  <a:cubicBezTo>
                    <a:pt x="1398" y="2263"/>
                    <a:pt x="2631" y="1760"/>
                    <a:pt x="3835" y="1054"/>
                  </a:cubicBezTo>
                  <a:cubicBezTo>
                    <a:pt x="4076" y="765"/>
                    <a:pt x="4409" y="452"/>
                    <a:pt x="4547" y="107"/>
                  </a:cubicBezTo>
                  <a:cubicBezTo>
                    <a:pt x="4561" y="85"/>
                    <a:pt x="4573" y="63"/>
                    <a:pt x="4538" y="4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3" name="Google Shape;953;p51"/>
            <p:cNvSpPr/>
            <p:nvPr/>
          </p:nvSpPr>
          <p:spPr>
            <a:xfrm rot="-663173">
              <a:off x="2090857" y="2003999"/>
              <a:ext cx="227298" cy="199049"/>
            </a:xfrm>
            <a:custGeom>
              <a:avLst/>
              <a:gdLst/>
              <a:ahLst/>
              <a:cxnLst/>
              <a:rect l="l" t="t" r="r" b="b"/>
              <a:pathLst>
                <a:path w="4168" h="3650" extrusionOk="0">
                  <a:moveTo>
                    <a:pt x="0" y="261"/>
                  </a:moveTo>
                  <a:cubicBezTo>
                    <a:pt x="136" y="857"/>
                    <a:pt x="69" y="1481"/>
                    <a:pt x="592" y="2023"/>
                  </a:cubicBezTo>
                  <a:cubicBezTo>
                    <a:pt x="1419" y="2089"/>
                    <a:pt x="2345" y="2962"/>
                    <a:pt x="2825" y="3649"/>
                  </a:cubicBezTo>
                  <a:cubicBezTo>
                    <a:pt x="3269" y="3327"/>
                    <a:pt x="3743" y="3208"/>
                    <a:pt x="4167" y="2740"/>
                  </a:cubicBezTo>
                  <a:cubicBezTo>
                    <a:pt x="2966" y="1700"/>
                    <a:pt x="1443" y="0"/>
                    <a:pt x="0" y="2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4" name="Google Shape;954;p51"/>
            <p:cNvSpPr/>
            <p:nvPr/>
          </p:nvSpPr>
          <p:spPr>
            <a:xfrm rot="-663173">
              <a:off x="2454791" y="2385645"/>
              <a:ext cx="156240" cy="93962"/>
            </a:xfrm>
            <a:custGeom>
              <a:avLst/>
              <a:gdLst/>
              <a:ahLst/>
              <a:cxnLst/>
              <a:rect l="l" t="t" r="r" b="b"/>
              <a:pathLst>
                <a:path w="2865" h="1723" extrusionOk="0">
                  <a:moveTo>
                    <a:pt x="0" y="1722"/>
                  </a:moveTo>
                  <a:cubicBezTo>
                    <a:pt x="741" y="1346"/>
                    <a:pt x="1546" y="1443"/>
                    <a:pt x="2315" y="1271"/>
                  </a:cubicBezTo>
                  <a:cubicBezTo>
                    <a:pt x="2550" y="947"/>
                    <a:pt x="2752" y="627"/>
                    <a:pt x="2864" y="318"/>
                  </a:cubicBezTo>
                  <a:lnTo>
                    <a:pt x="2864" y="1"/>
                  </a:lnTo>
                  <a:cubicBezTo>
                    <a:pt x="1854" y="89"/>
                    <a:pt x="795" y="879"/>
                    <a:pt x="0" y="17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5" name="Google Shape;955;p51"/>
            <p:cNvSpPr/>
            <p:nvPr/>
          </p:nvSpPr>
          <p:spPr>
            <a:xfrm rot="-663173">
              <a:off x="2084792" y="2148189"/>
              <a:ext cx="147569" cy="143588"/>
            </a:xfrm>
            <a:custGeom>
              <a:avLst/>
              <a:gdLst/>
              <a:ahLst/>
              <a:cxnLst/>
              <a:rect l="l" t="t" r="r" b="b"/>
              <a:pathLst>
                <a:path w="2706" h="2633" extrusionOk="0">
                  <a:moveTo>
                    <a:pt x="98" y="253"/>
                  </a:moveTo>
                  <a:cubicBezTo>
                    <a:pt x="0" y="1111"/>
                    <a:pt x="1435" y="2364"/>
                    <a:pt x="2529" y="2633"/>
                  </a:cubicBezTo>
                  <a:cubicBezTo>
                    <a:pt x="2546" y="2390"/>
                    <a:pt x="2562" y="2148"/>
                    <a:pt x="2706" y="1888"/>
                  </a:cubicBezTo>
                  <a:cubicBezTo>
                    <a:pt x="2146" y="1049"/>
                    <a:pt x="1024" y="1"/>
                    <a:pt x="98" y="25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6" name="Google Shape;956;p51"/>
            <p:cNvSpPr/>
            <p:nvPr/>
          </p:nvSpPr>
          <p:spPr>
            <a:xfrm rot="-663173">
              <a:off x="2322031" y="2309780"/>
              <a:ext cx="65714" cy="22141"/>
            </a:xfrm>
            <a:custGeom>
              <a:avLst/>
              <a:gdLst/>
              <a:ahLst/>
              <a:cxnLst/>
              <a:rect l="l" t="t" r="r" b="b"/>
              <a:pathLst>
                <a:path w="1205" h="406" extrusionOk="0">
                  <a:moveTo>
                    <a:pt x="1" y="68"/>
                  </a:moveTo>
                  <a:cubicBezTo>
                    <a:pt x="135" y="153"/>
                    <a:pt x="224" y="246"/>
                    <a:pt x="289" y="340"/>
                  </a:cubicBezTo>
                  <a:cubicBezTo>
                    <a:pt x="586" y="232"/>
                    <a:pt x="923" y="405"/>
                    <a:pt x="1192" y="88"/>
                  </a:cubicBezTo>
                  <a:cubicBezTo>
                    <a:pt x="1205" y="55"/>
                    <a:pt x="1194" y="26"/>
                    <a:pt x="1148" y="1"/>
                  </a:cubicBezTo>
                  <a:cubicBezTo>
                    <a:pt x="780" y="123"/>
                    <a:pt x="380" y="30"/>
                    <a:pt x="1" y="6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7" name="Google Shape;957;p51"/>
            <p:cNvSpPr/>
            <p:nvPr/>
          </p:nvSpPr>
          <p:spPr>
            <a:xfrm rot="-663173">
              <a:off x="2355462" y="2349800"/>
              <a:ext cx="50226" cy="42973"/>
            </a:xfrm>
            <a:custGeom>
              <a:avLst/>
              <a:gdLst/>
              <a:ahLst/>
              <a:cxnLst/>
              <a:rect l="l" t="t" r="r" b="b"/>
              <a:pathLst>
                <a:path w="921" h="788" extrusionOk="0">
                  <a:moveTo>
                    <a:pt x="27" y="42"/>
                  </a:moveTo>
                  <a:cubicBezTo>
                    <a:pt x="28" y="126"/>
                    <a:pt x="64" y="204"/>
                    <a:pt x="0" y="296"/>
                  </a:cubicBezTo>
                  <a:cubicBezTo>
                    <a:pt x="119" y="401"/>
                    <a:pt x="199" y="230"/>
                    <a:pt x="316" y="315"/>
                  </a:cubicBezTo>
                  <a:cubicBezTo>
                    <a:pt x="363" y="474"/>
                    <a:pt x="379" y="639"/>
                    <a:pt x="507" y="788"/>
                  </a:cubicBezTo>
                  <a:cubicBezTo>
                    <a:pt x="636" y="592"/>
                    <a:pt x="775" y="465"/>
                    <a:pt x="921" y="386"/>
                  </a:cubicBezTo>
                  <a:cubicBezTo>
                    <a:pt x="847" y="260"/>
                    <a:pt x="826" y="128"/>
                    <a:pt x="772" y="0"/>
                  </a:cubicBezTo>
                  <a:cubicBezTo>
                    <a:pt x="542" y="145"/>
                    <a:pt x="272" y="11"/>
                    <a:pt x="27" y="4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8" name="Google Shape;958;p51"/>
            <p:cNvSpPr/>
            <p:nvPr/>
          </p:nvSpPr>
          <p:spPr>
            <a:xfrm rot="-663173">
              <a:off x="2593642" y="2467045"/>
              <a:ext cx="27267" cy="19850"/>
            </a:xfrm>
            <a:custGeom>
              <a:avLst/>
              <a:gdLst/>
              <a:ahLst/>
              <a:cxnLst/>
              <a:rect l="l" t="t" r="r" b="b"/>
              <a:pathLst>
                <a:path w="500" h="364" extrusionOk="0">
                  <a:moveTo>
                    <a:pt x="1" y="119"/>
                  </a:moveTo>
                  <a:cubicBezTo>
                    <a:pt x="166" y="171"/>
                    <a:pt x="336" y="258"/>
                    <a:pt x="499" y="364"/>
                  </a:cubicBezTo>
                  <a:lnTo>
                    <a:pt x="499" y="33"/>
                  </a:lnTo>
                  <a:cubicBezTo>
                    <a:pt x="323" y="1"/>
                    <a:pt x="153" y="21"/>
                    <a:pt x="1" y="1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9" name="Google Shape;959;p51"/>
            <p:cNvSpPr/>
            <p:nvPr/>
          </p:nvSpPr>
          <p:spPr>
            <a:xfrm rot="-663173">
              <a:off x="2558807" y="2478159"/>
              <a:ext cx="66913" cy="50717"/>
            </a:xfrm>
            <a:custGeom>
              <a:avLst/>
              <a:gdLst/>
              <a:ahLst/>
              <a:cxnLst/>
              <a:rect l="l" t="t" r="r" b="b"/>
              <a:pathLst>
                <a:path w="1227" h="930" extrusionOk="0">
                  <a:moveTo>
                    <a:pt x="1" y="141"/>
                  </a:moveTo>
                  <a:cubicBezTo>
                    <a:pt x="311" y="273"/>
                    <a:pt x="720" y="506"/>
                    <a:pt x="1060" y="775"/>
                  </a:cubicBezTo>
                  <a:cubicBezTo>
                    <a:pt x="1117" y="821"/>
                    <a:pt x="1173" y="875"/>
                    <a:pt x="1226" y="929"/>
                  </a:cubicBezTo>
                  <a:lnTo>
                    <a:pt x="1226" y="486"/>
                  </a:lnTo>
                  <a:cubicBezTo>
                    <a:pt x="837" y="183"/>
                    <a:pt x="332" y="1"/>
                    <a:pt x="1" y="14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0" name="Google Shape;960;p51"/>
            <p:cNvSpPr/>
            <p:nvPr/>
          </p:nvSpPr>
          <p:spPr>
            <a:xfrm rot="-663173">
              <a:off x="2504424" y="2480039"/>
              <a:ext cx="125210" cy="92653"/>
            </a:xfrm>
            <a:custGeom>
              <a:avLst/>
              <a:gdLst/>
              <a:ahLst/>
              <a:cxnLst/>
              <a:rect l="l" t="t" r="r" b="b"/>
              <a:pathLst>
                <a:path w="2296" h="1699" extrusionOk="0">
                  <a:moveTo>
                    <a:pt x="0" y="386"/>
                  </a:moveTo>
                  <a:cubicBezTo>
                    <a:pt x="630" y="658"/>
                    <a:pt x="1002" y="1221"/>
                    <a:pt x="1241" y="1650"/>
                  </a:cubicBezTo>
                  <a:cubicBezTo>
                    <a:pt x="1604" y="1699"/>
                    <a:pt x="1959" y="1692"/>
                    <a:pt x="2295" y="1558"/>
                  </a:cubicBezTo>
                  <a:lnTo>
                    <a:pt x="2295" y="1317"/>
                  </a:lnTo>
                  <a:cubicBezTo>
                    <a:pt x="1557" y="642"/>
                    <a:pt x="715" y="1"/>
                    <a:pt x="0" y="38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1" name="Google Shape;961;p51"/>
            <p:cNvSpPr/>
            <p:nvPr/>
          </p:nvSpPr>
          <p:spPr>
            <a:xfrm rot="-663173">
              <a:off x="2433399" y="2516741"/>
              <a:ext cx="116594" cy="61460"/>
            </a:xfrm>
            <a:custGeom>
              <a:avLst/>
              <a:gdLst/>
              <a:ahLst/>
              <a:cxnLst/>
              <a:rect l="l" t="t" r="r" b="b"/>
              <a:pathLst>
                <a:path w="2138" h="1127" extrusionOk="0">
                  <a:moveTo>
                    <a:pt x="1010" y="1"/>
                  </a:moveTo>
                  <a:cubicBezTo>
                    <a:pt x="666" y="82"/>
                    <a:pt x="317" y="124"/>
                    <a:pt x="1" y="394"/>
                  </a:cubicBezTo>
                  <a:cubicBezTo>
                    <a:pt x="685" y="624"/>
                    <a:pt x="1408" y="1067"/>
                    <a:pt x="2138" y="1126"/>
                  </a:cubicBezTo>
                  <a:cubicBezTo>
                    <a:pt x="1985" y="720"/>
                    <a:pt x="1510" y="359"/>
                    <a:pt x="1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2" name="Google Shape;962;p51"/>
            <p:cNvSpPr/>
            <p:nvPr/>
          </p:nvSpPr>
          <p:spPr>
            <a:xfrm rot="-663173">
              <a:off x="2101444" y="2319847"/>
              <a:ext cx="82619" cy="171619"/>
            </a:xfrm>
            <a:custGeom>
              <a:avLst/>
              <a:gdLst/>
              <a:ahLst/>
              <a:cxnLst/>
              <a:rect l="l" t="t" r="r" b="b"/>
              <a:pathLst>
                <a:path w="1515" h="3147" extrusionOk="0">
                  <a:moveTo>
                    <a:pt x="48" y="1"/>
                  </a:moveTo>
                  <a:cubicBezTo>
                    <a:pt x="1" y="60"/>
                    <a:pt x="8" y="111"/>
                    <a:pt x="39" y="159"/>
                  </a:cubicBezTo>
                  <a:cubicBezTo>
                    <a:pt x="266" y="659"/>
                    <a:pt x="440" y="1166"/>
                    <a:pt x="597" y="1676"/>
                  </a:cubicBezTo>
                  <a:cubicBezTo>
                    <a:pt x="644" y="1930"/>
                    <a:pt x="749" y="2177"/>
                    <a:pt x="736" y="2439"/>
                  </a:cubicBezTo>
                  <a:cubicBezTo>
                    <a:pt x="861" y="2614"/>
                    <a:pt x="688" y="3147"/>
                    <a:pt x="892" y="3104"/>
                  </a:cubicBezTo>
                  <a:cubicBezTo>
                    <a:pt x="1514" y="1943"/>
                    <a:pt x="1116" y="925"/>
                    <a:pt x="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3" name="Google Shape;963;p51"/>
            <p:cNvSpPr/>
            <p:nvPr/>
          </p:nvSpPr>
          <p:spPr>
            <a:xfrm rot="-663173">
              <a:off x="2059038" y="2390710"/>
              <a:ext cx="82237" cy="98652"/>
            </a:xfrm>
            <a:custGeom>
              <a:avLst/>
              <a:gdLst/>
              <a:ahLst/>
              <a:cxnLst/>
              <a:rect l="l" t="t" r="r" b="b"/>
              <a:pathLst>
                <a:path w="1508" h="1809" extrusionOk="0">
                  <a:moveTo>
                    <a:pt x="0" y="245"/>
                  </a:moveTo>
                  <a:cubicBezTo>
                    <a:pt x="277" y="791"/>
                    <a:pt x="730" y="1311"/>
                    <a:pt x="1347" y="1808"/>
                  </a:cubicBezTo>
                  <a:cubicBezTo>
                    <a:pt x="1508" y="1254"/>
                    <a:pt x="519" y="590"/>
                    <a:pt x="185" y="0"/>
                  </a:cubicBezTo>
                  <a:cubicBezTo>
                    <a:pt x="124" y="82"/>
                    <a:pt x="62" y="165"/>
                    <a:pt x="0" y="24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4" name="Google Shape;964;p51"/>
            <p:cNvSpPr/>
            <p:nvPr/>
          </p:nvSpPr>
          <p:spPr>
            <a:xfrm rot="-663173">
              <a:off x="2152825" y="2463481"/>
              <a:ext cx="50989" cy="60206"/>
            </a:xfrm>
            <a:custGeom>
              <a:avLst/>
              <a:gdLst/>
              <a:ahLst/>
              <a:cxnLst/>
              <a:rect l="l" t="t" r="r" b="b"/>
              <a:pathLst>
                <a:path w="935" h="1104" extrusionOk="0">
                  <a:moveTo>
                    <a:pt x="217" y="1104"/>
                  </a:moveTo>
                  <a:cubicBezTo>
                    <a:pt x="550" y="826"/>
                    <a:pt x="935" y="300"/>
                    <a:pt x="719" y="0"/>
                  </a:cubicBezTo>
                  <a:cubicBezTo>
                    <a:pt x="680" y="418"/>
                    <a:pt x="1" y="757"/>
                    <a:pt x="217" y="1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5" name="Google Shape;965;p51"/>
            <p:cNvSpPr/>
            <p:nvPr/>
          </p:nvSpPr>
          <p:spPr>
            <a:xfrm rot="-663173">
              <a:off x="2045671" y="2422214"/>
              <a:ext cx="101215" cy="112558"/>
            </a:xfrm>
            <a:custGeom>
              <a:avLst/>
              <a:gdLst/>
              <a:ahLst/>
              <a:cxnLst/>
              <a:rect l="l" t="t" r="r" b="b"/>
              <a:pathLst>
                <a:path w="1856" h="2064" extrusionOk="0">
                  <a:moveTo>
                    <a:pt x="1725" y="1476"/>
                  </a:moveTo>
                  <a:cubicBezTo>
                    <a:pt x="1014" y="1134"/>
                    <a:pt x="626" y="377"/>
                    <a:pt x="203" y="0"/>
                  </a:cubicBezTo>
                  <a:cubicBezTo>
                    <a:pt x="256" y="98"/>
                    <a:pt x="51" y="231"/>
                    <a:pt x="1" y="343"/>
                  </a:cubicBezTo>
                  <a:cubicBezTo>
                    <a:pt x="342" y="998"/>
                    <a:pt x="1072" y="1601"/>
                    <a:pt x="1777" y="2063"/>
                  </a:cubicBezTo>
                  <a:cubicBezTo>
                    <a:pt x="1731" y="1872"/>
                    <a:pt x="1856" y="1656"/>
                    <a:pt x="1725" y="147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6" name="Google Shape;966;p51"/>
            <p:cNvSpPr/>
            <p:nvPr/>
          </p:nvSpPr>
          <p:spPr>
            <a:xfrm rot="-663173">
              <a:off x="2162935" y="2517904"/>
              <a:ext cx="49081" cy="134699"/>
            </a:xfrm>
            <a:custGeom>
              <a:avLst/>
              <a:gdLst/>
              <a:ahLst/>
              <a:cxnLst/>
              <a:rect l="l" t="t" r="r" b="b"/>
              <a:pathLst>
                <a:path w="900" h="2470" extrusionOk="0">
                  <a:moveTo>
                    <a:pt x="1" y="2470"/>
                  </a:moveTo>
                  <a:cubicBezTo>
                    <a:pt x="608" y="1602"/>
                    <a:pt x="900" y="779"/>
                    <a:pt x="874" y="1"/>
                  </a:cubicBezTo>
                  <a:cubicBezTo>
                    <a:pt x="690" y="169"/>
                    <a:pt x="512" y="397"/>
                    <a:pt x="313" y="455"/>
                  </a:cubicBezTo>
                  <a:cubicBezTo>
                    <a:pt x="333" y="1109"/>
                    <a:pt x="113" y="1796"/>
                    <a:pt x="1" y="24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7" name="Google Shape;967;p51"/>
            <p:cNvSpPr/>
            <p:nvPr/>
          </p:nvSpPr>
          <p:spPr>
            <a:xfrm rot="-663173">
              <a:off x="2020096" y="2456763"/>
              <a:ext cx="139662" cy="238696"/>
            </a:xfrm>
            <a:custGeom>
              <a:avLst/>
              <a:gdLst/>
              <a:ahLst/>
              <a:cxnLst/>
              <a:rect l="l" t="t" r="r" b="b"/>
              <a:pathLst>
                <a:path w="2561" h="4377" extrusionOk="0">
                  <a:moveTo>
                    <a:pt x="688" y="0"/>
                  </a:moveTo>
                  <a:cubicBezTo>
                    <a:pt x="158" y="1003"/>
                    <a:pt x="0" y="1954"/>
                    <a:pt x="306" y="2839"/>
                  </a:cubicBezTo>
                  <a:cubicBezTo>
                    <a:pt x="805" y="3353"/>
                    <a:pt x="1147" y="3889"/>
                    <a:pt x="1836" y="4376"/>
                  </a:cubicBezTo>
                  <a:cubicBezTo>
                    <a:pt x="2464" y="3442"/>
                    <a:pt x="2465" y="2598"/>
                    <a:pt x="2560" y="1739"/>
                  </a:cubicBezTo>
                  <a:cubicBezTo>
                    <a:pt x="1683" y="1452"/>
                    <a:pt x="1157" y="620"/>
                    <a:pt x="6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8" name="Google Shape;968;p51"/>
            <p:cNvSpPr/>
            <p:nvPr/>
          </p:nvSpPr>
          <p:spPr>
            <a:xfrm rot="-663173">
              <a:off x="2241119" y="2120469"/>
              <a:ext cx="284177" cy="154222"/>
            </a:xfrm>
            <a:custGeom>
              <a:avLst/>
              <a:gdLst/>
              <a:ahLst/>
              <a:cxnLst/>
              <a:rect l="l" t="t" r="r" b="b"/>
              <a:pathLst>
                <a:path w="5211" h="2828" extrusionOk="0">
                  <a:moveTo>
                    <a:pt x="442" y="1452"/>
                  </a:moveTo>
                  <a:cubicBezTo>
                    <a:pt x="223" y="1931"/>
                    <a:pt x="0" y="2411"/>
                    <a:pt x="229" y="2827"/>
                  </a:cubicBezTo>
                  <a:cubicBezTo>
                    <a:pt x="228" y="2090"/>
                    <a:pt x="847" y="1301"/>
                    <a:pt x="1494" y="1147"/>
                  </a:cubicBezTo>
                  <a:cubicBezTo>
                    <a:pt x="2598" y="883"/>
                    <a:pt x="4427" y="1313"/>
                    <a:pt x="5210" y="655"/>
                  </a:cubicBezTo>
                  <a:cubicBezTo>
                    <a:pt x="3633" y="1006"/>
                    <a:pt x="1865" y="1"/>
                    <a:pt x="442" y="145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9" name="Google Shape;969;p51"/>
            <p:cNvSpPr/>
            <p:nvPr/>
          </p:nvSpPr>
          <p:spPr>
            <a:xfrm rot="-663173">
              <a:off x="2115667" y="1981975"/>
              <a:ext cx="187106" cy="141461"/>
            </a:xfrm>
            <a:custGeom>
              <a:avLst/>
              <a:gdLst/>
              <a:ahLst/>
              <a:cxnLst/>
              <a:rect l="l" t="t" r="r" b="b"/>
              <a:pathLst>
                <a:path w="3431" h="2594" extrusionOk="0">
                  <a:moveTo>
                    <a:pt x="0" y="229"/>
                  </a:moveTo>
                  <a:cubicBezTo>
                    <a:pt x="1262" y="261"/>
                    <a:pt x="2469" y="1854"/>
                    <a:pt x="3430" y="2594"/>
                  </a:cubicBezTo>
                  <a:cubicBezTo>
                    <a:pt x="2817" y="1971"/>
                    <a:pt x="2666" y="1283"/>
                    <a:pt x="2033" y="663"/>
                  </a:cubicBezTo>
                  <a:cubicBezTo>
                    <a:pt x="1328" y="174"/>
                    <a:pt x="501" y="0"/>
                    <a:pt x="0"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0" name="Google Shape;970;p51"/>
            <p:cNvSpPr/>
            <p:nvPr/>
          </p:nvSpPr>
          <p:spPr>
            <a:xfrm rot="-663173">
              <a:off x="2603785" y="2419710"/>
              <a:ext cx="8017" cy="19414"/>
            </a:xfrm>
            <a:custGeom>
              <a:avLst/>
              <a:gdLst/>
              <a:ahLst/>
              <a:cxnLst/>
              <a:rect l="l" t="t" r="r" b="b"/>
              <a:pathLst>
                <a:path w="147" h="356" extrusionOk="0">
                  <a:moveTo>
                    <a:pt x="146" y="321"/>
                  </a:moveTo>
                  <a:lnTo>
                    <a:pt x="146" y="0"/>
                  </a:lnTo>
                  <a:cubicBezTo>
                    <a:pt x="96" y="119"/>
                    <a:pt x="46" y="238"/>
                    <a:pt x="0" y="356"/>
                  </a:cubicBezTo>
                  <a:cubicBezTo>
                    <a:pt x="48" y="345"/>
                    <a:pt x="98" y="332"/>
                    <a:pt x="146" y="321"/>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1" name="Google Shape;971;p51"/>
            <p:cNvSpPr/>
            <p:nvPr/>
          </p:nvSpPr>
          <p:spPr>
            <a:xfrm rot="-663173">
              <a:off x="2107162" y="2133130"/>
              <a:ext cx="146206" cy="97943"/>
            </a:xfrm>
            <a:custGeom>
              <a:avLst/>
              <a:gdLst/>
              <a:ahLst/>
              <a:cxnLst/>
              <a:rect l="l" t="t" r="r" b="b"/>
              <a:pathLst>
                <a:path w="2681" h="1796" extrusionOk="0">
                  <a:moveTo>
                    <a:pt x="1831" y="778"/>
                  </a:moveTo>
                  <a:cubicBezTo>
                    <a:pt x="1574" y="584"/>
                    <a:pt x="1317" y="392"/>
                    <a:pt x="1061" y="197"/>
                  </a:cubicBezTo>
                  <a:cubicBezTo>
                    <a:pt x="701" y="87"/>
                    <a:pt x="345" y="1"/>
                    <a:pt x="1" y="3"/>
                  </a:cubicBezTo>
                  <a:cubicBezTo>
                    <a:pt x="927" y="3"/>
                    <a:pt x="1860" y="1050"/>
                    <a:pt x="2381" y="1795"/>
                  </a:cubicBezTo>
                  <a:cubicBezTo>
                    <a:pt x="2681" y="1388"/>
                    <a:pt x="1994" y="1120"/>
                    <a:pt x="1831" y="77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2" name="Google Shape;972;p51"/>
            <p:cNvSpPr/>
            <p:nvPr/>
          </p:nvSpPr>
          <p:spPr>
            <a:xfrm rot="-663173">
              <a:off x="2477609" y="2472792"/>
              <a:ext cx="97998" cy="18978"/>
            </a:xfrm>
            <a:custGeom>
              <a:avLst/>
              <a:gdLst/>
              <a:ahLst/>
              <a:cxnLst/>
              <a:rect l="l" t="t" r="r" b="b"/>
              <a:pathLst>
                <a:path w="1797" h="348" extrusionOk="0">
                  <a:moveTo>
                    <a:pt x="1797" y="1"/>
                  </a:moveTo>
                  <a:cubicBezTo>
                    <a:pt x="1218" y="116"/>
                    <a:pt x="449" y="60"/>
                    <a:pt x="0" y="347"/>
                  </a:cubicBezTo>
                  <a:cubicBezTo>
                    <a:pt x="584" y="279"/>
                    <a:pt x="1336" y="204"/>
                    <a:pt x="1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3" name="Google Shape;973;p51"/>
            <p:cNvSpPr/>
            <p:nvPr/>
          </p:nvSpPr>
          <p:spPr>
            <a:xfrm rot="-663173">
              <a:off x="2069344" y="2330312"/>
              <a:ext cx="54370" cy="117739"/>
            </a:xfrm>
            <a:custGeom>
              <a:avLst/>
              <a:gdLst/>
              <a:ahLst/>
              <a:cxnLst/>
              <a:rect l="l" t="t" r="r" b="b"/>
              <a:pathLst>
                <a:path w="997" h="2159" extrusionOk="0">
                  <a:moveTo>
                    <a:pt x="0" y="858"/>
                  </a:moveTo>
                  <a:cubicBezTo>
                    <a:pt x="291" y="1277"/>
                    <a:pt x="716" y="1843"/>
                    <a:pt x="997" y="2158"/>
                  </a:cubicBezTo>
                  <a:cubicBezTo>
                    <a:pt x="865" y="1425"/>
                    <a:pt x="582" y="714"/>
                    <a:pt x="318" y="1"/>
                  </a:cubicBezTo>
                  <a:cubicBezTo>
                    <a:pt x="237" y="283"/>
                    <a:pt x="98" y="573"/>
                    <a:pt x="0" y="8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4" name="Google Shape;974;p51"/>
            <p:cNvSpPr/>
            <p:nvPr/>
          </p:nvSpPr>
          <p:spPr>
            <a:xfrm rot="-663173">
              <a:off x="1994503" y="2927400"/>
              <a:ext cx="19414" cy="2781"/>
            </a:xfrm>
            <a:custGeom>
              <a:avLst/>
              <a:gdLst/>
              <a:ahLst/>
              <a:cxnLst/>
              <a:rect l="l" t="t" r="r" b="b"/>
              <a:pathLst>
                <a:path w="356" h="51" extrusionOk="0">
                  <a:moveTo>
                    <a:pt x="179" y="15"/>
                  </a:moveTo>
                  <a:cubicBezTo>
                    <a:pt x="1" y="50"/>
                    <a:pt x="356" y="0"/>
                    <a:pt x="179" y="1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5" name="Google Shape;975;p51"/>
            <p:cNvSpPr/>
            <p:nvPr/>
          </p:nvSpPr>
          <p:spPr>
            <a:xfrm rot="-663173">
              <a:off x="1956243" y="2934430"/>
              <a:ext cx="44064" cy="22414"/>
            </a:xfrm>
            <a:custGeom>
              <a:avLst/>
              <a:gdLst/>
              <a:ahLst/>
              <a:cxnLst/>
              <a:rect l="l" t="t" r="r" b="b"/>
              <a:pathLst>
                <a:path w="808" h="411" extrusionOk="0">
                  <a:moveTo>
                    <a:pt x="807" y="1"/>
                  </a:moveTo>
                  <a:cubicBezTo>
                    <a:pt x="538" y="91"/>
                    <a:pt x="265" y="152"/>
                    <a:pt x="0" y="271"/>
                  </a:cubicBezTo>
                  <a:cubicBezTo>
                    <a:pt x="281" y="410"/>
                    <a:pt x="662" y="87"/>
                    <a:pt x="8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6" name="Google Shape;976;p51"/>
            <p:cNvSpPr/>
            <p:nvPr/>
          </p:nvSpPr>
          <p:spPr>
            <a:xfrm rot="-663173">
              <a:off x="2899510" y="1696864"/>
              <a:ext cx="88563" cy="1347646"/>
            </a:xfrm>
            <a:custGeom>
              <a:avLst/>
              <a:gdLst/>
              <a:ahLst/>
              <a:cxnLst/>
              <a:rect l="l" t="t" r="r" b="b"/>
              <a:pathLst>
                <a:path w="1624" h="24712" extrusionOk="0">
                  <a:moveTo>
                    <a:pt x="1155" y="3"/>
                  </a:moveTo>
                  <a:cubicBezTo>
                    <a:pt x="1146" y="60"/>
                    <a:pt x="1074" y="33"/>
                    <a:pt x="1058" y="78"/>
                  </a:cubicBezTo>
                  <a:cubicBezTo>
                    <a:pt x="1051" y="1024"/>
                    <a:pt x="1130" y="1975"/>
                    <a:pt x="1249" y="2965"/>
                  </a:cubicBezTo>
                  <a:cubicBezTo>
                    <a:pt x="1362" y="3914"/>
                    <a:pt x="1296" y="4928"/>
                    <a:pt x="1301" y="5922"/>
                  </a:cubicBezTo>
                  <a:cubicBezTo>
                    <a:pt x="1312" y="8003"/>
                    <a:pt x="1001" y="10096"/>
                    <a:pt x="821" y="12323"/>
                  </a:cubicBezTo>
                  <a:cubicBezTo>
                    <a:pt x="566" y="15479"/>
                    <a:pt x="390" y="18670"/>
                    <a:pt x="255" y="21750"/>
                  </a:cubicBezTo>
                  <a:cubicBezTo>
                    <a:pt x="207" y="22827"/>
                    <a:pt x="1" y="23884"/>
                    <a:pt x="349" y="24712"/>
                  </a:cubicBezTo>
                  <a:cubicBezTo>
                    <a:pt x="573" y="22717"/>
                    <a:pt x="456" y="20617"/>
                    <a:pt x="625" y="18544"/>
                  </a:cubicBezTo>
                  <a:cubicBezTo>
                    <a:pt x="797" y="16441"/>
                    <a:pt x="801" y="14354"/>
                    <a:pt x="955" y="12297"/>
                  </a:cubicBezTo>
                  <a:cubicBezTo>
                    <a:pt x="1119" y="10106"/>
                    <a:pt x="1421" y="8020"/>
                    <a:pt x="1429" y="5938"/>
                  </a:cubicBezTo>
                  <a:cubicBezTo>
                    <a:pt x="1435" y="3910"/>
                    <a:pt x="1624" y="1936"/>
                    <a:pt x="1277" y="63"/>
                  </a:cubicBezTo>
                  <a:cubicBezTo>
                    <a:pt x="1223" y="53"/>
                    <a:pt x="1225" y="0"/>
                    <a:pt x="1155"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7" name="Google Shape;977;p51"/>
            <p:cNvSpPr/>
            <p:nvPr/>
          </p:nvSpPr>
          <p:spPr>
            <a:xfrm rot="-663173">
              <a:off x="2934128" y="1713678"/>
              <a:ext cx="53498" cy="1087028"/>
            </a:xfrm>
            <a:custGeom>
              <a:avLst/>
              <a:gdLst/>
              <a:ahLst/>
              <a:cxnLst/>
              <a:rect l="l" t="t" r="r" b="b"/>
              <a:pathLst>
                <a:path w="981" h="19933" extrusionOk="0">
                  <a:moveTo>
                    <a:pt x="880" y="475"/>
                  </a:moveTo>
                  <a:cubicBezTo>
                    <a:pt x="744" y="426"/>
                    <a:pt x="620" y="0"/>
                    <a:pt x="530" y="169"/>
                  </a:cubicBezTo>
                  <a:cubicBezTo>
                    <a:pt x="980" y="6288"/>
                    <a:pt x="0" y="13511"/>
                    <a:pt x="60" y="19932"/>
                  </a:cubicBezTo>
                  <a:cubicBezTo>
                    <a:pt x="130" y="16566"/>
                    <a:pt x="776" y="13230"/>
                    <a:pt x="735" y="9999"/>
                  </a:cubicBezTo>
                  <a:cubicBezTo>
                    <a:pt x="694" y="6769"/>
                    <a:pt x="930" y="3603"/>
                    <a:pt x="880" y="4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8" name="Google Shape;978;p51"/>
            <p:cNvSpPr/>
            <p:nvPr/>
          </p:nvSpPr>
          <p:spPr>
            <a:xfrm rot="-663173">
              <a:off x="1854144" y="1865870"/>
              <a:ext cx="1255047" cy="1495324"/>
            </a:xfrm>
            <a:custGeom>
              <a:avLst/>
              <a:gdLst/>
              <a:ahLst/>
              <a:cxnLst/>
              <a:rect l="l" t="t" r="r" b="b"/>
              <a:pathLst>
                <a:path w="23014" h="27420" extrusionOk="0">
                  <a:moveTo>
                    <a:pt x="22936" y="6624"/>
                  </a:moveTo>
                  <a:cubicBezTo>
                    <a:pt x="22922" y="4675"/>
                    <a:pt x="22987" y="2637"/>
                    <a:pt x="22868" y="759"/>
                  </a:cubicBezTo>
                  <a:cubicBezTo>
                    <a:pt x="22852" y="507"/>
                    <a:pt x="22903" y="121"/>
                    <a:pt x="22706" y="1"/>
                  </a:cubicBezTo>
                  <a:cubicBezTo>
                    <a:pt x="22480" y="139"/>
                    <a:pt x="22604" y="456"/>
                    <a:pt x="22623" y="640"/>
                  </a:cubicBezTo>
                  <a:cubicBezTo>
                    <a:pt x="22701" y="1422"/>
                    <a:pt x="22744" y="2227"/>
                    <a:pt x="22747" y="3042"/>
                  </a:cubicBezTo>
                  <a:cubicBezTo>
                    <a:pt x="22759" y="6377"/>
                    <a:pt x="22645" y="9822"/>
                    <a:pt x="22471" y="13243"/>
                  </a:cubicBezTo>
                  <a:cubicBezTo>
                    <a:pt x="22356" y="15533"/>
                    <a:pt x="22285" y="17877"/>
                    <a:pt x="22096" y="20179"/>
                  </a:cubicBezTo>
                  <a:cubicBezTo>
                    <a:pt x="21904" y="22513"/>
                    <a:pt x="21976" y="24881"/>
                    <a:pt x="21418" y="27119"/>
                  </a:cubicBezTo>
                  <a:cubicBezTo>
                    <a:pt x="19200" y="27087"/>
                    <a:pt x="16838" y="26692"/>
                    <a:pt x="14497" y="26412"/>
                  </a:cubicBezTo>
                  <a:lnTo>
                    <a:pt x="14497" y="26410"/>
                  </a:lnTo>
                  <a:cubicBezTo>
                    <a:pt x="13731" y="26318"/>
                    <a:pt x="12966" y="26238"/>
                    <a:pt x="12210" y="26187"/>
                  </a:cubicBezTo>
                  <a:cubicBezTo>
                    <a:pt x="12184" y="26259"/>
                    <a:pt x="12259" y="26304"/>
                    <a:pt x="12194" y="26316"/>
                  </a:cubicBezTo>
                  <a:cubicBezTo>
                    <a:pt x="11775" y="26039"/>
                    <a:pt x="10309" y="25942"/>
                    <a:pt x="9480" y="25835"/>
                  </a:cubicBezTo>
                  <a:cubicBezTo>
                    <a:pt x="8506" y="25710"/>
                    <a:pt x="7640" y="25645"/>
                    <a:pt x="6823" y="25579"/>
                  </a:cubicBezTo>
                  <a:cubicBezTo>
                    <a:pt x="4250" y="25370"/>
                    <a:pt x="1969" y="24878"/>
                    <a:pt x="1" y="25001"/>
                  </a:cubicBezTo>
                  <a:cubicBezTo>
                    <a:pt x="4845" y="25577"/>
                    <a:pt x="9718" y="26173"/>
                    <a:pt x="14497" y="26693"/>
                  </a:cubicBezTo>
                  <a:lnTo>
                    <a:pt x="14497" y="26695"/>
                  </a:lnTo>
                  <a:cubicBezTo>
                    <a:pt x="16937" y="26960"/>
                    <a:pt x="19353" y="27207"/>
                    <a:pt x="21725" y="27419"/>
                  </a:cubicBezTo>
                  <a:cubicBezTo>
                    <a:pt x="22400" y="25304"/>
                    <a:pt x="22414" y="22828"/>
                    <a:pt x="22532" y="20495"/>
                  </a:cubicBezTo>
                  <a:cubicBezTo>
                    <a:pt x="22654" y="18116"/>
                    <a:pt x="22843" y="15711"/>
                    <a:pt x="22929" y="13391"/>
                  </a:cubicBezTo>
                  <a:cubicBezTo>
                    <a:pt x="23014" y="11130"/>
                    <a:pt x="22952" y="8857"/>
                    <a:pt x="22936" y="662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9" name="Google Shape;979;p51"/>
            <p:cNvSpPr/>
            <p:nvPr/>
          </p:nvSpPr>
          <p:spPr>
            <a:xfrm rot="-663173">
              <a:off x="2898495" y="1814403"/>
              <a:ext cx="76402" cy="1032821"/>
            </a:xfrm>
            <a:custGeom>
              <a:avLst/>
              <a:gdLst/>
              <a:ahLst/>
              <a:cxnLst/>
              <a:rect l="l" t="t" r="r" b="b"/>
              <a:pathLst>
                <a:path w="1401" h="18939" extrusionOk="0">
                  <a:moveTo>
                    <a:pt x="840" y="3"/>
                  </a:moveTo>
                  <a:cubicBezTo>
                    <a:pt x="802" y="6129"/>
                    <a:pt x="89" y="12774"/>
                    <a:pt x="0" y="18939"/>
                  </a:cubicBezTo>
                  <a:cubicBezTo>
                    <a:pt x="144" y="12774"/>
                    <a:pt x="1401" y="5742"/>
                    <a:pt x="877" y="52"/>
                  </a:cubicBezTo>
                  <a:cubicBezTo>
                    <a:pt x="878" y="25"/>
                    <a:pt x="877" y="0"/>
                    <a:pt x="840"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0" name="Google Shape;980;p51"/>
            <p:cNvSpPr/>
            <p:nvPr/>
          </p:nvSpPr>
          <p:spPr>
            <a:xfrm rot="-663173">
              <a:off x="2979206" y="1918039"/>
              <a:ext cx="21486" cy="558702"/>
            </a:xfrm>
            <a:custGeom>
              <a:avLst/>
              <a:gdLst/>
              <a:ahLst/>
              <a:cxnLst/>
              <a:rect l="l" t="t" r="r" b="b"/>
              <a:pathLst>
                <a:path w="394" h="10245" extrusionOk="0">
                  <a:moveTo>
                    <a:pt x="1" y="10244"/>
                  </a:moveTo>
                  <a:cubicBezTo>
                    <a:pt x="221" y="6733"/>
                    <a:pt x="393" y="3257"/>
                    <a:pt x="282" y="0"/>
                  </a:cubicBezTo>
                  <a:cubicBezTo>
                    <a:pt x="98" y="3486"/>
                    <a:pt x="134" y="6800"/>
                    <a:pt x="1" y="102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1" name="Google Shape;981;p51"/>
            <p:cNvSpPr/>
            <p:nvPr/>
          </p:nvSpPr>
          <p:spPr>
            <a:xfrm rot="-663173">
              <a:off x="3008459" y="2622686"/>
              <a:ext cx="37410" cy="444671"/>
            </a:xfrm>
            <a:custGeom>
              <a:avLst/>
              <a:gdLst/>
              <a:ahLst/>
              <a:cxnLst/>
              <a:rect l="l" t="t" r="r" b="b"/>
              <a:pathLst>
                <a:path w="686" h="8154" extrusionOk="0">
                  <a:moveTo>
                    <a:pt x="278" y="6158"/>
                  </a:moveTo>
                  <a:cubicBezTo>
                    <a:pt x="235" y="6836"/>
                    <a:pt x="0" y="7558"/>
                    <a:pt x="280" y="8153"/>
                  </a:cubicBezTo>
                  <a:cubicBezTo>
                    <a:pt x="490" y="5340"/>
                    <a:pt x="685" y="2387"/>
                    <a:pt x="639" y="1"/>
                  </a:cubicBezTo>
                  <a:cubicBezTo>
                    <a:pt x="357" y="2085"/>
                    <a:pt x="404" y="4187"/>
                    <a:pt x="278" y="615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2" name="Google Shape;982;p51"/>
            <p:cNvSpPr/>
            <p:nvPr/>
          </p:nvSpPr>
          <p:spPr>
            <a:xfrm rot="-663173">
              <a:off x="2995298" y="2843775"/>
              <a:ext cx="9980" cy="30266"/>
            </a:xfrm>
            <a:custGeom>
              <a:avLst/>
              <a:gdLst/>
              <a:ahLst/>
              <a:cxnLst/>
              <a:rect l="l" t="t" r="r" b="b"/>
              <a:pathLst>
                <a:path w="183" h="555" extrusionOk="0">
                  <a:moveTo>
                    <a:pt x="92" y="104"/>
                  </a:moveTo>
                  <a:cubicBezTo>
                    <a:pt x="92" y="197"/>
                    <a:pt x="0" y="554"/>
                    <a:pt x="91" y="451"/>
                  </a:cubicBezTo>
                  <a:cubicBezTo>
                    <a:pt x="91" y="358"/>
                    <a:pt x="182" y="0"/>
                    <a:pt x="92" y="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3" name="Google Shape;983;p51"/>
            <p:cNvSpPr/>
            <p:nvPr/>
          </p:nvSpPr>
          <p:spPr>
            <a:xfrm rot="-663173">
              <a:off x="2997901" y="2875524"/>
              <a:ext cx="18651" cy="134808"/>
            </a:xfrm>
            <a:custGeom>
              <a:avLst/>
              <a:gdLst/>
              <a:ahLst/>
              <a:cxnLst/>
              <a:rect l="l" t="t" r="r" b="b"/>
              <a:pathLst>
                <a:path w="342" h="2472" extrusionOk="0">
                  <a:moveTo>
                    <a:pt x="309" y="2471"/>
                  </a:moveTo>
                  <a:cubicBezTo>
                    <a:pt x="308" y="1677"/>
                    <a:pt x="342" y="652"/>
                    <a:pt x="324" y="0"/>
                  </a:cubicBezTo>
                  <a:cubicBezTo>
                    <a:pt x="330" y="816"/>
                    <a:pt x="0" y="1889"/>
                    <a:pt x="309" y="247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4" name="Google Shape;984;p51"/>
            <p:cNvSpPr/>
            <p:nvPr/>
          </p:nvSpPr>
          <p:spPr>
            <a:xfrm rot="-663173">
              <a:off x="3050148" y="2874479"/>
              <a:ext cx="22141" cy="211265"/>
            </a:xfrm>
            <a:custGeom>
              <a:avLst/>
              <a:gdLst/>
              <a:ahLst/>
              <a:cxnLst/>
              <a:rect l="l" t="t" r="r" b="b"/>
              <a:pathLst>
                <a:path w="406" h="3874" extrusionOk="0">
                  <a:moveTo>
                    <a:pt x="165" y="3873"/>
                  </a:moveTo>
                  <a:cubicBezTo>
                    <a:pt x="169" y="2671"/>
                    <a:pt x="380" y="1054"/>
                    <a:pt x="406" y="0"/>
                  </a:cubicBezTo>
                  <a:cubicBezTo>
                    <a:pt x="266" y="955"/>
                    <a:pt x="182" y="1877"/>
                    <a:pt x="144" y="2700"/>
                  </a:cubicBezTo>
                  <a:cubicBezTo>
                    <a:pt x="125" y="3097"/>
                    <a:pt x="1" y="3541"/>
                    <a:pt x="165" y="387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5" name="Google Shape;985;p51"/>
            <p:cNvSpPr/>
            <p:nvPr/>
          </p:nvSpPr>
          <p:spPr>
            <a:xfrm rot="-663173">
              <a:off x="3065915" y="2899101"/>
              <a:ext cx="17615" cy="208975"/>
            </a:xfrm>
            <a:custGeom>
              <a:avLst/>
              <a:gdLst/>
              <a:ahLst/>
              <a:cxnLst/>
              <a:rect l="l" t="t" r="r" b="b"/>
              <a:pathLst>
                <a:path w="323" h="3832" extrusionOk="0">
                  <a:moveTo>
                    <a:pt x="80" y="3832"/>
                  </a:moveTo>
                  <a:cubicBezTo>
                    <a:pt x="207" y="2542"/>
                    <a:pt x="322" y="1057"/>
                    <a:pt x="314" y="1"/>
                  </a:cubicBezTo>
                  <a:cubicBezTo>
                    <a:pt x="206" y="1301"/>
                    <a:pt x="0" y="2676"/>
                    <a:pt x="80" y="383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6" name="Google Shape;986;p51"/>
            <p:cNvSpPr/>
            <p:nvPr/>
          </p:nvSpPr>
          <p:spPr>
            <a:xfrm rot="-663173">
              <a:off x="2547971" y="3086926"/>
              <a:ext cx="493970" cy="61078"/>
            </a:xfrm>
            <a:custGeom>
              <a:avLst/>
              <a:gdLst/>
              <a:ahLst/>
              <a:cxnLst/>
              <a:rect l="l" t="t" r="r" b="b"/>
              <a:pathLst>
                <a:path w="9058" h="1120" extrusionOk="0">
                  <a:moveTo>
                    <a:pt x="8868" y="541"/>
                  </a:moveTo>
                  <a:cubicBezTo>
                    <a:pt x="7443" y="899"/>
                    <a:pt x="5547" y="830"/>
                    <a:pt x="3652" y="599"/>
                  </a:cubicBezTo>
                  <a:lnTo>
                    <a:pt x="3652" y="597"/>
                  </a:lnTo>
                  <a:cubicBezTo>
                    <a:pt x="2388" y="444"/>
                    <a:pt x="1123" y="220"/>
                    <a:pt x="1" y="1"/>
                  </a:cubicBezTo>
                  <a:cubicBezTo>
                    <a:pt x="1134" y="316"/>
                    <a:pt x="2391" y="594"/>
                    <a:pt x="3652" y="778"/>
                  </a:cubicBezTo>
                  <a:lnTo>
                    <a:pt x="3652" y="780"/>
                  </a:lnTo>
                  <a:cubicBezTo>
                    <a:pt x="5582" y="1061"/>
                    <a:pt x="7523" y="1120"/>
                    <a:pt x="9058" y="739"/>
                  </a:cubicBezTo>
                  <a:cubicBezTo>
                    <a:pt x="8962" y="697"/>
                    <a:pt x="9056" y="511"/>
                    <a:pt x="8868" y="54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7" name="Google Shape;987;p51"/>
            <p:cNvSpPr/>
            <p:nvPr/>
          </p:nvSpPr>
          <p:spPr>
            <a:xfrm rot="-663173">
              <a:off x="1962208" y="3135962"/>
              <a:ext cx="1113313" cy="107759"/>
            </a:xfrm>
            <a:custGeom>
              <a:avLst/>
              <a:gdLst/>
              <a:ahLst/>
              <a:cxnLst/>
              <a:rect l="l" t="t" r="r" b="b"/>
              <a:pathLst>
                <a:path w="20415" h="1976" extrusionOk="0">
                  <a:moveTo>
                    <a:pt x="20090" y="1502"/>
                  </a:moveTo>
                  <a:cubicBezTo>
                    <a:pt x="19227" y="1572"/>
                    <a:pt x="18167" y="1821"/>
                    <a:pt x="17065" y="1763"/>
                  </a:cubicBezTo>
                  <a:cubicBezTo>
                    <a:pt x="16259" y="1720"/>
                    <a:pt x="15416" y="1637"/>
                    <a:pt x="14554" y="1537"/>
                  </a:cubicBezTo>
                  <a:lnTo>
                    <a:pt x="14554" y="1534"/>
                  </a:lnTo>
                  <a:cubicBezTo>
                    <a:pt x="12543" y="1297"/>
                    <a:pt x="10414" y="945"/>
                    <a:pt x="8312" y="674"/>
                  </a:cubicBezTo>
                  <a:cubicBezTo>
                    <a:pt x="6856" y="486"/>
                    <a:pt x="5380" y="359"/>
                    <a:pt x="3985" y="245"/>
                  </a:cubicBezTo>
                  <a:cubicBezTo>
                    <a:pt x="2901" y="157"/>
                    <a:pt x="1824" y="16"/>
                    <a:pt x="844" y="56"/>
                  </a:cubicBezTo>
                  <a:cubicBezTo>
                    <a:pt x="530" y="69"/>
                    <a:pt x="98" y="0"/>
                    <a:pt x="0" y="208"/>
                  </a:cubicBezTo>
                  <a:cubicBezTo>
                    <a:pt x="271" y="500"/>
                    <a:pt x="731" y="345"/>
                    <a:pt x="1067" y="346"/>
                  </a:cubicBezTo>
                  <a:cubicBezTo>
                    <a:pt x="2356" y="350"/>
                    <a:pt x="3554" y="504"/>
                    <a:pt x="4854" y="574"/>
                  </a:cubicBezTo>
                  <a:cubicBezTo>
                    <a:pt x="7930" y="741"/>
                    <a:pt x="11304" y="1276"/>
                    <a:pt x="14554" y="1610"/>
                  </a:cubicBezTo>
                  <a:lnTo>
                    <a:pt x="14554" y="1612"/>
                  </a:lnTo>
                  <a:cubicBezTo>
                    <a:pt x="16093" y="1769"/>
                    <a:pt x="17604" y="1882"/>
                    <a:pt x="19043" y="1887"/>
                  </a:cubicBezTo>
                  <a:cubicBezTo>
                    <a:pt x="19593" y="1890"/>
                    <a:pt x="20414" y="1976"/>
                    <a:pt x="20090" y="150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8" name="Google Shape;988;p51"/>
            <p:cNvSpPr/>
            <p:nvPr/>
          </p:nvSpPr>
          <p:spPr>
            <a:xfrm rot="-663173">
              <a:off x="1975429" y="3159214"/>
              <a:ext cx="1101043" cy="115885"/>
            </a:xfrm>
            <a:custGeom>
              <a:avLst/>
              <a:gdLst/>
              <a:ahLst/>
              <a:cxnLst/>
              <a:rect l="l" t="t" r="r" b="b"/>
              <a:pathLst>
                <a:path w="20190" h="2125" extrusionOk="0">
                  <a:moveTo>
                    <a:pt x="18648" y="1717"/>
                  </a:moveTo>
                  <a:cubicBezTo>
                    <a:pt x="18819" y="1688"/>
                    <a:pt x="19089" y="1693"/>
                    <a:pt x="19347" y="1678"/>
                  </a:cubicBezTo>
                  <a:cubicBezTo>
                    <a:pt x="19569" y="1663"/>
                    <a:pt x="19957" y="1683"/>
                    <a:pt x="19881" y="1573"/>
                  </a:cubicBezTo>
                  <a:cubicBezTo>
                    <a:pt x="19867" y="1571"/>
                    <a:pt x="19853" y="1569"/>
                    <a:pt x="19838" y="1567"/>
                  </a:cubicBezTo>
                  <a:cubicBezTo>
                    <a:pt x="18123" y="1640"/>
                    <a:pt x="16286" y="1514"/>
                    <a:pt x="14410" y="1316"/>
                  </a:cubicBezTo>
                  <a:lnTo>
                    <a:pt x="14410" y="1314"/>
                  </a:lnTo>
                  <a:cubicBezTo>
                    <a:pt x="12926" y="1156"/>
                    <a:pt x="11419" y="955"/>
                    <a:pt x="9921" y="761"/>
                  </a:cubicBezTo>
                  <a:cubicBezTo>
                    <a:pt x="6531" y="323"/>
                    <a:pt x="3119" y="211"/>
                    <a:pt x="0" y="0"/>
                  </a:cubicBezTo>
                  <a:cubicBezTo>
                    <a:pt x="161" y="670"/>
                    <a:pt x="1030" y="592"/>
                    <a:pt x="1651" y="648"/>
                  </a:cubicBezTo>
                  <a:cubicBezTo>
                    <a:pt x="2363" y="713"/>
                    <a:pt x="3144" y="803"/>
                    <a:pt x="3795" y="838"/>
                  </a:cubicBezTo>
                  <a:cubicBezTo>
                    <a:pt x="7234" y="1028"/>
                    <a:pt x="10909" y="1449"/>
                    <a:pt x="14410" y="1754"/>
                  </a:cubicBezTo>
                  <a:lnTo>
                    <a:pt x="14410" y="1756"/>
                  </a:lnTo>
                  <a:cubicBezTo>
                    <a:pt x="15157" y="1821"/>
                    <a:pt x="15899" y="1882"/>
                    <a:pt x="16625" y="1933"/>
                  </a:cubicBezTo>
                  <a:cubicBezTo>
                    <a:pt x="15880" y="1802"/>
                    <a:pt x="15143" y="1690"/>
                    <a:pt x="14410" y="1590"/>
                  </a:cubicBezTo>
                  <a:lnTo>
                    <a:pt x="14410" y="1588"/>
                  </a:lnTo>
                  <a:cubicBezTo>
                    <a:pt x="9660" y="940"/>
                    <a:pt x="5139" y="853"/>
                    <a:pt x="410" y="184"/>
                  </a:cubicBezTo>
                  <a:cubicBezTo>
                    <a:pt x="3519" y="575"/>
                    <a:pt x="6733" y="475"/>
                    <a:pt x="9820" y="879"/>
                  </a:cubicBezTo>
                  <a:cubicBezTo>
                    <a:pt x="11270" y="1069"/>
                    <a:pt x="12842" y="1321"/>
                    <a:pt x="14410" y="1538"/>
                  </a:cubicBezTo>
                  <a:lnTo>
                    <a:pt x="14410" y="1540"/>
                  </a:lnTo>
                  <a:cubicBezTo>
                    <a:pt x="16166" y="1784"/>
                    <a:pt x="17915" y="1983"/>
                    <a:pt x="19479" y="1998"/>
                  </a:cubicBezTo>
                  <a:cubicBezTo>
                    <a:pt x="19711" y="2001"/>
                    <a:pt x="20189" y="2124"/>
                    <a:pt x="20146" y="1868"/>
                  </a:cubicBezTo>
                  <a:cubicBezTo>
                    <a:pt x="19959" y="1467"/>
                    <a:pt x="19132" y="2025"/>
                    <a:pt x="18648" y="1717"/>
                  </a:cubicBezTo>
                  <a:close/>
                  <a:moveTo>
                    <a:pt x="17207" y="1791"/>
                  </a:moveTo>
                  <a:cubicBezTo>
                    <a:pt x="17212" y="1749"/>
                    <a:pt x="17218" y="1706"/>
                    <a:pt x="17223" y="1663"/>
                  </a:cubicBezTo>
                  <a:cubicBezTo>
                    <a:pt x="17278" y="1634"/>
                    <a:pt x="17345" y="1621"/>
                    <a:pt x="17442" y="1649"/>
                  </a:cubicBezTo>
                  <a:cubicBezTo>
                    <a:pt x="17421" y="1770"/>
                    <a:pt x="17363" y="1843"/>
                    <a:pt x="17207" y="1791"/>
                  </a:cubicBezTo>
                  <a:close/>
                  <a:moveTo>
                    <a:pt x="17713" y="1900"/>
                  </a:moveTo>
                  <a:cubicBezTo>
                    <a:pt x="17695" y="1863"/>
                    <a:pt x="17678" y="1825"/>
                    <a:pt x="17686" y="1766"/>
                  </a:cubicBezTo>
                  <a:cubicBezTo>
                    <a:pt x="17729" y="1738"/>
                    <a:pt x="17789" y="1733"/>
                    <a:pt x="17863" y="1746"/>
                  </a:cubicBezTo>
                  <a:cubicBezTo>
                    <a:pt x="17861" y="1859"/>
                    <a:pt x="17824" y="1927"/>
                    <a:pt x="17713" y="190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9" name="Google Shape;989;p51"/>
            <p:cNvSpPr/>
            <p:nvPr/>
          </p:nvSpPr>
          <p:spPr>
            <a:xfrm rot="-663173">
              <a:off x="2376588" y="3183402"/>
              <a:ext cx="714287" cy="79238"/>
            </a:xfrm>
            <a:custGeom>
              <a:avLst/>
              <a:gdLst/>
              <a:ahLst/>
              <a:cxnLst/>
              <a:rect l="l" t="t" r="r" b="b"/>
              <a:pathLst>
                <a:path w="13098" h="1453" extrusionOk="0">
                  <a:moveTo>
                    <a:pt x="7145" y="724"/>
                  </a:moveTo>
                  <a:lnTo>
                    <a:pt x="7145" y="722"/>
                  </a:lnTo>
                  <a:cubicBezTo>
                    <a:pt x="4893" y="474"/>
                    <a:pt x="2633" y="240"/>
                    <a:pt x="424" y="82"/>
                  </a:cubicBezTo>
                  <a:cubicBezTo>
                    <a:pt x="0" y="1"/>
                    <a:pt x="87" y="115"/>
                    <a:pt x="461" y="130"/>
                  </a:cubicBezTo>
                  <a:cubicBezTo>
                    <a:pt x="2632" y="429"/>
                    <a:pt x="4918" y="793"/>
                    <a:pt x="7145" y="1053"/>
                  </a:cubicBezTo>
                  <a:lnTo>
                    <a:pt x="7145" y="1056"/>
                  </a:lnTo>
                  <a:cubicBezTo>
                    <a:pt x="9229" y="1300"/>
                    <a:pt x="11261" y="1453"/>
                    <a:pt x="13098" y="1374"/>
                  </a:cubicBezTo>
                  <a:cubicBezTo>
                    <a:pt x="11146" y="1174"/>
                    <a:pt x="9149" y="944"/>
                    <a:pt x="7145" y="72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0" name="Google Shape;990;p51"/>
            <p:cNvSpPr/>
            <p:nvPr/>
          </p:nvSpPr>
          <p:spPr>
            <a:xfrm rot="-663173">
              <a:off x="2027133" y="3250735"/>
              <a:ext cx="1164521" cy="154004"/>
            </a:xfrm>
            <a:custGeom>
              <a:avLst/>
              <a:gdLst/>
              <a:ahLst/>
              <a:cxnLst/>
              <a:rect l="l" t="t" r="r" b="b"/>
              <a:pathLst>
                <a:path w="21354" h="2824" extrusionOk="0">
                  <a:moveTo>
                    <a:pt x="20268" y="2273"/>
                  </a:moveTo>
                  <a:cubicBezTo>
                    <a:pt x="18212" y="2143"/>
                    <a:pt x="16066" y="1913"/>
                    <a:pt x="13879" y="1644"/>
                  </a:cubicBezTo>
                  <a:lnTo>
                    <a:pt x="13879" y="1642"/>
                  </a:lnTo>
                  <a:cubicBezTo>
                    <a:pt x="9280" y="1077"/>
                    <a:pt x="4502" y="340"/>
                    <a:pt x="0" y="1"/>
                  </a:cubicBezTo>
                  <a:cubicBezTo>
                    <a:pt x="275" y="290"/>
                    <a:pt x="740" y="280"/>
                    <a:pt x="1087" y="315"/>
                  </a:cubicBezTo>
                  <a:cubicBezTo>
                    <a:pt x="5271" y="737"/>
                    <a:pt x="9630" y="1225"/>
                    <a:pt x="13879" y="1736"/>
                  </a:cubicBezTo>
                  <a:lnTo>
                    <a:pt x="13879" y="1738"/>
                  </a:lnTo>
                  <a:cubicBezTo>
                    <a:pt x="15994" y="1992"/>
                    <a:pt x="18083" y="2251"/>
                    <a:pt x="20105" y="2513"/>
                  </a:cubicBezTo>
                  <a:cubicBezTo>
                    <a:pt x="20453" y="2558"/>
                    <a:pt x="21051" y="2824"/>
                    <a:pt x="21354" y="2587"/>
                  </a:cubicBezTo>
                  <a:cubicBezTo>
                    <a:pt x="21154" y="2305"/>
                    <a:pt x="20519" y="2289"/>
                    <a:pt x="20268" y="22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1" name="Google Shape;991;p51"/>
            <p:cNvSpPr/>
            <p:nvPr/>
          </p:nvSpPr>
          <p:spPr>
            <a:xfrm rot="-663173">
              <a:off x="1765975" y="1772741"/>
              <a:ext cx="1167629" cy="1397163"/>
            </a:xfrm>
            <a:custGeom>
              <a:avLst/>
              <a:gdLst/>
              <a:ahLst/>
              <a:cxnLst/>
              <a:rect l="l" t="t" r="r" b="b"/>
              <a:pathLst>
                <a:path w="21411" h="25620" extrusionOk="0">
                  <a:moveTo>
                    <a:pt x="20857" y="5607"/>
                  </a:moveTo>
                  <a:cubicBezTo>
                    <a:pt x="20874" y="3915"/>
                    <a:pt x="20909" y="2211"/>
                    <a:pt x="21095" y="389"/>
                  </a:cubicBezTo>
                  <a:cubicBezTo>
                    <a:pt x="19343" y="712"/>
                    <a:pt x="17474" y="371"/>
                    <a:pt x="15569" y="1"/>
                  </a:cubicBezTo>
                  <a:lnTo>
                    <a:pt x="15569" y="1968"/>
                  </a:lnTo>
                  <a:cubicBezTo>
                    <a:pt x="16784" y="2358"/>
                    <a:pt x="17979" y="2798"/>
                    <a:pt x="19384" y="2900"/>
                  </a:cubicBezTo>
                  <a:cubicBezTo>
                    <a:pt x="18093" y="3216"/>
                    <a:pt x="16845" y="2729"/>
                    <a:pt x="15569" y="2317"/>
                  </a:cubicBezTo>
                  <a:lnTo>
                    <a:pt x="15569" y="3728"/>
                  </a:lnTo>
                  <a:cubicBezTo>
                    <a:pt x="17040" y="4055"/>
                    <a:pt x="18218" y="4493"/>
                    <a:pt x="19766" y="4642"/>
                  </a:cubicBezTo>
                  <a:cubicBezTo>
                    <a:pt x="19100" y="5065"/>
                    <a:pt x="18247" y="4485"/>
                    <a:pt x="17407" y="4424"/>
                  </a:cubicBezTo>
                  <a:cubicBezTo>
                    <a:pt x="17087" y="4401"/>
                    <a:pt x="16774" y="4453"/>
                    <a:pt x="16458" y="4388"/>
                  </a:cubicBezTo>
                  <a:cubicBezTo>
                    <a:pt x="16158" y="4328"/>
                    <a:pt x="15867" y="4208"/>
                    <a:pt x="15569" y="4123"/>
                  </a:cubicBezTo>
                  <a:lnTo>
                    <a:pt x="15569" y="6215"/>
                  </a:lnTo>
                  <a:cubicBezTo>
                    <a:pt x="16310" y="6410"/>
                    <a:pt x="16996" y="6713"/>
                    <a:pt x="17696" y="6890"/>
                  </a:cubicBezTo>
                  <a:cubicBezTo>
                    <a:pt x="18324" y="7049"/>
                    <a:pt x="18996" y="6973"/>
                    <a:pt x="19552" y="7304"/>
                  </a:cubicBezTo>
                  <a:cubicBezTo>
                    <a:pt x="19659" y="7369"/>
                    <a:pt x="19427" y="7400"/>
                    <a:pt x="19401" y="7458"/>
                  </a:cubicBezTo>
                  <a:cubicBezTo>
                    <a:pt x="18150" y="7099"/>
                    <a:pt x="16857" y="6825"/>
                    <a:pt x="15569" y="6591"/>
                  </a:cubicBezTo>
                  <a:lnTo>
                    <a:pt x="15569" y="11866"/>
                  </a:lnTo>
                  <a:cubicBezTo>
                    <a:pt x="16293" y="12090"/>
                    <a:pt x="17165" y="12391"/>
                    <a:pt x="17839" y="12504"/>
                  </a:cubicBezTo>
                  <a:cubicBezTo>
                    <a:pt x="18375" y="12595"/>
                    <a:pt x="18967" y="12402"/>
                    <a:pt x="19401" y="12837"/>
                  </a:cubicBezTo>
                  <a:cubicBezTo>
                    <a:pt x="18917" y="12777"/>
                    <a:pt x="18377" y="12949"/>
                    <a:pt x="17880" y="12857"/>
                  </a:cubicBezTo>
                  <a:cubicBezTo>
                    <a:pt x="17692" y="12822"/>
                    <a:pt x="17535" y="12677"/>
                    <a:pt x="17349" y="12614"/>
                  </a:cubicBezTo>
                  <a:cubicBezTo>
                    <a:pt x="16796" y="12429"/>
                    <a:pt x="16192" y="12335"/>
                    <a:pt x="15569" y="12250"/>
                  </a:cubicBezTo>
                  <a:lnTo>
                    <a:pt x="15569" y="13790"/>
                  </a:lnTo>
                  <a:cubicBezTo>
                    <a:pt x="16318" y="14005"/>
                    <a:pt x="16967" y="14344"/>
                    <a:pt x="17612" y="14600"/>
                  </a:cubicBezTo>
                  <a:cubicBezTo>
                    <a:pt x="18144" y="14813"/>
                    <a:pt x="18792" y="14906"/>
                    <a:pt x="19027" y="15391"/>
                  </a:cubicBezTo>
                  <a:cubicBezTo>
                    <a:pt x="18796" y="15073"/>
                    <a:pt x="18376" y="15165"/>
                    <a:pt x="18032" y="15046"/>
                  </a:cubicBezTo>
                  <a:cubicBezTo>
                    <a:pt x="17825" y="14973"/>
                    <a:pt x="17644" y="14781"/>
                    <a:pt x="17425" y="14707"/>
                  </a:cubicBezTo>
                  <a:cubicBezTo>
                    <a:pt x="16896" y="14525"/>
                    <a:pt x="16236" y="14432"/>
                    <a:pt x="15569" y="14324"/>
                  </a:cubicBezTo>
                  <a:lnTo>
                    <a:pt x="15569" y="18688"/>
                  </a:lnTo>
                  <a:cubicBezTo>
                    <a:pt x="15657" y="18509"/>
                    <a:pt x="15821" y="18391"/>
                    <a:pt x="16022" y="18517"/>
                  </a:cubicBezTo>
                  <a:cubicBezTo>
                    <a:pt x="16145" y="18710"/>
                    <a:pt x="16048" y="19167"/>
                    <a:pt x="15880" y="19279"/>
                  </a:cubicBezTo>
                  <a:cubicBezTo>
                    <a:pt x="15728" y="19317"/>
                    <a:pt x="15628" y="19275"/>
                    <a:pt x="15569" y="19198"/>
                  </a:cubicBezTo>
                  <a:lnTo>
                    <a:pt x="15569" y="25065"/>
                  </a:lnTo>
                  <a:cubicBezTo>
                    <a:pt x="16312" y="25094"/>
                    <a:pt x="17038" y="25044"/>
                    <a:pt x="17758" y="24900"/>
                  </a:cubicBezTo>
                  <a:cubicBezTo>
                    <a:pt x="18565" y="24738"/>
                    <a:pt x="19241" y="24355"/>
                    <a:pt x="19948" y="24056"/>
                  </a:cubicBezTo>
                  <a:cubicBezTo>
                    <a:pt x="20046" y="20510"/>
                    <a:pt x="20015" y="16857"/>
                    <a:pt x="20344" y="13262"/>
                  </a:cubicBezTo>
                  <a:cubicBezTo>
                    <a:pt x="20293" y="17002"/>
                    <a:pt x="20183" y="20788"/>
                    <a:pt x="20197" y="24477"/>
                  </a:cubicBezTo>
                  <a:cubicBezTo>
                    <a:pt x="19364" y="24860"/>
                    <a:pt x="18650" y="25188"/>
                    <a:pt x="17787" y="25338"/>
                  </a:cubicBezTo>
                  <a:cubicBezTo>
                    <a:pt x="17036" y="25469"/>
                    <a:pt x="16300" y="25488"/>
                    <a:pt x="15569" y="25431"/>
                  </a:cubicBezTo>
                  <a:lnTo>
                    <a:pt x="15569" y="25428"/>
                  </a:lnTo>
                  <a:cubicBezTo>
                    <a:pt x="14198" y="25320"/>
                    <a:pt x="12849" y="24938"/>
                    <a:pt x="11478" y="24478"/>
                  </a:cubicBezTo>
                  <a:cubicBezTo>
                    <a:pt x="9879" y="23940"/>
                    <a:pt x="8616" y="23385"/>
                    <a:pt x="7044" y="22864"/>
                  </a:cubicBezTo>
                  <a:cubicBezTo>
                    <a:pt x="6381" y="22645"/>
                    <a:pt x="5782" y="22423"/>
                    <a:pt x="4897" y="22369"/>
                  </a:cubicBezTo>
                  <a:cubicBezTo>
                    <a:pt x="3256" y="22270"/>
                    <a:pt x="1110" y="22512"/>
                    <a:pt x="0" y="22995"/>
                  </a:cubicBezTo>
                  <a:cubicBezTo>
                    <a:pt x="1159" y="22744"/>
                    <a:pt x="2493" y="22535"/>
                    <a:pt x="3913" y="22590"/>
                  </a:cubicBezTo>
                  <a:cubicBezTo>
                    <a:pt x="5384" y="22647"/>
                    <a:pt x="6903" y="23091"/>
                    <a:pt x="8306" y="23504"/>
                  </a:cubicBezTo>
                  <a:cubicBezTo>
                    <a:pt x="10621" y="24185"/>
                    <a:pt x="12937" y="25412"/>
                    <a:pt x="15569" y="25588"/>
                  </a:cubicBezTo>
                  <a:lnTo>
                    <a:pt x="15569" y="25590"/>
                  </a:lnTo>
                  <a:cubicBezTo>
                    <a:pt x="15957" y="25616"/>
                    <a:pt x="16352" y="25620"/>
                    <a:pt x="16756" y="25595"/>
                  </a:cubicBezTo>
                  <a:cubicBezTo>
                    <a:pt x="18043" y="25516"/>
                    <a:pt x="19287" y="25069"/>
                    <a:pt x="20432" y="24682"/>
                  </a:cubicBezTo>
                  <a:cubicBezTo>
                    <a:pt x="20423" y="16812"/>
                    <a:pt x="21381" y="8198"/>
                    <a:pt x="21411" y="299"/>
                  </a:cubicBezTo>
                  <a:cubicBezTo>
                    <a:pt x="20942" y="1957"/>
                    <a:pt x="21215" y="3906"/>
                    <a:pt x="20857" y="5607"/>
                  </a:cubicBezTo>
                  <a:close/>
                  <a:moveTo>
                    <a:pt x="16262" y="11954"/>
                  </a:moveTo>
                  <a:cubicBezTo>
                    <a:pt x="15985" y="11881"/>
                    <a:pt x="16034" y="11433"/>
                    <a:pt x="16298" y="11352"/>
                  </a:cubicBezTo>
                  <a:cubicBezTo>
                    <a:pt x="16741" y="11215"/>
                    <a:pt x="16661" y="12058"/>
                    <a:pt x="16262" y="11954"/>
                  </a:cubicBezTo>
                  <a:close/>
                  <a:moveTo>
                    <a:pt x="17451" y="12151"/>
                  </a:moveTo>
                  <a:cubicBezTo>
                    <a:pt x="16924" y="12195"/>
                    <a:pt x="17172" y="11426"/>
                    <a:pt x="17550" y="11730"/>
                  </a:cubicBezTo>
                  <a:cubicBezTo>
                    <a:pt x="17591" y="11867"/>
                    <a:pt x="17573" y="12091"/>
                    <a:pt x="17451" y="12151"/>
                  </a:cubicBezTo>
                  <a:close/>
                  <a:moveTo>
                    <a:pt x="17702" y="12227"/>
                  </a:moveTo>
                  <a:cubicBezTo>
                    <a:pt x="17656" y="11762"/>
                    <a:pt x="18094" y="11556"/>
                    <a:pt x="18312" y="11872"/>
                  </a:cubicBezTo>
                  <a:cubicBezTo>
                    <a:pt x="18366" y="12330"/>
                    <a:pt x="17912" y="12562"/>
                    <a:pt x="17702" y="12227"/>
                  </a:cubicBezTo>
                  <a:close/>
                  <a:moveTo>
                    <a:pt x="16616" y="19287"/>
                  </a:moveTo>
                  <a:cubicBezTo>
                    <a:pt x="16619" y="19246"/>
                    <a:pt x="16569" y="19248"/>
                    <a:pt x="16536" y="19233"/>
                  </a:cubicBezTo>
                  <a:cubicBezTo>
                    <a:pt x="16348" y="18838"/>
                    <a:pt x="16891" y="18471"/>
                    <a:pt x="17013" y="18905"/>
                  </a:cubicBezTo>
                  <a:cubicBezTo>
                    <a:pt x="16939" y="19109"/>
                    <a:pt x="16854" y="19295"/>
                    <a:pt x="16616" y="19287"/>
                  </a:cubicBezTo>
                  <a:close/>
                  <a:moveTo>
                    <a:pt x="17801" y="19180"/>
                  </a:moveTo>
                  <a:cubicBezTo>
                    <a:pt x="17789" y="19229"/>
                    <a:pt x="17801" y="19256"/>
                    <a:pt x="17834" y="19271"/>
                  </a:cubicBezTo>
                  <a:cubicBezTo>
                    <a:pt x="17630" y="20169"/>
                    <a:pt x="16962" y="18809"/>
                    <a:pt x="17801" y="19180"/>
                  </a:cubicBezTo>
                  <a:close/>
                  <a:moveTo>
                    <a:pt x="20457" y="11715"/>
                  </a:moveTo>
                  <a:cubicBezTo>
                    <a:pt x="20437" y="11480"/>
                    <a:pt x="20483" y="11361"/>
                    <a:pt x="20572" y="11166"/>
                  </a:cubicBezTo>
                  <a:cubicBezTo>
                    <a:pt x="20797" y="11198"/>
                    <a:pt x="20663" y="11774"/>
                    <a:pt x="20457" y="11715"/>
                  </a:cubicBezTo>
                  <a:close/>
                  <a:moveTo>
                    <a:pt x="20665" y="10440"/>
                  </a:moveTo>
                  <a:cubicBezTo>
                    <a:pt x="20475" y="10098"/>
                    <a:pt x="20644" y="9282"/>
                    <a:pt x="20694" y="8882"/>
                  </a:cubicBezTo>
                  <a:cubicBezTo>
                    <a:pt x="20857" y="9238"/>
                    <a:pt x="20824" y="10084"/>
                    <a:pt x="20665" y="1044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2" name="Google Shape;992;p51"/>
            <p:cNvSpPr/>
            <p:nvPr/>
          </p:nvSpPr>
          <p:spPr>
            <a:xfrm rot="-663173">
              <a:off x="2964717" y="1779385"/>
              <a:ext cx="83437" cy="1373441"/>
            </a:xfrm>
            <a:custGeom>
              <a:avLst/>
              <a:gdLst/>
              <a:ahLst/>
              <a:cxnLst/>
              <a:rect l="l" t="t" r="r" b="b"/>
              <a:pathLst>
                <a:path w="1530" h="25185" extrusionOk="0">
                  <a:moveTo>
                    <a:pt x="1245" y="505"/>
                  </a:moveTo>
                  <a:cubicBezTo>
                    <a:pt x="975" y="4634"/>
                    <a:pt x="1342" y="8649"/>
                    <a:pt x="822" y="12856"/>
                  </a:cubicBezTo>
                  <a:cubicBezTo>
                    <a:pt x="648" y="14269"/>
                    <a:pt x="469" y="15755"/>
                    <a:pt x="484" y="17150"/>
                  </a:cubicBezTo>
                  <a:cubicBezTo>
                    <a:pt x="487" y="17438"/>
                    <a:pt x="582" y="17738"/>
                    <a:pt x="587" y="18031"/>
                  </a:cubicBezTo>
                  <a:cubicBezTo>
                    <a:pt x="620" y="19774"/>
                    <a:pt x="329" y="21690"/>
                    <a:pt x="234" y="23451"/>
                  </a:cubicBezTo>
                  <a:cubicBezTo>
                    <a:pt x="204" y="24030"/>
                    <a:pt x="1" y="24646"/>
                    <a:pt x="227" y="25185"/>
                  </a:cubicBezTo>
                  <a:cubicBezTo>
                    <a:pt x="968" y="22233"/>
                    <a:pt x="613" y="19334"/>
                    <a:pt x="812" y="16629"/>
                  </a:cubicBezTo>
                  <a:cubicBezTo>
                    <a:pt x="859" y="16002"/>
                    <a:pt x="1012" y="15382"/>
                    <a:pt x="1054" y="14751"/>
                  </a:cubicBezTo>
                  <a:cubicBezTo>
                    <a:pt x="1134" y="13550"/>
                    <a:pt x="1115" y="12337"/>
                    <a:pt x="1176" y="11123"/>
                  </a:cubicBezTo>
                  <a:cubicBezTo>
                    <a:pt x="1235" y="9920"/>
                    <a:pt x="1246" y="8711"/>
                    <a:pt x="1248" y="7533"/>
                  </a:cubicBezTo>
                  <a:cubicBezTo>
                    <a:pt x="1254" y="5102"/>
                    <a:pt x="1529" y="2721"/>
                    <a:pt x="1257" y="420"/>
                  </a:cubicBezTo>
                  <a:cubicBezTo>
                    <a:pt x="1223" y="0"/>
                    <a:pt x="1245" y="505"/>
                    <a:pt x="1245" y="50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3" name="Google Shape;993;p51"/>
            <p:cNvSpPr/>
            <p:nvPr/>
          </p:nvSpPr>
          <p:spPr>
            <a:xfrm rot="-663173">
              <a:off x="2970765" y="2319662"/>
              <a:ext cx="18869" cy="311008"/>
            </a:xfrm>
            <a:custGeom>
              <a:avLst/>
              <a:gdLst/>
              <a:ahLst/>
              <a:cxnLst/>
              <a:rect l="l" t="t" r="r" b="b"/>
              <a:pathLst>
                <a:path w="346" h="5703" extrusionOk="0">
                  <a:moveTo>
                    <a:pt x="64" y="5213"/>
                  </a:moveTo>
                  <a:cubicBezTo>
                    <a:pt x="290" y="3457"/>
                    <a:pt x="190" y="1867"/>
                    <a:pt x="346" y="0"/>
                  </a:cubicBezTo>
                  <a:cubicBezTo>
                    <a:pt x="36" y="1503"/>
                    <a:pt x="86" y="3678"/>
                    <a:pt x="49" y="4994"/>
                  </a:cubicBezTo>
                  <a:cubicBezTo>
                    <a:pt x="40" y="5283"/>
                    <a:pt x="0" y="5703"/>
                    <a:pt x="64" y="52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4" name="Google Shape;994;p51"/>
            <p:cNvSpPr/>
            <p:nvPr/>
          </p:nvSpPr>
          <p:spPr>
            <a:xfrm rot="-663173">
              <a:off x="2910835" y="3039482"/>
              <a:ext cx="103724" cy="36483"/>
            </a:xfrm>
            <a:custGeom>
              <a:avLst/>
              <a:gdLst/>
              <a:ahLst/>
              <a:cxnLst/>
              <a:rect l="l" t="t" r="r" b="b"/>
              <a:pathLst>
                <a:path w="1902" h="669" extrusionOk="0">
                  <a:moveTo>
                    <a:pt x="1" y="622"/>
                  </a:moveTo>
                  <a:cubicBezTo>
                    <a:pt x="436" y="668"/>
                    <a:pt x="1407" y="556"/>
                    <a:pt x="1901" y="347"/>
                  </a:cubicBezTo>
                  <a:cubicBezTo>
                    <a:pt x="1347" y="1"/>
                    <a:pt x="657" y="618"/>
                    <a:pt x="1" y="62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5" name="Google Shape;995;p51"/>
            <p:cNvSpPr/>
            <p:nvPr/>
          </p:nvSpPr>
          <p:spPr>
            <a:xfrm rot="-663173">
              <a:off x="1893951" y="3097435"/>
              <a:ext cx="1155468" cy="129846"/>
            </a:xfrm>
            <a:custGeom>
              <a:avLst/>
              <a:gdLst/>
              <a:ahLst/>
              <a:cxnLst/>
              <a:rect l="l" t="t" r="r" b="b"/>
              <a:pathLst>
                <a:path w="21188" h="2381" extrusionOk="0">
                  <a:moveTo>
                    <a:pt x="19272" y="2070"/>
                  </a:moveTo>
                  <a:cubicBezTo>
                    <a:pt x="18600" y="2103"/>
                    <a:pt x="17900" y="2148"/>
                    <a:pt x="17187" y="2103"/>
                  </a:cubicBezTo>
                  <a:cubicBezTo>
                    <a:pt x="16692" y="2074"/>
                    <a:pt x="16194" y="2011"/>
                    <a:pt x="15693" y="1931"/>
                  </a:cubicBezTo>
                  <a:lnTo>
                    <a:pt x="15693" y="1929"/>
                  </a:lnTo>
                  <a:cubicBezTo>
                    <a:pt x="13193" y="1523"/>
                    <a:pt x="10630" y="606"/>
                    <a:pt x="8090" y="319"/>
                  </a:cubicBezTo>
                  <a:cubicBezTo>
                    <a:pt x="5260" y="0"/>
                    <a:pt x="2566" y="3"/>
                    <a:pt x="1" y="142"/>
                  </a:cubicBezTo>
                  <a:cubicBezTo>
                    <a:pt x="2786" y="605"/>
                    <a:pt x="6021" y="318"/>
                    <a:pt x="9139" y="932"/>
                  </a:cubicBezTo>
                  <a:cubicBezTo>
                    <a:pt x="10849" y="1270"/>
                    <a:pt x="12683" y="1435"/>
                    <a:pt x="14305" y="1903"/>
                  </a:cubicBezTo>
                  <a:cubicBezTo>
                    <a:pt x="10595" y="1393"/>
                    <a:pt x="6490" y="579"/>
                    <a:pt x="3148" y="637"/>
                  </a:cubicBezTo>
                  <a:cubicBezTo>
                    <a:pt x="2241" y="651"/>
                    <a:pt x="1256" y="317"/>
                    <a:pt x="597" y="567"/>
                  </a:cubicBezTo>
                  <a:cubicBezTo>
                    <a:pt x="857" y="664"/>
                    <a:pt x="1351" y="389"/>
                    <a:pt x="1717" y="625"/>
                  </a:cubicBezTo>
                  <a:cubicBezTo>
                    <a:pt x="1490" y="745"/>
                    <a:pt x="1096" y="649"/>
                    <a:pt x="911" y="824"/>
                  </a:cubicBezTo>
                  <a:cubicBezTo>
                    <a:pt x="5358" y="660"/>
                    <a:pt x="10680" y="1630"/>
                    <a:pt x="15693" y="2179"/>
                  </a:cubicBezTo>
                  <a:lnTo>
                    <a:pt x="15693" y="2181"/>
                  </a:lnTo>
                  <a:cubicBezTo>
                    <a:pt x="16286" y="2245"/>
                    <a:pt x="16876" y="2305"/>
                    <a:pt x="17457" y="2355"/>
                  </a:cubicBezTo>
                  <a:cubicBezTo>
                    <a:pt x="17331" y="2312"/>
                    <a:pt x="17083" y="2364"/>
                    <a:pt x="17036" y="2258"/>
                  </a:cubicBezTo>
                  <a:cubicBezTo>
                    <a:pt x="18171" y="2380"/>
                    <a:pt x="19314" y="2337"/>
                    <a:pt x="20248" y="2238"/>
                  </a:cubicBezTo>
                  <a:cubicBezTo>
                    <a:pt x="20563" y="2205"/>
                    <a:pt x="20987" y="2281"/>
                    <a:pt x="21187" y="2013"/>
                  </a:cubicBezTo>
                  <a:cubicBezTo>
                    <a:pt x="20563" y="1900"/>
                    <a:pt x="19915" y="2037"/>
                    <a:pt x="19272" y="2070"/>
                  </a:cubicBezTo>
                  <a:close/>
                  <a:moveTo>
                    <a:pt x="3447" y="327"/>
                  </a:moveTo>
                  <a:cubicBezTo>
                    <a:pt x="3468" y="199"/>
                    <a:pt x="3740" y="264"/>
                    <a:pt x="3795" y="329"/>
                  </a:cubicBezTo>
                  <a:cubicBezTo>
                    <a:pt x="3752" y="477"/>
                    <a:pt x="3539" y="365"/>
                    <a:pt x="3447" y="327"/>
                  </a:cubicBezTo>
                  <a:close/>
                  <a:moveTo>
                    <a:pt x="4403" y="321"/>
                  </a:moveTo>
                  <a:cubicBezTo>
                    <a:pt x="6330" y="206"/>
                    <a:pt x="8769" y="445"/>
                    <a:pt x="10831" y="934"/>
                  </a:cubicBezTo>
                  <a:cubicBezTo>
                    <a:pt x="8897" y="717"/>
                    <a:pt x="6426" y="325"/>
                    <a:pt x="4403" y="3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6" name="Google Shape;996;p51"/>
            <p:cNvSpPr/>
            <p:nvPr/>
          </p:nvSpPr>
          <p:spPr>
            <a:xfrm rot="-663173">
              <a:off x="2509758" y="1890415"/>
              <a:ext cx="17396" cy="31303"/>
            </a:xfrm>
            <a:custGeom>
              <a:avLst/>
              <a:gdLst/>
              <a:ahLst/>
              <a:cxnLst/>
              <a:rect l="l" t="t" r="r" b="b"/>
              <a:pathLst>
                <a:path w="319" h="574" extrusionOk="0">
                  <a:moveTo>
                    <a:pt x="297" y="0"/>
                  </a:moveTo>
                  <a:cubicBezTo>
                    <a:pt x="199" y="27"/>
                    <a:pt x="100" y="45"/>
                    <a:pt x="0" y="57"/>
                  </a:cubicBezTo>
                  <a:lnTo>
                    <a:pt x="0" y="573"/>
                  </a:lnTo>
                  <a:cubicBezTo>
                    <a:pt x="174" y="382"/>
                    <a:pt x="318" y="201"/>
                    <a:pt x="297" y="0"/>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7" name="Google Shape;997;p51"/>
            <p:cNvSpPr/>
            <p:nvPr/>
          </p:nvSpPr>
          <p:spPr>
            <a:xfrm rot="-663173">
              <a:off x="2523153" y="1953339"/>
              <a:ext cx="24922" cy="41882"/>
            </a:xfrm>
            <a:custGeom>
              <a:avLst/>
              <a:gdLst/>
              <a:ahLst/>
              <a:cxnLst/>
              <a:rect l="l" t="t" r="r" b="b"/>
              <a:pathLst>
                <a:path w="457" h="768" extrusionOk="0">
                  <a:moveTo>
                    <a:pt x="108" y="588"/>
                  </a:moveTo>
                  <a:cubicBezTo>
                    <a:pt x="276" y="453"/>
                    <a:pt x="456" y="362"/>
                    <a:pt x="452" y="133"/>
                  </a:cubicBezTo>
                  <a:cubicBezTo>
                    <a:pt x="293" y="26"/>
                    <a:pt x="145" y="6"/>
                    <a:pt x="0" y="0"/>
                  </a:cubicBezTo>
                  <a:lnTo>
                    <a:pt x="0" y="767"/>
                  </a:lnTo>
                  <a:cubicBezTo>
                    <a:pt x="33" y="708"/>
                    <a:pt x="68" y="649"/>
                    <a:pt x="108" y="588"/>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8" name="Google Shape;998;p51"/>
            <p:cNvSpPr/>
            <p:nvPr/>
          </p:nvSpPr>
          <p:spPr>
            <a:xfrm rot="-663173">
              <a:off x="2547572" y="2083517"/>
              <a:ext cx="25795" cy="31466"/>
            </a:xfrm>
            <a:custGeom>
              <a:avLst/>
              <a:gdLst/>
              <a:ahLst/>
              <a:cxnLst/>
              <a:rect l="l" t="t" r="r" b="b"/>
              <a:pathLst>
                <a:path w="473" h="577" extrusionOk="0">
                  <a:moveTo>
                    <a:pt x="472" y="76"/>
                  </a:moveTo>
                  <a:cubicBezTo>
                    <a:pt x="303" y="0"/>
                    <a:pt x="150" y="40"/>
                    <a:pt x="0" y="107"/>
                  </a:cubicBezTo>
                  <a:lnTo>
                    <a:pt x="0" y="576"/>
                  </a:lnTo>
                  <a:cubicBezTo>
                    <a:pt x="159" y="422"/>
                    <a:pt x="327" y="327"/>
                    <a:pt x="472" y="76"/>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9" name="Google Shape;999;p51"/>
            <p:cNvSpPr/>
            <p:nvPr/>
          </p:nvSpPr>
          <p:spPr>
            <a:xfrm rot="-663173">
              <a:off x="2616602" y="2330872"/>
              <a:ext cx="182853" cy="228334"/>
            </a:xfrm>
            <a:custGeom>
              <a:avLst/>
              <a:gdLst/>
              <a:ahLst/>
              <a:cxnLst/>
              <a:rect l="l" t="t" r="r" b="b"/>
              <a:pathLst>
                <a:path w="3353" h="4187" extrusionOk="0">
                  <a:moveTo>
                    <a:pt x="3352" y="929"/>
                  </a:moveTo>
                  <a:cubicBezTo>
                    <a:pt x="3070" y="843"/>
                    <a:pt x="3345" y="660"/>
                    <a:pt x="3064" y="438"/>
                  </a:cubicBezTo>
                  <a:cubicBezTo>
                    <a:pt x="2166" y="446"/>
                    <a:pt x="1032" y="1"/>
                    <a:pt x="0" y="42"/>
                  </a:cubicBezTo>
                  <a:lnTo>
                    <a:pt x="0" y="4186"/>
                  </a:lnTo>
                  <a:cubicBezTo>
                    <a:pt x="1221" y="3785"/>
                    <a:pt x="2718" y="2477"/>
                    <a:pt x="3352" y="9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0" name="Google Shape;1000;p51"/>
            <p:cNvSpPr/>
            <p:nvPr/>
          </p:nvSpPr>
          <p:spPr>
            <a:xfrm rot="-663173">
              <a:off x="2633234" y="2378427"/>
              <a:ext cx="133990" cy="107432"/>
            </a:xfrm>
            <a:custGeom>
              <a:avLst/>
              <a:gdLst/>
              <a:ahLst/>
              <a:cxnLst/>
              <a:rect l="l" t="t" r="r" b="b"/>
              <a:pathLst>
                <a:path w="2457" h="1970" extrusionOk="0">
                  <a:moveTo>
                    <a:pt x="1138" y="1970"/>
                  </a:moveTo>
                  <a:cubicBezTo>
                    <a:pt x="1737" y="1488"/>
                    <a:pt x="2342" y="659"/>
                    <a:pt x="2456" y="0"/>
                  </a:cubicBezTo>
                  <a:cubicBezTo>
                    <a:pt x="1690" y="635"/>
                    <a:pt x="701" y="865"/>
                    <a:pt x="0" y="1222"/>
                  </a:cubicBezTo>
                  <a:cubicBezTo>
                    <a:pt x="347" y="1225"/>
                    <a:pt x="847" y="1689"/>
                    <a:pt x="1138" y="197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1" name="Google Shape;1001;p51"/>
            <p:cNvSpPr/>
            <p:nvPr/>
          </p:nvSpPr>
          <p:spPr>
            <a:xfrm rot="-663173">
              <a:off x="2602122" y="2370621"/>
              <a:ext cx="4635" cy="17833"/>
            </a:xfrm>
            <a:custGeom>
              <a:avLst/>
              <a:gdLst/>
              <a:ahLst/>
              <a:cxnLst/>
              <a:rect l="l" t="t" r="r" b="b"/>
              <a:pathLst>
                <a:path w="85" h="327" extrusionOk="0">
                  <a:moveTo>
                    <a:pt x="0" y="9"/>
                  </a:moveTo>
                  <a:lnTo>
                    <a:pt x="0" y="326"/>
                  </a:lnTo>
                  <a:cubicBezTo>
                    <a:pt x="41" y="216"/>
                    <a:pt x="70" y="107"/>
                    <a:pt x="85" y="0"/>
                  </a:cubicBezTo>
                  <a:cubicBezTo>
                    <a:pt x="57" y="3"/>
                    <a:pt x="29" y="6"/>
                    <a:pt x="0" y="9"/>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2" name="Google Shape;1002;p51"/>
            <p:cNvSpPr/>
            <p:nvPr/>
          </p:nvSpPr>
          <p:spPr>
            <a:xfrm rot="-663173">
              <a:off x="2624433" y="2459261"/>
              <a:ext cx="68877" cy="62769"/>
            </a:xfrm>
            <a:custGeom>
              <a:avLst/>
              <a:gdLst/>
              <a:ahLst/>
              <a:cxnLst/>
              <a:rect l="l" t="t" r="r" b="b"/>
              <a:pathLst>
                <a:path w="1263" h="1151" extrusionOk="0">
                  <a:moveTo>
                    <a:pt x="841" y="1150"/>
                  </a:moveTo>
                  <a:cubicBezTo>
                    <a:pt x="985" y="1063"/>
                    <a:pt x="1130" y="976"/>
                    <a:pt x="1262" y="809"/>
                  </a:cubicBezTo>
                  <a:cubicBezTo>
                    <a:pt x="885" y="443"/>
                    <a:pt x="421" y="74"/>
                    <a:pt x="0" y="1"/>
                  </a:cubicBezTo>
                  <a:lnTo>
                    <a:pt x="0" y="332"/>
                  </a:lnTo>
                  <a:cubicBezTo>
                    <a:pt x="343" y="550"/>
                    <a:pt x="658" y="855"/>
                    <a:pt x="841" y="115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3" name="Google Shape;1003;p51"/>
            <p:cNvSpPr/>
            <p:nvPr/>
          </p:nvSpPr>
          <p:spPr>
            <a:xfrm rot="-663173">
              <a:off x="2629393" y="2494992"/>
              <a:ext cx="30539" cy="45809"/>
            </a:xfrm>
            <a:custGeom>
              <a:avLst/>
              <a:gdLst/>
              <a:ahLst/>
              <a:cxnLst/>
              <a:rect l="l" t="t" r="r" b="b"/>
              <a:pathLst>
                <a:path w="560" h="840" extrusionOk="0">
                  <a:moveTo>
                    <a:pt x="560" y="782"/>
                  </a:moveTo>
                  <a:cubicBezTo>
                    <a:pt x="513" y="509"/>
                    <a:pt x="287" y="222"/>
                    <a:pt x="0" y="0"/>
                  </a:cubicBezTo>
                  <a:lnTo>
                    <a:pt x="0" y="443"/>
                  </a:lnTo>
                  <a:cubicBezTo>
                    <a:pt x="191" y="635"/>
                    <a:pt x="363" y="839"/>
                    <a:pt x="560" y="78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4" name="Google Shape;1004;p51"/>
            <p:cNvSpPr/>
            <p:nvPr/>
          </p:nvSpPr>
          <p:spPr>
            <a:xfrm rot="-663173">
              <a:off x="2634491" y="2538467"/>
              <a:ext cx="9543" cy="13088"/>
            </a:xfrm>
            <a:custGeom>
              <a:avLst/>
              <a:gdLst/>
              <a:ahLst/>
              <a:cxnLst/>
              <a:rect l="l" t="t" r="r" b="b"/>
              <a:pathLst>
                <a:path w="175" h="240" extrusionOk="0">
                  <a:moveTo>
                    <a:pt x="0" y="0"/>
                  </a:moveTo>
                  <a:lnTo>
                    <a:pt x="0" y="240"/>
                  </a:lnTo>
                  <a:cubicBezTo>
                    <a:pt x="59" y="217"/>
                    <a:pt x="117" y="192"/>
                    <a:pt x="174" y="161"/>
                  </a:cubicBezTo>
                  <a:cubicBezTo>
                    <a:pt x="117" y="107"/>
                    <a:pt x="59" y="54"/>
                    <a:pt x="0" y="0"/>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5" name="Google Shape;1005;p51"/>
            <p:cNvSpPr/>
            <p:nvPr/>
          </p:nvSpPr>
          <p:spPr>
            <a:xfrm rot="-663173">
              <a:off x="2605906" y="2361080"/>
              <a:ext cx="123138" cy="64187"/>
            </a:xfrm>
            <a:custGeom>
              <a:avLst/>
              <a:gdLst/>
              <a:ahLst/>
              <a:cxnLst/>
              <a:rect l="l" t="t" r="r" b="b"/>
              <a:pathLst>
                <a:path w="2258" h="1177" extrusionOk="0">
                  <a:moveTo>
                    <a:pt x="312" y="20"/>
                  </a:moveTo>
                  <a:cubicBezTo>
                    <a:pt x="245" y="294"/>
                    <a:pt x="121" y="574"/>
                    <a:pt x="0" y="855"/>
                  </a:cubicBezTo>
                  <a:lnTo>
                    <a:pt x="0" y="1176"/>
                  </a:lnTo>
                  <a:cubicBezTo>
                    <a:pt x="767" y="991"/>
                    <a:pt x="1641" y="705"/>
                    <a:pt x="2258" y="279"/>
                  </a:cubicBezTo>
                  <a:cubicBezTo>
                    <a:pt x="1624" y="308"/>
                    <a:pt x="946" y="1"/>
                    <a:pt x="312" y="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6" name="Google Shape;1006;p51"/>
            <p:cNvSpPr/>
            <p:nvPr/>
          </p:nvSpPr>
          <p:spPr>
            <a:xfrm rot="-663173">
              <a:off x="1524249" y="3154754"/>
              <a:ext cx="1254" cy="763"/>
            </a:xfrm>
            <a:custGeom>
              <a:avLst/>
              <a:gdLst/>
              <a:ahLst/>
              <a:cxnLst/>
              <a:rect l="l" t="t" r="r" b="b"/>
              <a:pathLst>
                <a:path w="23" h="14" extrusionOk="0">
                  <a:moveTo>
                    <a:pt x="16" y="1"/>
                  </a:moveTo>
                  <a:lnTo>
                    <a:pt x="16" y="1"/>
                  </a:lnTo>
                  <a:cubicBezTo>
                    <a:pt x="15" y="6"/>
                    <a:pt x="0" y="8"/>
                    <a:pt x="7" y="14"/>
                  </a:cubicBezTo>
                  <a:cubicBezTo>
                    <a:pt x="7" y="9"/>
                    <a:pt x="23" y="7"/>
                    <a:pt x="1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1008" name="Google Shape;1008;p51"/>
          <p:cNvSpPr txBox="1">
            <a:spLocks noGrp="1"/>
          </p:cNvSpPr>
          <p:nvPr>
            <p:ph type="subTitle" idx="1"/>
          </p:nvPr>
        </p:nvSpPr>
        <p:spPr>
          <a:xfrm>
            <a:off x="1034346" y="1487028"/>
            <a:ext cx="7372849" cy="3121500"/>
          </a:xfrm>
          <a:prstGeom prst="rect">
            <a:avLst/>
          </a:prstGeom>
        </p:spPr>
        <p:txBody>
          <a:bodyPr spcFirstLastPara="1" wrap="square" lIns="91425" tIns="91425" rIns="91425" bIns="91425" anchor="t" anchorCtr="0">
            <a:noAutofit/>
          </a:bodyPr>
          <a:lstStyle/>
          <a:p>
            <a:pPr algn="r" rtl="1">
              <a:buFont typeface="Arial" panose="020B0604020202020204" pitchFamily="34" charset="0"/>
              <a:buChar char="•"/>
            </a:pPr>
            <a:r>
              <a:rPr lang="fa-IR" sz="2400" dirty="0"/>
              <a:t>9. قدرت خودگویی مثبت: منتقد درونی شما می‌تواند بدترین دشمن شما باشد. این کتاب بر اهمیت جایگزینی خودگویی منفی با جملات تاکیدی مثبت اصرار می‌کند. برای تقویت اعتماد به نفس و عزت نفس خود، روی نقاط قوت و توانایی‌های خود تمرکز کنید.</a:t>
            </a:r>
          </a:p>
        </p:txBody>
      </p:sp>
      <p:sp>
        <p:nvSpPr>
          <p:cNvPr id="3" name="Flowchart: Connector 2">
            <a:extLst>
              <a:ext uri="{FF2B5EF4-FFF2-40B4-BE49-F238E27FC236}">
                <a16:creationId xmlns:a16="http://schemas.microsoft.com/office/drawing/2014/main" id="{84BC1162-718D-CABB-3B34-A50244800583}"/>
              </a:ext>
            </a:extLst>
          </p:cNvPr>
          <p:cNvSpPr/>
          <p:nvPr/>
        </p:nvSpPr>
        <p:spPr>
          <a:xfrm>
            <a:off x="335100" y="4026638"/>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9</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pic>
        <p:nvPicPr>
          <p:cNvPr id="2" name="Picture 1" descr="Image preview">
            <a:extLst>
              <a:ext uri="{FF2B5EF4-FFF2-40B4-BE49-F238E27FC236}">
                <a16:creationId xmlns:a16="http://schemas.microsoft.com/office/drawing/2014/main" id="{8D69EAFD-17BE-21B4-66DC-2007C92B526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73373" y="2868469"/>
            <a:ext cx="1867701" cy="18701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399645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sp>
        <p:nvSpPr>
          <p:cNvPr id="885" name="Google Shape;885;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fa-IR" sz="2800" dirty="0"/>
              <a:t>به اندازه کافی بخوابید</a:t>
            </a:r>
          </a:p>
        </p:txBody>
      </p:sp>
      <p:grpSp>
        <p:nvGrpSpPr>
          <p:cNvPr id="886" name="Google Shape;886;p51"/>
          <p:cNvGrpSpPr/>
          <p:nvPr/>
        </p:nvGrpSpPr>
        <p:grpSpPr>
          <a:xfrm rot="1263932">
            <a:off x="374534" y="427120"/>
            <a:ext cx="1409409" cy="1018880"/>
            <a:chOff x="98086" y="1372252"/>
            <a:chExt cx="3192732" cy="2479577"/>
          </a:xfrm>
        </p:grpSpPr>
        <p:sp>
          <p:nvSpPr>
            <p:cNvPr id="887" name="Google Shape;887;p51"/>
            <p:cNvSpPr/>
            <p:nvPr/>
          </p:nvSpPr>
          <p:spPr>
            <a:xfrm rot="-663173">
              <a:off x="259933" y="1629037"/>
              <a:ext cx="2869038" cy="1966008"/>
            </a:xfrm>
            <a:custGeom>
              <a:avLst/>
              <a:gdLst/>
              <a:ahLst/>
              <a:cxnLst/>
              <a:rect l="l" t="t" r="r" b="b"/>
              <a:pathLst>
                <a:path w="52610" h="36051" extrusionOk="0">
                  <a:moveTo>
                    <a:pt x="52406" y="10088"/>
                  </a:moveTo>
                  <a:cubicBezTo>
                    <a:pt x="52411" y="9256"/>
                    <a:pt x="52610" y="7072"/>
                    <a:pt x="52154" y="6672"/>
                  </a:cubicBezTo>
                  <a:cubicBezTo>
                    <a:pt x="51908" y="6456"/>
                    <a:pt x="51477" y="6566"/>
                    <a:pt x="51130" y="6539"/>
                  </a:cubicBezTo>
                  <a:cubicBezTo>
                    <a:pt x="50529" y="5965"/>
                    <a:pt x="50237" y="5154"/>
                    <a:pt x="49552" y="4645"/>
                  </a:cubicBezTo>
                  <a:cubicBezTo>
                    <a:pt x="48084" y="5136"/>
                    <a:pt x="46320" y="5329"/>
                    <a:pt x="44370" y="4799"/>
                  </a:cubicBezTo>
                  <a:cubicBezTo>
                    <a:pt x="44128" y="4733"/>
                    <a:pt x="43894" y="4569"/>
                    <a:pt x="43630" y="4486"/>
                  </a:cubicBezTo>
                  <a:cubicBezTo>
                    <a:pt x="43572" y="4469"/>
                    <a:pt x="43507" y="4451"/>
                    <a:pt x="43446" y="4433"/>
                  </a:cubicBezTo>
                  <a:lnTo>
                    <a:pt x="43446" y="4431"/>
                  </a:lnTo>
                  <a:cubicBezTo>
                    <a:pt x="42854" y="4254"/>
                    <a:pt x="42176" y="4083"/>
                    <a:pt x="41530" y="3953"/>
                  </a:cubicBezTo>
                  <a:cubicBezTo>
                    <a:pt x="40772" y="3802"/>
                    <a:pt x="39970" y="3762"/>
                    <a:pt x="39286" y="3533"/>
                  </a:cubicBezTo>
                  <a:cubicBezTo>
                    <a:pt x="38806" y="3373"/>
                    <a:pt x="38357" y="3085"/>
                    <a:pt x="37847" y="2914"/>
                  </a:cubicBezTo>
                  <a:cubicBezTo>
                    <a:pt x="36368" y="2417"/>
                    <a:pt x="34343" y="1719"/>
                    <a:pt x="32563" y="1841"/>
                  </a:cubicBezTo>
                  <a:cubicBezTo>
                    <a:pt x="31022" y="1946"/>
                    <a:pt x="29932" y="3103"/>
                    <a:pt x="29244" y="4362"/>
                  </a:cubicBezTo>
                  <a:cubicBezTo>
                    <a:pt x="28907" y="3191"/>
                    <a:pt x="28301" y="2597"/>
                    <a:pt x="27258" y="1937"/>
                  </a:cubicBezTo>
                  <a:cubicBezTo>
                    <a:pt x="26071" y="1184"/>
                    <a:pt x="24303" y="1"/>
                    <a:pt x="22426" y="55"/>
                  </a:cubicBezTo>
                  <a:cubicBezTo>
                    <a:pt x="20409" y="114"/>
                    <a:pt x="18299" y="407"/>
                    <a:pt x="16197" y="596"/>
                  </a:cubicBezTo>
                  <a:cubicBezTo>
                    <a:pt x="14047" y="788"/>
                    <a:pt x="12095" y="1124"/>
                    <a:pt x="9708" y="452"/>
                  </a:cubicBezTo>
                  <a:cubicBezTo>
                    <a:pt x="9319" y="342"/>
                    <a:pt x="8877" y="49"/>
                    <a:pt x="8499" y="79"/>
                  </a:cubicBezTo>
                  <a:cubicBezTo>
                    <a:pt x="7688" y="142"/>
                    <a:pt x="7141" y="1492"/>
                    <a:pt x="6422" y="1719"/>
                  </a:cubicBezTo>
                  <a:cubicBezTo>
                    <a:pt x="6039" y="1839"/>
                    <a:pt x="5374" y="1719"/>
                    <a:pt x="5050" y="1932"/>
                  </a:cubicBezTo>
                  <a:cubicBezTo>
                    <a:pt x="4721" y="2149"/>
                    <a:pt x="4636" y="2924"/>
                    <a:pt x="4488" y="3595"/>
                  </a:cubicBezTo>
                  <a:cubicBezTo>
                    <a:pt x="4105" y="5327"/>
                    <a:pt x="3806" y="7138"/>
                    <a:pt x="3474" y="8756"/>
                  </a:cubicBezTo>
                  <a:cubicBezTo>
                    <a:pt x="3031" y="10916"/>
                    <a:pt x="2488" y="13369"/>
                    <a:pt x="2193" y="15661"/>
                  </a:cubicBezTo>
                  <a:cubicBezTo>
                    <a:pt x="1522" y="20854"/>
                    <a:pt x="361" y="25192"/>
                    <a:pt x="0" y="29953"/>
                  </a:cubicBezTo>
                  <a:cubicBezTo>
                    <a:pt x="683" y="30451"/>
                    <a:pt x="1584" y="30547"/>
                    <a:pt x="2425" y="30656"/>
                  </a:cubicBezTo>
                  <a:cubicBezTo>
                    <a:pt x="5335" y="31032"/>
                    <a:pt x="8194" y="31227"/>
                    <a:pt x="11108" y="31604"/>
                  </a:cubicBezTo>
                  <a:cubicBezTo>
                    <a:pt x="13967" y="31973"/>
                    <a:pt x="16999" y="32192"/>
                    <a:pt x="19648" y="32316"/>
                  </a:cubicBezTo>
                  <a:cubicBezTo>
                    <a:pt x="20637" y="32363"/>
                    <a:pt x="21600" y="32531"/>
                    <a:pt x="22524" y="32557"/>
                  </a:cubicBezTo>
                  <a:cubicBezTo>
                    <a:pt x="22759" y="32564"/>
                    <a:pt x="23007" y="32456"/>
                    <a:pt x="23229" y="32475"/>
                  </a:cubicBezTo>
                  <a:cubicBezTo>
                    <a:pt x="23631" y="32509"/>
                    <a:pt x="24099" y="32726"/>
                    <a:pt x="24529" y="32816"/>
                  </a:cubicBezTo>
                  <a:cubicBezTo>
                    <a:pt x="25468" y="33016"/>
                    <a:pt x="26432" y="33060"/>
                    <a:pt x="27356" y="33095"/>
                  </a:cubicBezTo>
                  <a:cubicBezTo>
                    <a:pt x="27816" y="33111"/>
                    <a:pt x="28299" y="32992"/>
                    <a:pt x="28664" y="33046"/>
                  </a:cubicBezTo>
                  <a:cubicBezTo>
                    <a:pt x="28976" y="33093"/>
                    <a:pt x="29190" y="33303"/>
                    <a:pt x="29489" y="33369"/>
                  </a:cubicBezTo>
                  <a:cubicBezTo>
                    <a:pt x="31240" y="33761"/>
                    <a:pt x="33209" y="33878"/>
                    <a:pt x="35084" y="34049"/>
                  </a:cubicBezTo>
                  <a:cubicBezTo>
                    <a:pt x="37882" y="34304"/>
                    <a:pt x="40662" y="34700"/>
                    <a:pt x="43446" y="35079"/>
                  </a:cubicBezTo>
                  <a:lnTo>
                    <a:pt x="43446" y="35081"/>
                  </a:lnTo>
                  <a:cubicBezTo>
                    <a:pt x="45296" y="35332"/>
                    <a:pt x="47146" y="35574"/>
                    <a:pt x="49004" y="35762"/>
                  </a:cubicBezTo>
                  <a:cubicBezTo>
                    <a:pt x="49828" y="35846"/>
                    <a:pt x="50762" y="36050"/>
                    <a:pt x="51529" y="35698"/>
                  </a:cubicBezTo>
                  <a:cubicBezTo>
                    <a:pt x="52006" y="33260"/>
                    <a:pt x="51939" y="30666"/>
                    <a:pt x="52109" y="28182"/>
                  </a:cubicBezTo>
                  <a:cubicBezTo>
                    <a:pt x="52276" y="25735"/>
                    <a:pt x="52403" y="23253"/>
                    <a:pt x="52459" y="20765"/>
                  </a:cubicBezTo>
                  <a:cubicBezTo>
                    <a:pt x="52541" y="17226"/>
                    <a:pt x="52384" y="13612"/>
                    <a:pt x="52406" y="1008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8" name="Google Shape;888;p51"/>
            <p:cNvSpPr/>
            <p:nvPr/>
          </p:nvSpPr>
          <p:spPr>
            <a:xfrm rot="-663173">
              <a:off x="527725" y="1757315"/>
              <a:ext cx="1276043" cy="1531698"/>
            </a:xfrm>
            <a:custGeom>
              <a:avLst/>
              <a:gdLst/>
              <a:ahLst/>
              <a:cxnLst/>
              <a:rect l="l" t="t" r="r" b="b"/>
              <a:pathLst>
                <a:path w="23399" h="28087" extrusionOk="0">
                  <a:moveTo>
                    <a:pt x="20976" y="1540"/>
                  </a:moveTo>
                  <a:cubicBezTo>
                    <a:pt x="19777" y="777"/>
                    <a:pt x="18010" y="160"/>
                    <a:pt x="16136" y="48"/>
                  </a:cubicBezTo>
                  <a:cubicBezTo>
                    <a:pt x="15346" y="1"/>
                    <a:pt x="14750" y="187"/>
                    <a:pt x="14071" y="259"/>
                  </a:cubicBezTo>
                  <a:cubicBezTo>
                    <a:pt x="10832" y="602"/>
                    <a:pt x="7536" y="1180"/>
                    <a:pt x="3627" y="515"/>
                  </a:cubicBezTo>
                  <a:cubicBezTo>
                    <a:pt x="2829" y="4381"/>
                    <a:pt x="2345" y="8535"/>
                    <a:pt x="1672" y="12625"/>
                  </a:cubicBezTo>
                  <a:cubicBezTo>
                    <a:pt x="1352" y="14578"/>
                    <a:pt x="982" y="16632"/>
                    <a:pt x="720" y="18661"/>
                  </a:cubicBezTo>
                  <a:cubicBezTo>
                    <a:pt x="459" y="20687"/>
                    <a:pt x="0" y="22704"/>
                    <a:pt x="445" y="24482"/>
                  </a:cubicBezTo>
                  <a:cubicBezTo>
                    <a:pt x="1649" y="25263"/>
                    <a:pt x="3652" y="25647"/>
                    <a:pt x="5439" y="25778"/>
                  </a:cubicBezTo>
                  <a:cubicBezTo>
                    <a:pt x="7357" y="25919"/>
                    <a:pt x="9203" y="25273"/>
                    <a:pt x="11103" y="25251"/>
                  </a:cubicBezTo>
                  <a:cubicBezTo>
                    <a:pt x="12031" y="25241"/>
                    <a:pt x="12877" y="25534"/>
                    <a:pt x="13834" y="25603"/>
                  </a:cubicBezTo>
                  <a:cubicBezTo>
                    <a:pt x="12089" y="25042"/>
                    <a:pt x="10024" y="25082"/>
                    <a:pt x="8548" y="25226"/>
                  </a:cubicBezTo>
                  <a:cubicBezTo>
                    <a:pt x="7018" y="25373"/>
                    <a:pt x="5166" y="25432"/>
                    <a:pt x="3602" y="25237"/>
                  </a:cubicBezTo>
                  <a:cubicBezTo>
                    <a:pt x="2869" y="25146"/>
                    <a:pt x="1788" y="25059"/>
                    <a:pt x="1517" y="24577"/>
                  </a:cubicBezTo>
                  <a:cubicBezTo>
                    <a:pt x="3184" y="25159"/>
                    <a:pt x="5295" y="25106"/>
                    <a:pt x="6927" y="25016"/>
                  </a:cubicBezTo>
                  <a:cubicBezTo>
                    <a:pt x="8009" y="24955"/>
                    <a:pt x="9059" y="24745"/>
                    <a:pt x="10044" y="24724"/>
                  </a:cubicBezTo>
                  <a:cubicBezTo>
                    <a:pt x="10952" y="24704"/>
                    <a:pt x="11898" y="24832"/>
                    <a:pt x="12706" y="24938"/>
                  </a:cubicBezTo>
                  <a:cubicBezTo>
                    <a:pt x="13420" y="25031"/>
                    <a:pt x="14131" y="25339"/>
                    <a:pt x="14832" y="25602"/>
                  </a:cubicBezTo>
                  <a:cubicBezTo>
                    <a:pt x="16872" y="26369"/>
                    <a:pt x="18853" y="27171"/>
                    <a:pt x="20628" y="28087"/>
                  </a:cubicBezTo>
                  <a:cubicBezTo>
                    <a:pt x="21485" y="20076"/>
                    <a:pt x="22393" y="11948"/>
                    <a:pt x="23399" y="3935"/>
                  </a:cubicBezTo>
                  <a:cubicBezTo>
                    <a:pt x="23038" y="2746"/>
                    <a:pt x="22028" y="2210"/>
                    <a:pt x="20976" y="1540"/>
                  </a:cubicBezTo>
                  <a:close/>
                  <a:moveTo>
                    <a:pt x="17791" y="2691"/>
                  </a:moveTo>
                  <a:cubicBezTo>
                    <a:pt x="18422" y="2698"/>
                    <a:pt x="18754" y="3081"/>
                    <a:pt x="19240" y="3225"/>
                  </a:cubicBezTo>
                  <a:cubicBezTo>
                    <a:pt x="19469" y="3294"/>
                    <a:pt x="19706" y="3260"/>
                    <a:pt x="19923" y="3313"/>
                  </a:cubicBezTo>
                  <a:cubicBezTo>
                    <a:pt x="20705" y="3503"/>
                    <a:pt x="21362" y="3780"/>
                    <a:pt x="21899" y="4132"/>
                  </a:cubicBezTo>
                  <a:cubicBezTo>
                    <a:pt x="21212" y="3861"/>
                    <a:pt x="20359" y="3703"/>
                    <a:pt x="19463" y="3515"/>
                  </a:cubicBezTo>
                  <a:cubicBezTo>
                    <a:pt x="19069" y="3431"/>
                    <a:pt x="18685" y="3202"/>
                    <a:pt x="18302" y="3104"/>
                  </a:cubicBezTo>
                  <a:cubicBezTo>
                    <a:pt x="17342" y="2858"/>
                    <a:pt x="16119" y="2868"/>
                    <a:pt x="15059" y="2685"/>
                  </a:cubicBezTo>
                  <a:cubicBezTo>
                    <a:pt x="14122" y="2524"/>
                    <a:pt x="13331" y="2393"/>
                    <a:pt x="12525" y="2488"/>
                  </a:cubicBezTo>
                  <a:cubicBezTo>
                    <a:pt x="13945" y="1962"/>
                    <a:pt x="16069" y="2671"/>
                    <a:pt x="17791" y="2691"/>
                  </a:cubicBezTo>
                  <a:close/>
                  <a:moveTo>
                    <a:pt x="15543" y="3311"/>
                  </a:moveTo>
                  <a:cubicBezTo>
                    <a:pt x="16032" y="3337"/>
                    <a:pt x="16349" y="3205"/>
                    <a:pt x="16645" y="3497"/>
                  </a:cubicBezTo>
                  <a:cubicBezTo>
                    <a:pt x="18007" y="3434"/>
                    <a:pt x="19592" y="4088"/>
                    <a:pt x="20798" y="4598"/>
                  </a:cubicBezTo>
                  <a:cubicBezTo>
                    <a:pt x="19970" y="4638"/>
                    <a:pt x="19180" y="4058"/>
                    <a:pt x="18276" y="3968"/>
                  </a:cubicBezTo>
                  <a:cubicBezTo>
                    <a:pt x="18090" y="3950"/>
                    <a:pt x="17861" y="4015"/>
                    <a:pt x="17668" y="3977"/>
                  </a:cubicBezTo>
                  <a:cubicBezTo>
                    <a:pt x="17521" y="3948"/>
                    <a:pt x="17368" y="3809"/>
                    <a:pt x="17215" y="3788"/>
                  </a:cubicBezTo>
                  <a:cubicBezTo>
                    <a:pt x="16846" y="3738"/>
                    <a:pt x="16426" y="4027"/>
                    <a:pt x="16106" y="3644"/>
                  </a:cubicBezTo>
                  <a:cubicBezTo>
                    <a:pt x="14832" y="3678"/>
                    <a:pt x="13081" y="3331"/>
                    <a:pt x="11848" y="3354"/>
                  </a:cubicBezTo>
                  <a:cubicBezTo>
                    <a:pt x="12248" y="2630"/>
                    <a:pt x="14397" y="3253"/>
                    <a:pt x="15543" y="3311"/>
                  </a:cubicBezTo>
                  <a:close/>
                  <a:moveTo>
                    <a:pt x="10384" y="2603"/>
                  </a:moveTo>
                  <a:cubicBezTo>
                    <a:pt x="10369" y="2830"/>
                    <a:pt x="10309" y="3003"/>
                    <a:pt x="10116" y="3001"/>
                  </a:cubicBezTo>
                  <a:cubicBezTo>
                    <a:pt x="9756" y="2910"/>
                    <a:pt x="10106" y="2304"/>
                    <a:pt x="10384" y="2603"/>
                  </a:cubicBezTo>
                  <a:close/>
                  <a:moveTo>
                    <a:pt x="9411" y="3084"/>
                  </a:moveTo>
                  <a:cubicBezTo>
                    <a:pt x="9278" y="3236"/>
                    <a:pt x="8861" y="3261"/>
                    <a:pt x="8765" y="3044"/>
                  </a:cubicBezTo>
                  <a:cubicBezTo>
                    <a:pt x="8741" y="2486"/>
                    <a:pt x="9472" y="2694"/>
                    <a:pt x="9411" y="3084"/>
                  </a:cubicBezTo>
                  <a:close/>
                  <a:moveTo>
                    <a:pt x="6631" y="3115"/>
                  </a:moveTo>
                  <a:cubicBezTo>
                    <a:pt x="6431" y="3150"/>
                    <a:pt x="6343" y="3061"/>
                    <a:pt x="6151" y="3139"/>
                  </a:cubicBezTo>
                  <a:cubicBezTo>
                    <a:pt x="5862" y="2490"/>
                    <a:pt x="7001" y="2547"/>
                    <a:pt x="6631" y="3115"/>
                  </a:cubicBezTo>
                  <a:close/>
                  <a:moveTo>
                    <a:pt x="5014" y="4554"/>
                  </a:moveTo>
                  <a:cubicBezTo>
                    <a:pt x="6249" y="4223"/>
                    <a:pt x="7668" y="3943"/>
                    <a:pt x="8965" y="3850"/>
                  </a:cubicBezTo>
                  <a:cubicBezTo>
                    <a:pt x="9299" y="4135"/>
                    <a:pt x="9619" y="4267"/>
                    <a:pt x="10090" y="4213"/>
                  </a:cubicBezTo>
                  <a:cubicBezTo>
                    <a:pt x="10339" y="4183"/>
                    <a:pt x="10551" y="3969"/>
                    <a:pt x="10774" y="3954"/>
                  </a:cubicBezTo>
                  <a:cubicBezTo>
                    <a:pt x="10917" y="3944"/>
                    <a:pt x="11027" y="4040"/>
                    <a:pt x="11194" y="4052"/>
                  </a:cubicBezTo>
                  <a:cubicBezTo>
                    <a:pt x="12008" y="4107"/>
                    <a:pt x="12945" y="3525"/>
                    <a:pt x="13468" y="4258"/>
                  </a:cubicBezTo>
                  <a:cubicBezTo>
                    <a:pt x="14813" y="4404"/>
                    <a:pt x="16350" y="4690"/>
                    <a:pt x="17405" y="4333"/>
                  </a:cubicBezTo>
                  <a:cubicBezTo>
                    <a:pt x="18785" y="4665"/>
                    <a:pt x="20391" y="4821"/>
                    <a:pt x="21237" y="5564"/>
                  </a:cubicBezTo>
                  <a:cubicBezTo>
                    <a:pt x="20190" y="5602"/>
                    <a:pt x="19360" y="4826"/>
                    <a:pt x="18258" y="4790"/>
                  </a:cubicBezTo>
                  <a:cubicBezTo>
                    <a:pt x="17782" y="4775"/>
                    <a:pt x="17342" y="4972"/>
                    <a:pt x="16853" y="4912"/>
                  </a:cubicBezTo>
                  <a:cubicBezTo>
                    <a:pt x="15839" y="4788"/>
                    <a:pt x="14785" y="4987"/>
                    <a:pt x="13504" y="4653"/>
                  </a:cubicBezTo>
                  <a:cubicBezTo>
                    <a:pt x="13270" y="4593"/>
                    <a:pt x="12963" y="4458"/>
                    <a:pt x="12576" y="4447"/>
                  </a:cubicBezTo>
                  <a:cubicBezTo>
                    <a:pt x="12275" y="4438"/>
                    <a:pt x="11976" y="4552"/>
                    <a:pt x="11647" y="4587"/>
                  </a:cubicBezTo>
                  <a:cubicBezTo>
                    <a:pt x="10527" y="4704"/>
                    <a:pt x="9433" y="4681"/>
                    <a:pt x="8435" y="4259"/>
                  </a:cubicBezTo>
                  <a:cubicBezTo>
                    <a:pt x="7692" y="4604"/>
                    <a:pt x="6312" y="4486"/>
                    <a:pt x="5503" y="4791"/>
                  </a:cubicBezTo>
                  <a:cubicBezTo>
                    <a:pt x="5460" y="4807"/>
                    <a:pt x="5144" y="4865"/>
                    <a:pt x="4959" y="4981"/>
                  </a:cubicBezTo>
                  <a:cubicBezTo>
                    <a:pt x="4977" y="4839"/>
                    <a:pt x="4995" y="4696"/>
                    <a:pt x="5014" y="4554"/>
                  </a:cubicBezTo>
                  <a:close/>
                  <a:moveTo>
                    <a:pt x="21230" y="9989"/>
                  </a:moveTo>
                  <a:cubicBezTo>
                    <a:pt x="20978" y="10114"/>
                    <a:pt x="20917" y="9808"/>
                    <a:pt x="20739" y="9752"/>
                  </a:cubicBezTo>
                  <a:cubicBezTo>
                    <a:pt x="20289" y="9685"/>
                    <a:pt x="19976" y="9346"/>
                    <a:pt x="19514" y="9160"/>
                  </a:cubicBezTo>
                  <a:cubicBezTo>
                    <a:pt x="18458" y="8733"/>
                    <a:pt x="17083" y="8815"/>
                    <a:pt x="16018" y="8361"/>
                  </a:cubicBezTo>
                  <a:cubicBezTo>
                    <a:pt x="15782" y="8376"/>
                    <a:pt x="15979" y="8057"/>
                    <a:pt x="15800" y="8029"/>
                  </a:cubicBezTo>
                  <a:cubicBezTo>
                    <a:pt x="15196" y="7965"/>
                    <a:pt x="14385" y="7759"/>
                    <a:pt x="13672" y="7712"/>
                  </a:cubicBezTo>
                  <a:cubicBezTo>
                    <a:pt x="13257" y="7684"/>
                    <a:pt x="12878" y="7781"/>
                    <a:pt x="12450" y="7770"/>
                  </a:cubicBezTo>
                  <a:cubicBezTo>
                    <a:pt x="11178" y="7742"/>
                    <a:pt x="9982" y="7106"/>
                    <a:pt x="8691" y="6982"/>
                  </a:cubicBezTo>
                  <a:cubicBezTo>
                    <a:pt x="8981" y="6794"/>
                    <a:pt x="9612" y="6906"/>
                    <a:pt x="10126" y="6950"/>
                  </a:cubicBezTo>
                  <a:cubicBezTo>
                    <a:pt x="11152" y="7035"/>
                    <a:pt x="12166" y="7258"/>
                    <a:pt x="13157" y="7340"/>
                  </a:cubicBezTo>
                  <a:cubicBezTo>
                    <a:pt x="13551" y="7374"/>
                    <a:pt x="13972" y="7404"/>
                    <a:pt x="14357" y="7453"/>
                  </a:cubicBezTo>
                  <a:cubicBezTo>
                    <a:pt x="14802" y="7509"/>
                    <a:pt x="15392" y="7514"/>
                    <a:pt x="15807" y="7640"/>
                  </a:cubicBezTo>
                  <a:cubicBezTo>
                    <a:pt x="16011" y="7701"/>
                    <a:pt x="16161" y="7891"/>
                    <a:pt x="16371" y="7973"/>
                  </a:cubicBezTo>
                  <a:cubicBezTo>
                    <a:pt x="16600" y="8062"/>
                    <a:pt x="16873" y="8046"/>
                    <a:pt x="17133" y="8115"/>
                  </a:cubicBezTo>
                  <a:cubicBezTo>
                    <a:pt x="17487" y="8207"/>
                    <a:pt x="17795" y="8453"/>
                    <a:pt x="18077" y="8540"/>
                  </a:cubicBezTo>
                  <a:cubicBezTo>
                    <a:pt x="18384" y="8636"/>
                    <a:pt x="18711" y="8586"/>
                    <a:pt x="19014" y="8661"/>
                  </a:cubicBezTo>
                  <a:cubicBezTo>
                    <a:pt x="20018" y="8910"/>
                    <a:pt x="20713" y="9384"/>
                    <a:pt x="21230" y="9989"/>
                  </a:cubicBezTo>
                  <a:close/>
                  <a:moveTo>
                    <a:pt x="7960" y="6930"/>
                  </a:moveTo>
                  <a:cubicBezTo>
                    <a:pt x="7560" y="7079"/>
                    <a:pt x="6895" y="7139"/>
                    <a:pt x="6429" y="7036"/>
                  </a:cubicBezTo>
                  <a:cubicBezTo>
                    <a:pt x="6877" y="6954"/>
                    <a:pt x="7511" y="6847"/>
                    <a:pt x="7960" y="6930"/>
                  </a:cubicBezTo>
                  <a:close/>
                  <a:moveTo>
                    <a:pt x="6113" y="7126"/>
                  </a:moveTo>
                  <a:cubicBezTo>
                    <a:pt x="6106" y="7232"/>
                    <a:pt x="6029" y="7249"/>
                    <a:pt x="6000" y="7328"/>
                  </a:cubicBezTo>
                  <a:cubicBezTo>
                    <a:pt x="5929" y="7319"/>
                    <a:pt x="5858" y="7310"/>
                    <a:pt x="5787" y="7300"/>
                  </a:cubicBezTo>
                  <a:cubicBezTo>
                    <a:pt x="5773" y="7235"/>
                    <a:pt x="5738" y="7185"/>
                    <a:pt x="5724" y="7119"/>
                  </a:cubicBezTo>
                  <a:cubicBezTo>
                    <a:pt x="5754" y="6849"/>
                    <a:pt x="6095" y="6913"/>
                    <a:pt x="6113" y="7126"/>
                  </a:cubicBezTo>
                  <a:close/>
                  <a:moveTo>
                    <a:pt x="4683" y="7115"/>
                  </a:moveTo>
                  <a:cubicBezTo>
                    <a:pt x="4723" y="7250"/>
                    <a:pt x="4792" y="7365"/>
                    <a:pt x="4757" y="7558"/>
                  </a:cubicBezTo>
                  <a:cubicBezTo>
                    <a:pt x="4598" y="7674"/>
                    <a:pt x="4450" y="7719"/>
                    <a:pt x="4276" y="7582"/>
                  </a:cubicBezTo>
                  <a:cubicBezTo>
                    <a:pt x="4203" y="7316"/>
                    <a:pt x="4327" y="6982"/>
                    <a:pt x="4683" y="7115"/>
                  </a:cubicBezTo>
                  <a:close/>
                  <a:moveTo>
                    <a:pt x="4437" y="4654"/>
                  </a:moveTo>
                  <a:cubicBezTo>
                    <a:pt x="4600" y="4865"/>
                    <a:pt x="4434" y="5288"/>
                    <a:pt x="4073" y="5127"/>
                  </a:cubicBezTo>
                  <a:cubicBezTo>
                    <a:pt x="3926" y="4902"/>
                    <a:pt x="4067" y="4502"/>
                    <a:pt x="4437" y="4654"/>
                  </a:cubicBezTo>
                  <a:close/>
                  <a:moveTo>
                    <a:pt x="3516" y="13123"/>
                  </a:moveTo>
                  <a:cubicBezTo>
                    <a:pt x="3718" y="13033"/>
                    <a:pt x="3722" y="13220"/>
                    <a:pt x="3938" y="13222"/>
                  </a:cubicBezTo>
                  <a:cubicBezTo>
                    <a:pt x="5171" y="12829"/>
                    <a:pt x="7042" y="13392"/>
                    <a:pt x="8165" y="13073"/>
                  </a:cubicBezTo>
                  <a:cubicBezTo>
                    <a:pt x="8708" y="13500"/>
                    <a:pt x="9727" y="12993"/>
                    <a:pt x="10551" y="13078"/>
                  </a:cubicBezTo>
                  <a:cubicBezTo>
                    <a:pt x="11476" y="13174"/>
                    <a:pt x="12262" y="13510"/>
                    <a:pt x="13221" y="13552"/>
                  </a:cubicBezTo>
                  <a:cubicBezTo>
                    <a:pt x="13335" y="13185"/>
                    <a:pt x="13747" y="13275"/>
                    <a:pt x="13728" y="13662"/>
                  </a:cubicBezTo>
                  <a:cubicBezTo>
                    <a:pt x="14000" y="13732"/>
                    <a:pt x="13930" y="13359"/>
                    <a:pt x="14155" y="13370"/>
                  </a:cubicBezTo>
                  <a:cubicBezTo>
                    <a:pt x="14365" y="13349"/>
                    <a:pt x="14313" y="13531"/>
                    <a:pt x="14288" y="13691"/>
                  </a:cubicBezTo>
                  <a:cubicBezTo>
                    <a:pt x="14789" y="13720"/>
                    <a:pt x="15211" y="13856"/>
                    <a:pt x="15738" y="13878"/>
                  </a:cubicBezTo>
                  <a:cubicBezTo>
                    <a:pt x="16626" y="13913"/>
                    <a:pt x="17850" y="14122"/>
                    <a:pt x="18453" y="14358"/>
                  </a:cubicBezTo>
                  <a:cubicBezTo>
                    <a:pt x="18633" y="14325"/>
                    <a:pt x="18662" y="14099"/>
                    <a:pt x="18912" y="14158"/>
                  </a:cubicBezTo>
                  <a:cubicBezTo>
                    <a:pt x="19050" y="14234"/>
                    <a:pt x="19107" y="14432"/>
                    <a:pt x="18986" y="14600"/>
                  </a:cubicBezTo>
                  <a:cubicBezTo>
                    <a:pt x="19289" y="14917"/>
                    <a:pt x="19967" y="14945"/>
                    <a:pt x="20146" y="15357"/>
                  </a:cubicBezTo>
                  <a:cubicBezTo>
                    <a:pt x="19562" y="15259"/>
                    <a:pt x="19291" y="15014"/>
                    <a:pt x="18547" y="14977"/>
                  </a:cubicBezTo>
                  <a:cubicBezTo>
                    <a:pt x="17922" y="14557"/>
                    <a:pt x="16997" y="14542"/>
                    <a:pt x="16286" y="14339"/>
                  </a:cubicBezTo>
                  <a:cubicBezTo>
                    <a:pt x="15913" y="14231"/>
                    <a:pt x="15555" y="14345"/>
                    <a:pt x="15209" y="14286"/>
                  </a:cubicBezTo>
                  <a:cubicBezTo>
                    <a:pt x="15109" y="14269"/>
                    <a:pt x="14982" y="14170"/>
                    <a:pt x="14879" y="14157"/>
                  </a:cubicBezTo>
                  <a:cubicBezTo>
                    <a:pt x="14597" y="14121"/>
                    <a:pt x="14337" y="14226"/>
                    <a:pt x="14046" y="14224"/>
                  </a:cubicBezTo>
                  <a:cubicBezTo>
                    <a:pt x="13101" y="14214"/>
                    <a:pt x="12174" y="13793"/>
                    <a:pt x="11257" y="13646"/>
                  </a:cubicBezTo>
                  <a:cubicBezTo>
                    <a:pt x="11057" y="13614"/>
                    <a:pt x="10850" y="13646"/>
                    <a:pt x="10655" y="13612"/>
                  </a:cubicBezTo>
                  <a:cubicBezTo>
                    <a:pt x="10392" y="13564"/>
                    <a:pt x="10123" y="13394"/>
                    <a:pt x="9861" y="13378"/>
                  </a:cubicBezTo>
                  <a:cubicBezTo>
                    <a:pt x="9612" y="13365"/>
                    <a:pt x="9277" y="13515"/>
                    <a:pt x="8931" y="13519"/>
                  </a:cubicBezTo>
                  <a:cubicBezTo>
                    <a:pt x="8373" y="13525"/>
                    <a:pt x="7760" y="13466"/>
                    <a:pt x="7202" y="13470"/>
                  </a:cubicBezTo>
                  <a:cubicBezTo>
                    <a:pt x="7094" y="13470"/>
                    <a:pt x="6993" y="13570"/>
                    <a:pt x="6887" y="13559"/>
                  </a:cubicBezTo>
                  <a:cubicBezTo>
                    <a:pt x="6802" y="13551"/>
                    <a:pt x="6764" y="13446"/>
                    <a:pt x="6685" y="13446"/>
                  </a:cubicBezTo>
                  <a:cubicBezTo>
                    <a:pt x="6486" y="13446"/>
                    <a:pt x="6268" y="13545"/>
                    <a:pt x="6066" y="13539"/>
                  </a:cubicBezTo>
                  <a:cubicBezTo>
                    <a:pt x="5924" y="13537"/>
                    <a:pt x="5789" y="13454"/>
                    <a:pt x="5644" y="13442"/>
                  </a:cubicBezTo>
                  <a:cubicBezTo>
                    <a:pt x="4904" y="13376"/>
                    <a:pt x="4139" y="13748"/>
                    <a:pt x="3388" y="13454"/>
                  </a:cubicBezTo>
                  <a:cubicBezTo>
                    <a:pt x="3385" y="13284"/>
                    <a:pt x="3456" y="13211"/>
                    <a:pt x="3516" y="13123"/>
                  </a:cubicBezTo>
                  <a:close/>
                  <a:moveTo>
                    <a:pt x="9553" y="10390"/>
                  </a:moveTo>
                  <a:cubicBezTo>
                    <a:pt x="9607" y="10661"/>
                    <a:pt x="9533" y="11103"/>
                    <a:pt x="9283" y="11135"/>
                  </a:cubicBezTo>
                  <a:cubicBezTo>
                    <a:pt x="8759" y="11036"/>
                    <a:pt x="9057" y="9919"/>
                    <a:pt x="9553" y="10390"/>
                  </a:cubicBezTo>
                  <a:close/>
                  <a:moveTo>
                    <a:pt x="10456" y="10115"/>
                  </a:moveTo>
                  <a:cubicBezTo>
                    <a:pt x="10527" y="10438"/>
                    <a:pt x="10395" y="10734"/>
                    <a:pt x="10159" y="10728"/>
                  </a:cubicBezTo>
                  <a:cubicBezTo>
                    <a:pt x="9649" y="10714"/>
                    <a:pt x="9878" y="9632"/>
                    <a:pt x="10456" y="10115"/>
                  </a:cubicBezTo>
                  <a:close/>
                  <a:moveTo>
                    <a:pt x="10839" y="10512"/>
                  </a:moveTo>
                  <a:cubicBezTo>
                    <a:pt x="10409" y="9395"/>
                    <a:pt x="12029" y="10475"/>
                    <a:pt x="10839" y="10512"/>
                  </a:cubicBezTo>
                  <a:close/>
                  <a:moveTo>
                    <a:pt x="18627" y="13687"/>
                  </a:moveTo>
                  <a:cubicBezTo>
                    <a:pt x="18632" y="13645"/>
                    <a:pt x="18637" y="13601"/>
                    <a:pt x="18643" y="13558"/>
                  </a:cubicBezTo>
                  <a:cubicBezTo>
                    <a:pt x="18982" y="13378"/>
                    <a:pt x="18907" y="13947"/>
                    <a:pt x="18627" y="13687"/>
                  </a:cubicBezTo>
                  <a:close/>
                  <a:moveTo>
                    <a:pt x="695" y="23561"/>
                  </a:moveTo>
                  <a:cubicBezTo>
                    <a:pt x="721" y="24002"/>
                    <a:pt x="1129" y="24121"/>
                    <a:pt x="1123" y="24614"/>
                  </a:cubicBezTo>
                  <a:cubicBezTo>
                    <a:pt x="159" y="24178"/>
                    <a:pt x="509" y="22753"/>
                    <a:pt x="586" y="21377"/>
                  </a:cubicBezTo>
                  <a:cubicBezTo>
                    <a:pt x="732" y="18788"/>
                    <a:pt x="1205" y="15823"/>
                    <a:pt x="1691" y="13495"/>
                  </a:cubicBezTo>
                  <a:cubicBezTo>
                    <a:pt x="2448" y="9869"/>
                    <a:pt x="2740" y="6415"/>
                    <a:pt x="3339" y="3081"/>
                  </a:cubicBezTo>
                  <a:cubicBezTo>
                    <a:pt x="2843" y="9167"/>
                    <a:pt x="1211" y="15992"/>
                    <a:pt x="769" y="22312"/>
                  </a:cubicBezTo>
                  <a:cubicBezTo>
                    <a:pt x="740" y="22728"/>
                    <a:pt x="674" y="23204"/>
                    <a:pt x="695" y="23561"/>
                  </a:cubicBezTo>
                  <a:close/>
                  <a:moveTo>
                    <a:pt x="3190" y="14643"/>
                  </a:moveTo>
                  <a:cubicBezTo>
                    <a:pt x="3558" y="14244"/>
                    <a:pt x="4084" y="14257"/>
                    <a:pt x="4756" y="14281"/>
                  </a:cubicBezTo>
                  <a:cubicBezTo>
                    <a:pt x="5390" y="14305"/>
                    <a:pt x="6032" y="14078"/>
                    <a:pt x="6688" y="14097"/>
                  </a:cubicBezTo>
                  <a:cubicBezTo>
                    <a:pt x="7447" y="14119"/>
                    <a:pt x="8228" y="14222"/>
                    <a:pt x="9057" y="14230"/>
                  </a:cubicBezTo>
                  <a:cubicBezTo>
                    <a:pt x="9869" y="14236"/>
                    <a:pt x="10511" y="14650"/>
                    <a:pt x="11322" y="14825"/>
                  </a:cubicBezTo>
                  <a:cubicBezTo>
                    <a:pt x="12269" y="15030"/>
                    <a:pt x="13275" y="15051"/>
                    <a:pt x="14203" y="15024"/>
                  </a:cubicBezTo>
                  <a:cubicBezTo>
                    <a:pt x="15618" y="15669"/>
                    <a:pt x="17595" y="15669"/>
                    <a:pt x="19176" y="16144"/>
                  </a:cubicBezTo>
                  <a:cubicBezTo>
                    <a:pt x="19285" y="16329"/>
                    <a:pt x="19567" y="16380"/>
                    <a:pt x="19590" y="16631"/>
                  </a:cubicBezTo>
                  <a:cubicBezTo>
                    <a:pt x="18780" y="16516"/>
                    <a:pt x="18100" y="16030"/>
                    <a:pt x="17251" y="15938"/>
                  </a:cubicBezTo>
                  <a:cubicBezTo>
                    <a:pt x="16463" y="15854"/>
                    <a:pt x="15685" y="15879"/>
                    <a:pt x="14900" y="15678"/>
                  </a:cubicBezTo>
                  <a:cubicBezTo>
                    <a:pt x="14692" y="15624"/>
                    <a:pt x="14525" y="15483"/>
                    <a:pt x="14324" y="15430"/>
                  </a:cubicBezTo>
                  <a:cubicBezTo>
                    <a:pt x="13148" y="15118"/>
                    <a:pt x="11820" y="15339"/>
                    <a:pt x="10638" y="15084"/>
                  </a:cubicBezTo>
                  <a:cubicBezTo>
                    <a:pt x="10508" y="15057"/>
                    <a:pt x="10388" y="14942"/>
                    <a:pt x="10271" y="14906"/>
                  </a:cubicBezTo>
                  <a:cubicBezTo>
                    <a:pt x="9705" y="14733"/>
                    <a:pt x="9022" y="14712"/>
                    <a:pt x="8490" y="14590"/>
                  </a:cubicBezTo>
                  <a:cubicBezTo>
                    <a:pt x="6644" y="14166"/>
                    <a:pt x="4841" y="14655"/>
                    <a:pt x="3190" y="14643"/>
                  </a:cubicBezTo>
                  <a:close/>
                  <a:moveTo>
                    <a:pt x="18878" y="21484"/>
                  </a:moveTo>
                  <a:cubicBezTo>
                    <a:pt x="18701" y="21540"/>
                    <a:pt x="18447" y="21471"/>
                    <a:pt x="18329" y="21369"/>
                  </a:cubicBezTo>
                  <a:cubicBezTo>
                    <a:pt x="18093" y="20269"/>
                    <a:pt x="19603" y="20725"/>
                    <a:pt x="18878" y="21484"/>
                  </a:cubicBezTo>
                  <a:close/>
                  <a:moveTo>
                    <a:pt x="16815" y="21001"/>
                  </a:moveTo>
                  <a:cubicBezTo>
                    <a:pt x="16767" y="20651"/>
                    <a:pt x="17234" y="20454"/>
                    <a:pt x="17492" y="20785"/>
                  </a:cubicBezTo>
                  <a:cubicBezTo>
                    <a:pt x="17537" y="21374"/>
                    <a:pt x="16863" y="21363"/>
                    <a:pt x="16815" y="21001"/>
                  </a:cubicBezTo>
                  <a:close/>
                  <a:moveTo>
                    <a:pt x="16462" y="21041"/>
                  </a:moveTo>
                  <a:cubicBezTo>
                    <a:pt x="16119" y="21087"/>
                    <a:pt x="15908" y="20548"/>
                    <a:pt x="16283" y="20411"/>
                  </a:cubicBezTo>
                  <a:cubicBezTo>
                    <a:pt x="16811" y="20218"/>
                    <a:pt x="16788" y="20999"/>
                    <a:pt x="16462" y="21041"/>
                  </a:cubicBezTo>
                  <a:close/>
                  <a:moveTo>
                    <a:pt x="15846" y="20441"/>
                  </a:moveTo>
                  <a:cubicBezTo>
                    <a:pt x="15850" y="20650"/>
                    <a:pt x="15605" y="20881"/>
                    <a:pt x="15278" y="20802"/>
                  </a:cubicBezTo>
                  <a:cubicBezTo>
                    <a:pt x="14967" y="20223"/>
                    <a:pt x="15833" y="19885"/>
                    <a:pt x="15846" y="20441"/>
                  </a:cubicBezTo>
                  <a:close/>
                  <a:moveTo>
                    <a:pt x="14801" y="20133"/>
                  </a:moveTo>
                  <a:cubicBezTo>
                    <a:pt x="14837" y="20398"/>
                    <a:pt x="14367" y="20573"/>
                    <a:pt x="14181" y="20574"/>
                  </a:cubicBezTo>
                  <a:cubicBezTo>
                    <a:pt x="13925" y="20575"/>
                    <a:pt x="13617" y="20393"/>
                    <a:pt x="13301" y="20329"/>
                  </a:cubicBezTo>
                  <a:cubicBezTo>
                    <a:pt x="12398" y="20151"/>
                    <a:pt x="11392" y="20336"/>
                    <a:pt x="10873" y="20319"/>
                  </a:cubicBezTo>
                  <a:cubicBezTo>
                    <a:pt x="11142" y="20024"/>
                    <a:pt x="11927" y="19869"/>
                    <a:pt x="12491" y="19879"/>
                  </a:cubicBezTo>
                  <a:cubicBezTo>
                    <a:pt x="13028" y="19887"/>
                    <a:pt x="13595" y="20015"/>
                    <a:pt x="14155" y="20093"/>
                  </a:cubicBezTo>
                  <a:cubicBezTo>
                    <a:pt x="14355" y="19970"/>
                    <a:pt x="14756" y="19804"/>
                    <a:pt x="14801" y="20133"/>
                  </a:cubicBezTo>
                  <a:close/>
                  <a:moveTo>
                    <a:pt x="10425" y="20089"/>
                  </a:moveTo>
                  <a:cubicBezTo>
                    <a:pt x="10416" y="20259"/>
                    <a:pt x="10340" y="20343"/>
                    <a:pt x="10253" y="20414"/>
                  </a:cubicBezTo>
                  <a:cubicBezTo>
                    <a:pt x="10061" y="20393"/>
                    <a:pt x="10011" y="20111"/>
                    <a:pt x="10138" y="19964"/>
                  </a:cubicBezTo>
                  <a:cubicBezTo>
                    <a:pt x="10298" y="19957"/>
                    <a:pt x="10362" y="20023"/>
                    <a:pt x="10425" y="20089"/>
                  </a:cubicBezTo>
                  <a:close/>
                  <a:moveTo>
                    <a:pt x="9106" y="20569"/>
                  </a:moveTo>
                  <a:cubicBezTo>
                    <a:pt x="8622" y="20615"/>
                    <a:pt x="8651" y="19769"/>
                    <a:pt x="9183" y="19971"/>
                  </a:cubicBezTo>
                  <a:cubicBezTo>
                    <a:pt x="9274" y="20095"/>
                    <a:pt x="9256" y="20485"/>
                    <a:pt x="9106" y="20569"/>
                  </a:cubicBezTo>
                  <a:close/>
                  <a:moveTo>
                    <a:pt x="9597" y="20459"/>
                  </a:moveTo>
                  <a:cubicBezTo>
                    <a:pt x="9277" y="20351"/>
                    <a:pt x="9407" y="19907"/>
                    <a:pt x="9626" y="19898"/>
                  </a:cubicBezTo>
                  <a:cubicBezTo>
                    <a:pt x="9878" y="19889"/>
                    <a:pt x="9946" y="20425"/>
                    <a:pt x="9597" y="20459"/>
                  </a:cubicBezTo>
                  <a:close/>
                  <a:moveTo>
                    <a:pt x="9981" y="21853"/>
                  </a:moveTo>
                  <a:cubicBezTo>
                    <a:pt x="9968" y="21670"/>
                    <a:pt x="10090" y="21662"/>
                    <a:pt x="10110" y="21522"/>
                  </a:cubicBezTo>
                  <a:cubicBezTo>
                    <a:pt x="10271" y="21541"/>
                    <a:pt x="10346" y="21623"/>
                    <a:pt x="10387" y="21732"/>
                  </a:cubicBezTo>
                  <a:cubicBezTo>
                    <a:pt x="10363" y="21907"/>
                    <a:pt x="10118" y="21982"/>
                    <a:pt x="9981" y="21853"/>
                  </a:cubicBezTo>
                  <a:close/>
                  <a:moveTo>
                    <a:pt x="10083" y="23080"/>
                  </a:moveTo>
                  <a:cubicBezTo>
                    <a:pt x="10489" y="23043"/>
                    <a:pt x="11013" y="23158"/>
                    <a:pt x="11385" y="23076"/>
                  </a:cubicBezTo>
                  <a:cubicBezTo>
                    <a:pt x="11273" y="23239"/>
                    <a:pt x="10185" y="23673"/>
                    <a:pt x="10083" y="23080"/>
                  </a:cubicBezTo>
                  <a:close/>
                  <a:moveTo>
                    <a:pt x="13367" y="23505"/>
                  </a:moveTo>
                  <a:cubicBezTo>
                    <a:pt x="13584" y="23520"/>
                    <a:pt x="13892" y="23573"/>
                    <a:pt x="14131" y="23647"/>
                  </a:cubicBezTo>
                  <a:cubicBezTo>
                    <a:pt x="14059" y="24288"/>
                    <a:pt x="13250" y="23819"/>
                    <a:pt x="13367" y="23505"/>
                  </a:cubicBezTo>
                  <a:close/>
                  <a:moveTo>
                    <a:pt x="13342" y="22026"/>
                  </a:moveTo>
                  <a:cubicBezTo>
                    <a:pt x="13210" y="22023"/>
                    <a:pt x="13039" y="22085"/>
                    <a:pt x="12904" y="22057"/>
                  </a:cubicBezTo>
                  <a:cubicBezTo>
                    <a:pt x="12670" y="22010"/>
                    <a:pt x="12501" y="21787"/>
                    <a:pt x="12255" y="21714"/>
                  </a:cubicBezTo>
                  <a:cubicBezTo>
                    <a:pt x="11689" y="21544"/>
                    <a:pt x="11211" y="21650"/>
                    <a:pt x="10648" y="21723"/>
                  </a:cubicBezTo>
                  <a:cubicBezTo>
                    <a:pt x="11040" y="21377"/>
                    <a:pt x="11605" y="21294"/>
                    <a:pt x="12245" y="21451"/>
                  </a:cubicBezTo>
                  <a:cubicBezTo>
                    <a:pt x="12583" y="21535"/>
                    <a:pt x="12829" y="21787"/>
                    <a:pt x="13108" y="21824"/>
                  </a:cubicBezTo>
                  <a:cubicBezTo>
                    <a:pt x="13312" y="21849"/>
                    <a:pt x="13608" y="21696"/>
                    <a:pt x="13903" y="21709"/>
                  </a:cubicBezTo>
                  <a:cubicBezTo>
                    <a:pt x="14420" y="21732"/>
                    <a:pt x="15111" y="22026"/>
                    <a:pt x="15839" y="22175"/>
                  </a:cubicBezTo>
                  <a:cubicBezTo>
                    <a:pt x="16892" y="22391"/>
                    <a:pt x="19268" y="22236"/>
                    <a:pt x="19314" y="23145"/>
                  </a:cubicBezTo>
                  <a:cubicBezTo>
                    <a:pt x="18778" y="23121"/>
                    <a:pt x="18383" y="22862"/>
                    <a:pt x="17891" y="22745"/>
                  </a:cubicBezTo>
                  <a:cubicBezTo>
                    <a:pt x="17182" y="22573"/>
                    <a:pt x="16494" y="22781"/>
                    <a:pt x="15863" y="22656"/>
                  </a:cubicBezTo>
                  <a:cubicBezTo>
                    <a:pt x="15695" y="22623"/>
                    <a:pt x="15578" y="22470"/>
                    <a:pt x="15416" y="22425"/>
                  </a:cubicBezTo>
                  <a:cubicBezTo>
                    <a:pt x="15307" y="22393"/>
                    <a:pt x="15146" y="22438"/>
                    <a:pt x="15026" y="22418"/>
                  </a:cubicBezTo>
                  <a:cubicBezTo>
                    <a:pt x="14468" y="22326"/>
                    <a:pt x="13864" y="22044"/>
                    <a:pt x="13342" y="22026"/>
                  </a:cubicBezTo>
                  <a:close/>
                  <a:moveTo>
                    <a:pt x="18461" y="25378"/>
                  </a:moveTo>
                  <a:cubicBezTo>
                    <a:pt x="18291" y="25299"/>
                    <a:pt x="18190" y="25138"/>
                    <a:pt x="18025" y="25060"/>
                  </a:cubicBezTo>
                  <a:cubicBezTo>
                    <a:pt x="17925" y="25014"/>
                    <a:pt x="17747" y="25025"/>
                    <a:pt x="17604" y="24962"/>
                  </a:cubicBezTo>
                  <a:cubicBezTo>
                    <a:pt x="17238" y="24803"/>
                    <a:pt x="16357" y="24404"/>
                    <a:pt x="15995" y="24322"/>
                  </a:cubicBezTo>
                  <a:cubicBezTo>
                    <a:pt x="15618" y="24234"/>
                    <a:pt x="14909" y="24417"/>
                    <a:pt x="14839" y="23868"/>
                  </a:cubicBezTo>
                  <a:cubicBezTo>
                    <a:pt x="15406" y="23722"/>
                    <a:pt x="16201" y="24235"/>
                    <a:pt x="16939" y="24400"/>
                  </a:cubicBezTo>
                  <a:cubicBezTo>
                    <a:pt x="17725" y="24575"/>
                    <a:pt x="18281" y="24795"/>
                    <a:pt x="18884" y="25128"/>
                  </a:cubicBezTo>
                  <a:cubicBezTo>
                    <a:pt x="19230" y="25321"/>
                    <a:pt x="19679" y="25544"/>
                    <a:pt x="19746" y="25847"/>
                  </a:cubicBezTo>
                  <a:cubicBezTo>
                    <a:pt x="19353" y="25642"/>
                    <a:pt x="18888" y="25574"/>
                    <a:pt x="18461" y="25378"/>
                  </a:cubicBezTo>
                  <a:close/>
                  <a:moveTo>
                    <a:pt x="19249" y="21967"/>
                  </a:moveTo>
                  <a:cubicBezTo>
                    <a:pt x="18890" y="21272"/>
                    <a:pt x="19909" y="20950"/>
                    <a:pt x="19907" y="21573"/>
                  </a:cubicBezTo>
                  <a:cubicBezTo>
                    <a:pt x="19906" y="21869"/>
                    <a:pt x="19646" y="22039"/>
                    <a:pt x="19249" y="21967"/>
                  </a:cubicBezTo>
                  <a:close/>
                  <a:moveTo>
                    <a:pt x="20134" y="16787"/>
                  </a:moveTo>
                  <a:cubicBezTo>
                    <a:pt x="20144" y="16398"/>
                    <a:pt x="20606" y="16373"/>
                    <a:pt x="20716" y="16647"/>
                  </a:cubicBezTo>
                  <a:cubicBezTo>
                    <a:pt x="20756" y="17091"/>
                    <a:pt x="20234" y="17057"/>
                    <a:pt x="20134" y="16787"/>
                  </a:cubicBezTo>
                  <a:close/>
                  <a:moveTo>
                    <a:pt x="20877" y="15408"/>
                  </a:moveTo>
                  <a:cubicBezTo>
                    <a:pt x="20797" y="15436"/>
                    <a:pt x="20752" y="15514"/>
                    <a:pt x="20610" y="15461"/>
                  </a:cubicBezTo>
                  <a:cubicBezTo>
                    <a:pt x="20324" y="15139"/>
                    <a:pt x="21004" y="14895"/>
                    <a:pt x="20877" y="15408"/>
                  </a:cubicBezTo>
                  <a:close/>
                  <a:moveTo>
                    <a:pt x="21374" y="11222"/>
                  </a:moveTo>
                  <a:cubicBezTo>
                    <a:pt x="21053" y="11345"/>
                    <a:pt x="21137" y="10916"/>
                    <a:pt x="20901" y="10858"/>
                  </a:cubicBezTo>
                  <a:cubicBezTo>
                    <a:pt x="20294" y="10761"/>
                    <a:pt x="19893" y="10507"/>
                    <a:pt x="19505" y="10243"/>
                  </a:cubicBezTo>
                  <a:cubicBezTo>
                    <a:pt x="18123" y="9967"/>
                    <a:pt x="17028" y="10087"/>
                    <a:pt x="15643" y="9918"/>
                  </a:cubicBezTo>
                  <a:cubicBezTo>
                    <a:pt x="15427" y="9918"/>
                    <a:pt x="15531" y="9671"/>
                    <a:pt x="15329" y="9661"/>
                  </a:cubicBezTo>
                  <a:cubicBezTo>
                    <a:pt x="14756" y="9510"/>
                    <a:pt x="14112" y="9595"/>
                    <a:pt x="13579" y="9434"/>
                  </a:cubicBezTo>
                  <a:cubicBezTo>
                    <a:pt x="13430" y="9390"/>
                    <a:pt x="13316" y="9246"/>
                    <a:pt x="13175" y="9209"/>
                  </a:cubicBezTo>
                  <a:cubicBezTo>
                    <a:pt x="12947" y="9149"/>
                    <a:pt x="12728" y="9218"/>
                    <a:pt x="12481" y="9206"/>
                  </a:cubicBezTo>
                  <a:cubicBezTo>
                    <a:pt x="11409" y="9155"/>
                    <a:pt x="10148" y="8766"/>
                    <a:pt x="9131" y="8947"/>
                  </a:cubicBezTo>
                  <a:cubicBezTo>
                    <a:pt x="9021" y="8891"/>
                    <a:pt x="8897" y="8846"/>
                    <a:pt x="8806" y="8775"/>
                  </a:cubicBezTo>
                  <a:cubicBezTo>
                    <a:pt x="7759" y="8765"/>
                    <a:pt x="6633" y="8946"/>
                    <a:pt x="5685" y="8763"/>
                  </a:cubicBezTo>
                  <a:cubicBezTo>
                    <a:pt x="4970" y="8624"/>
                    <a:pt x="4387" y="9108"/>
                    <a:pt x="3742" y="9032"/>
                  </a:cubicBezTo>
                  <a:cubicBezTo>
                    <a:pt x="3800" y="8654"/>
                    <a:pt x="4277" y="8711"/>
                    <a:pt x="4619" y="8624"/>
                  </a:cubicBezTo>
                  <a:cubicBezTo>
                    <a:pt x="5143" y="8490"/>
                    <a:pt x="5449" y="8397"/>
                    <a:pt x="6161" y="8434"/>
                  </a:cubicBezTo>
                  <a:cubicBezTo>
                    <a:pt x="6387" y="8445"/>
                    <a:pt x="6656" y="8431"/>
                    <a:pt x="6861" y="8394"/>
                  </a:cubicBezTo>
                  <a:cubicBezTo>
                    <a:pt x="7049" y="8359"/>
                    <a:pt x="7196" y="8238"/>
                    <a:pt x="7357" y="8241"/>
                  </a:cubicBezTo>
                  <a:cubicBezTo>
                    <a:pt x="7508" y="8242"/>
                    <a:pt x="7663" y="8365"/>
                    <a:pt x="7816" y="8386"/>
                  </a:cubicBezTo>
                  <a:cubicBezTo>
                    <a:pt x="8355" y="8467"/>
                    <a:pt x="9063" y="8374"/>
                    <a:pt x="9758" y="8463"/>
                  </a:cubicBezTo>
                  <a:cubicBezTo>
                    <a:pt x="10647" y="8579"/>
                    <a:pt x="11599" y="8855"/>
                    <a:pt x="12435" y="8896"/>
                  </a:cubicBezTo>
                  <a:cubicBezTo>
                    <a:pt x="12909" y="8919"/>
                    <a:pt x="13182" y="8888"/>
                    <a:pt x="13635" y="9008"/>
                  </a:cubicBezTo>
                  <a:cubicBezTo>
                    <a:pt x="14640" y="9275"/>
                    <a:pt x="15748" y="8893"/>
                    <a:pt x="16071" y="9626"/>
                  </a:cubicBezTo>
                  <a:cubicBezTo>
                    <a:pt x="16300" y="9690"/>
                    <a:pt x="16304" y="9462"/>
                    <a:pt x="16521" y="9509"/>
                  </a:cubicBezTo>
                  <a:cubicBezTo>
                    <a:pt x="16719" y="9511"/>
                    <a:pt x="16701" y="9678"/>
                    <a:pt x="16790" y="9762"/>
                  </a:cubicBezTo>
                  <a:cubicBezTo>
                    <a:pt x="17874" y="9592"/>
                    <a:pt x="19541" y="9761"/>
                    <a:pt x="20449" y="10322"/>
                  </a:cubicBezTo>
                  <a:cubicBezTo>
                    <a:pt x="20643" y="10441"/>
                    <a:pt x="20696" y="10671"/>
                    <a:pt x="20907" y="10814"/>
                  </a:cubicBezTo>
                  <a:cubicBezTo>
                    <a:pt x="21077" y="10931"/>
                    <a:pt x="21551" y="10858"/>
                    <a:pt x="21374" y="11222"/>
                  </a:cubicBezTo>
                  <a:close/>
                  <a:moveTo>
                    <a:pt x="22237" y="6214"/>
                  </a:moveTo>
                  <a:cubicBezTo>
                    <a:pt x="21949" y="6181"/>
                    <a:pt x="21790" y="6047"/>
                    <a:pt x="21818" y="5770"/>
                  </a:cubicBezTo>
                  <a:cubicBezTo>
                    <a:pt x="22061" y="5689"/>
                    <a:pt x="22418" y="5963"/>
                    <a:pt x="22237" y="621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9" name="Google Shape;889;p51"/>
            <p:cNvSpPr/>
            <p:nvPr/>
          </p:nvSpPr>
          <p:spPr>
            <a:xfrm rot="-663173">
              <a:off x="463909" y="1882326"/>
              <a:ext cx="216228" cy="1346937"/>
            </a:xfrm>
            <a:custGeom>
              <a:avLst/>
              <a:gdLst/>
              <a:ahLst/>
              <a:cxnLst/>
              <a:rect l="l" t="t" r="r" b="b"/>
              <a:pathLst>
                <a:path w="3965" h="24699" extrusionOk="0">
                  <a:moveTo>
                    <a:pt x="3927" y="2"/>
                  </a:moveTo>
                  <a:cubicBezTo>
                    <a:pt x="3574" y="213"/>
                    <a:pt x="3435" y="1720"/>
                    <a:pt x="3309" y="2439"/>
                  </a:cubicBezTo>
                  <a:cubicBezTo>
                    <a:pt x="2875" y="4913"/>
                    <a:pt x="2391" y="7442"/>
                    <a:pt x="2131" y="9878"/>
                  </a:cubicBezTo>
                  <a:cubicBezTo>
                    <a:pt x="1593" y="14933"/>
                    <a:pt x="325" y="20137"/>
                    <a:pt x="0" y="24698"/>
                  </a:cubicBezTo>
                  <a:cubicBezTo>
                    <a:pt x="504" y="24503"/>
                    <a:pt x="370" y="23802"/>
                    <a:pt x="449" y="23238"/>
                  </a:cubicBezTo>
                  <a:cubicBezTo>
                    <a:pt x="1509" y="15722"/>
                    <a:pt x="2976" y="7921"/>
                    <a:pt x="3964" y="50"/>
                  </a:cubicBezTo>
                  <a:cubicBezTo>
                    <a:pt x="3965" y="25"/>
                    <a:pt x="3964" y="0"/>
                    <a:pt x="3927"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0" name="Google Shape;890;p51"/>
            <p:cNvSpPr/>
            <p:nvPr/>
          </p:nvSpPr>
          <p:spPr>
            <a:xfrm rot="-663173">
              <a:off x="405826" y="1910715"/>
              <a:ext cx="255983" cy="1379985"/>
            </a:xfrm>
            <a:custGeom>
              <a:avLst/>
              <a:gdLst/>
              <a:ahLst/>
              <a:cxnLst/>
              <a:rect l="l" t="t" r="r" b="b"/>
              <a:pathLst>
                <a:path w="4694" h="25305" extrusionOk="0">
                  <a:moveTo>
                    <a:pt x="4655" y="3"/>
                  </a:moveTo>
                  <a:cubicBezTo>
                    <a:pt x="4624" y="62"/>
                    <a:pt x="4575" y="99"/>
                    <a:pt x="4510" y="114"/>
                  </a:cubicBezTo>
                  <a:cubicBezTo>
                    <a:pt x="3360" y="5463"/>
                    <a:pt x="2602" y="11321"/>
                    <a:pt x="1460" y="16681"/>
                  </a:cubicBezTo>
                  <a:cubicBezTo>
                    <a:pt x="2320" y="11106"/>
                    <a:pt x="3283" y="5663"/>
                    <a:pt x="4349" y="354"/>
                  </a:cubicBezTo>
                  <a:cubicBezTo>
                    <a:pt x="4198" y="325"/>
                    <a:pt x="4011" y="678"/>
                    <a:pt x="3857" y="812"/>
                  </a:cubicBezTo>
                  <a:cubicBezTo>
                    <a:pt x="3412" y="3958"/>
                    <a:pt x="2847" y="7016"/>
                    <a:pt x="2320" y="10025"/>
                  </a:cubicBezTo>
                  <a:cubicBezTo>
                    <a:pt x="2139" y="11055"/>
                    <a:pt x="2072" y="12108"/>
                    <a:pt x="1875" y="13135"/>
                  </a:cubicBezTo>
                  <a:cubicBezTo>
                    <a:pt x="1118" y="17089"/>
                    <a:pt x="1" y="21163"/>
                    <a:pt x="43" y="25304"/>
                  </a:cubicBezTo>
                  <a:cubicBezTo>
                    <a:pt x="449" y="24306"/>
                    <a:pt x="515" y="22990"/>
                    <a:pt x="677" y="21743"/>
                  </a:cubicBezTo>
                  <a:cubicBezTo>
                    <a:pt x="839" y="20484"/>
                    <a:pt x="1031" y="19232"/>
                    <a:pt x="1310" y="18181"/>
                  </a:cubicBezTo>
                  <a:cubicBezTo>
                    <a:pt x="985" y="20382"/>
                    <a:pt x="619" y="22798"/>
                    <a:pt x="429" y="25007"/>
                  </a:cubicBezTo>
                  <a:cubicBezTo>
                    <a:pt x="828" y="24732"/>
                    <a:pt x="767" y="24068"/>
                    <a:pt x="840" y="23498"/>
                  </a:cubicBezTo>
                  <a:cubicBezTo>
                    <a:pt x="1867" y="15547"/>
                    <a:pt x="3303" y="7752"/>
                    <a:pt x="4691" y="51"/>
                  </a:cubicBezTo>
                  <a:cubicBezTo>
                    <a:pt x="4693" y="25"/>
                    <a:pt x="4692" y="0"/>
                    <a:pt x="4655" y="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1" name="Google Shape;891;p51"/>
            <p:cNvSpPr/>
            <p:nvPr/>
          </p:nvSpPr>
          <p:spPr>
            <a:xfrm rot="-663173">
              <a:off x="374955" y="1961829"/>
              <a:ext cx="246167" cy="1363134"/>
            </a:xfrm>
            <a:custGeom>
              <a:avLst/>
              <a:gdLst/>
              <a:ahLst/>
              <a:cxnLst/>
              <a:rect l="l" t="t" r="r" b="b"/>
              <a:pathLst>
                <a:path w="4514" h="24996" extrusionOk="0">
                  <a:moveTo>
                    <a:pt x="4475" y="2"/>
                  </a:moveTo>
                  <a:cubicBezTo>
                    <a:pt x="4102" y="79"/>
                    <a:pt x="4029" y="1298"/>
                    <a:pt x="3923" y="1928"/>
                  </a:cubicBezTo>
                  <a:cubicBezTo>
                    <a:pt x="3157" y="6506"/>
                    <a:pt x="2370" y="11138"/>
                    <a:pt x="1558" y="15199"/>
                  </a:cubicBezTo>
                  <a:cubicBezTo>
                    <a:pt x="1713" y="13672"/>
                    <a:pt x="2017" y="12075"/>
                    <a:pt x="2181" y="10725"/>
                  </a:cubicBezTo>
                  <a:cubicBezTo>
                    <a:pt x="1457" y="12993"/>
                    <a:pt x="1258" y="15748"/>
                    <a:pt x="772" y="18610"/>
                  </a:cubicBezTo>
                  <a:cubicBezTo>
                    <a:pt x="516" y="20114"/>
                    <a:pt x="304" y="21561"/>
                    <a:pt x="102" y="23123"/>
                  </a:cubicBezTo>
                  <a:cubicBezTo>
                    <a:pt x="50" y="23528"/>
                    <a:pt x="28" y="24563"/>
                    <a:pt x="0" y="24584"/>
                  </a:cubicBezTo>
                  <a:cubicBezTo>
                    <a:pt x="138" y="24478"/>
                    <a:pt x="215" y="22846"/>
                    <a:pt x="248" y="22664"/>
                  </a:cubicBezTo>
                  <a:cubicBezTo>
                    <a:pt x="597" y="20698"/>
                    <a:pt x="803" y="18742"/>
                    <a:pt x="1268" y="17114"/>
                  </a:cubicBezTo>
                  <a:cubicBezTo>
                    <a:pt x="875" y="19709"/>
                    <a:pt x="347" y="22427"/>
                    <a:pt x="164" y="24996"/>
                  </a:cubicBezTo>
                  <a:cubicBezTo>
                    <a:pt x="585" y="24765"/>
                    <a:pt x="527" y="24200"/>
                    <a:pt x="586" y="23749"/>
                  </a:cubicBezTo>
                  <a:cubicBezTo>
                    <a:pt x="648" y="23265"/>
                    <a:pt x="674" y="22725"/>
                    <a:pt x="736" y="22251"/>
                  </a:cubicBezTo>
                  <a:cubicBezTo>
                    <a:pt x="1121" y="19267"/>
                    <a:pt x="1463" y="16849"/>
                    <a:pt x="2092" y="14098"/>
                  </a:cubicBezTo>
                  <a:cubicBezTo>
                    <a:pt x="2451" y="12527"/>
                    <a:pt x="2559" y="10919"/>
                    <a:pt x="2837" y="9335"/>
                  </a:cubicBezTo>
                  <a:cubicBezTo>
                    <a:pt x="3385" y="6214"/>
                    <a:pt x="4029" y="3116"/>
                    <a:pt x="4513" y="52"/>
                  </a:cubicBezTo>
                  <a:cubicBezTo>
                    <a:pt x="4513" y="25"/>
                    <a:pt x="4513" y="0"/>
                    <a:pt x="4475"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2" name="Google Shape;892;p51"/>
            <p:cNvSpPr/>
            <p:nvPr/>
          </p:nvSpPr>
          <p:spPr>
            <a:xfrm rot="-663173">
              <a:off x="420249" y="1977946"/>
              <a:ext cx="103178" cy="563173"/>
            </a:xfrm>
            <a:custGeom>
              <a:avLst/>
              <a:gdLst/>
              <a:ahLst/>
              <a:cxnLst/>
              <a:rect l="l" t="t" r="r" b="b"/>
              <a:pathLst>
                <a:path w="1892" h="10327" extrusionOk="0">
                  <a:moveTo>
                    <a:pt x="1852" y="4"/>
                  </a:moveTo>
                  <a:cubicBezTo>
                    <a:pt x="1845" y="60"/>
                    <a:pt x="1773" y="33"/>
                    <a:pt x="1756" y="78"/>
                  </a:cubicBezTo>
                  <a:cubicBezTo>
                    <a:pt x="1440" y="1596"/>
                    <a:pt x="1249" y="3361"/>
                    <a:pt x="908" y="5304"/>
                  </a:cubicBezTo>
                  <a:cubicBezTo>
                    <a:pt x="689" y="6554"/>
                    <a:pt x="443" y="7754"/>
                    <a:pt x="258" y="8994"/>
                  </a:cubicBezTo>
                  <a:cubicBezTo>
                    <a:pt x="196" y="9413"/>
                    <a:pt x="1" y="10327"/>
                    <a:pt x="99" y="10231"/>
                  </a:cubicBezTo>
                  <a:cubicBezTo>
                    <a:pt x="761" y="6923"/>
                    <a:pt x="1375" y="3551"/>
                    <a:pt x="1890" y="52"/>
                  </a:cubicBezTo>
                  <a:cubicBezTo>
                    <a:pt x="1891" y="25"/>
                    <a:pt x="1890" y="1"/>
                    <a:pt x="1852" y="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3" name="Google Shape;893;p51"/>
            <p:cNvSpPr/>
            <p:nvPr/>
          </p:nvSpPr>
          <p:spPr>
            <a:xfrm rot="-663173">
              <a:off x="305686" y="1960542"/>
              <a:ext cx="718377" cy="1553458"/>
            </a:xfrm>
            <a:custGeom>
              <a:avLst/>
              <a:gdLst/>
              <a:ahLst/>
              <a:cxnLst/>
              <a:rect l="l" t="t" r="r" b="b"/>
              <a:pathLst>
                <a:path w="13173" h="28486" extrusionOk="0">
                  <a:moveTo>
                    <a:pt x="6811" y="27149"/>
                  </a:moveTo>
                  <a:cubicBezTo>
                    <a:pt x="4617" y="26759"/>
                    <a:pt x="2374" y="26569"/>
                    <a:pt x="347" y="26140"/>
                  </a:cubicBezTo>
                  <a:cubicBezTo>
                    <a:pt x="555" y="21685"/>
                    <a:pt x="1692" y="17353"/>
                    <a:pt x="2438" y="12963"/>
                  </a:cubicBezTo>
                  <a:cubicBezTo>
                    <a:pt x="3183" y="8586"/>
                    <a:pt x="3888" y="4138"/>
                    <a:pt x="4972" y="61"/>
                  </a:cubicBezTo>
                  <a:cubicBezTo>
                    <a:pt x="4925" y="1"/>
                    <a:pt x="4637" y="53"/>
                    <a:pt x="4535" y="90"/>
                  </a:cubicBezTo>
                  <a:cubicBezTo>
                    <a:pt x="4027" y="1929"/>
                    <a:pt x="3791" y="3869"/>
                    <a:pt x="3364" y="5795"/>
                  </a:cubicBezTo>
                  <a:cubicBezTo>
                    <a:pt x="2712" y="8735"/>
                    <a:pt x="2368" y="11768"/>
                    <a:pt x="1861" y="14754"/>
                  </a:cubicBezTo>
                  <a:cubicBezTo>
                    <a:pt x="1697" y="15712"/>
                    <a:pt x="1431" y="16664"/>
                    <a:pt x="1272" y="17627"/>
                  </a:cubicBezTo>
                  <a:cubicBezTo>
                    <a:pt x="1102" y="18664"/>
                    <a:pt x="1015" y="19704"/>
                    <a:pt x="870" y="20742"/>
                  </a:cubicBezTo>
                  <a:cubicBezTo>
                    <a:pt x="597" y="22696"/>
                    <a:pt x="1" y="24627"/>
                    <a:pt x="19" y="26662"/>
                  </a:cubicBezTo>
                  <a:cubicBezTo>
                    <a:pt x="1379" y="27188"/>
                    <a:pt x="2890" y="26990"/>
                    <a:pt x="4419" y="27187"/>
                  </a:cubicBezTo>
                  <a:cubicBezTo>
                    <a:pt x="5391" y="27311"/>
                    <a:pt x="6365" y="27484"/>
                    <a:pt x="7357" y="27610"/>
                  </a:cubicBezTo>
                  <a:cubicBezTo>
                    <a:pt x="8876" y="27800"/>
                    <a:pt x="10420" y="27961"/>
                    <a:pt x="11928" y="28156"/>
                  </a:cubicBezTo>
                  <a:cubicBezTo>
                    <a:pt x="12332" y="28208"/>
                    <a:pt x="12987" y="28486"/>
                    <a:pt x="13172" y="27926"/>
                  </a:cubicBezTo>
                  <a:cubicBezTo>
                    <a:pt x="12209" y="27669"/>
                    <a:pt x="11150" y="27743"/>
                    <a:pt x="10084" y="27658"/>
                  </a:cubicBezTo>
                  <a:cubicBezTo>
                    <a:pt x="9003" y="27570"/>
                    <a:pt x="7906" y="27342"/>
                    <a:pt x="6811" y="2714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4" name="Google Shape;894;p51"/>
            <p:cNvSpPr/>
            <p:nvPr/>
          </p:nvSpPr>
          <p:spPr>
            <a:xfrm rot="-663173">
              <a:off x="400302" y="2001001"/>
              <a:ext cx="116103" cy="642684"/>
            </a:xfrm>
            <a:custGeom>
              <a:avLst/>
              <a:gdLst/>
              <a:ahLst/>
              <a:cxnLst/>
              <a:rect l="l" t="t" r="r" b="b"/>
              <a:pathLst>
                <a:path w="2129" h="11785" extrusionOk="0">
                  <a:moveTo>
                    <a:pt x="2129" y="0"/>
                  </a:moveTo>
                  <a:cubicBezTo>
                    <a:pt x="1137" y="3632"/>
                    <a:pt x="792" y="8127"/>
                    <a:pt x="1" y="11785"/>
                  </a:cubicBezTo>
                  <a:cubicBezTo>
                    <a:pt x="950" y="8201"/>
                    <a:pt x="1520" y="3859"/>
                    <a:pt x="21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5" name="Google Shape;895;p51"/>
            <p:cNvSpPr/>
            <p:nvPr/>
          </p:nvSpPr>
          <p:spPr>
            <a:xfrm rot="-663173">
              <a:off x="440954" y="2389503"/>
              <a:ext cx="24649" cy="167311"/>
            </a:xfrm>
            <a:custGeom>
              <a:avLst/>
              <a:gdLst/>
              <a:ahLst/>
              <a:cxnLst/>
              <a:rect l="l" t="t" r="r" b="b"/>
              <a:pathLst>
                <a:path w="452" h="3068" extrusionOk="0">
                  <a:moveTo>
                    <a:pt x="52" y="2986"/>
                  </a:moveTo>
                  <a:cubicBezTo>
                    <a:pt x="223" y="2003"/>
                    <a:pt x="451" y="836"/>
                    <a:pt x="438" y="0"/>
                  </a:cubicBezTo>
                  <a:cubicBezTo>
                    <a:pt x="259" y="963"/>
                    <a:pt x="133" y="1996"/>
                    <a:pt x="4" y="3023"/>
                  </a:cubicBezTo>
                  <a:cubicBezTo>
                    <a:pt x="1" y="3068"/>
                    <a:pt x="54" y="3064"/>
                    <a:pt x="52" y="298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6" name="Google Shape;896;p51"/>
            <p:cNvSpPr/>
            <p:nvPr/>
          </p:nvSpPr>
          <p:spPr>
            <a:xfrm rot="-663173">
              <a:off x="495384" y="2384929"/>
              <a:ext cx="131318" cy="870200"/>
            </a:xfrm>
            <a:custGeom>
              <a:avLst/>
              <a:gdLst/>
              <a:ahLst/>
              <a:cxnLst/>
              <a:rect l="l" t="t" r="r" b="b"/>
              <a:pathLst>
                <a:path w="2408" h="15957" extrusionOk="0">
                  <a:moveTo>
                    <a:pt x="617" y="12522"/>
                  </a:moveTo>
                  <a:cubicBezTo>
                    <a:pt x="959" y="10481"/>
                    <a:pt x="1214" y="8391"/>
                    <a:pt x="1549" y="6309"/>
                  </a:cubicBezTo>
                  <a:cubicBezTo>
                    <a:pt x="1887" y="4213"/>
                    <a:pt x="2195" y="2104"/>
                    <a:pt x="2407" y="0"/>
                  </a:cubicBezTo>
                  <a:cubicBezTo>
                    <a:pt x="1422" y="5048"/>
                    <a:pt x="540" y="10496"/>
                    <a:pt x="1" y="15957"/>
                  </a:cubicBezTo>
                  <a:cubicBezTo>
                    <a:pt x="339" y="14902"/>
                    <a:pt x="430" y="13647"/>
                    <a:pt x="617" y="125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7" name="Google Shape;897;p51"/>
            <p:cNvSpPr/>
            <p:nvPr/>
          </p:nvSpPr>
          <p:spPr>
            <a:xfrm rot="-663173">
              <a:off x="426520" y="2831075"/>
              <a:ext cx="92435" cy="552648"/>
            </a:xfrm>
            <a:custGeom>
              <a:avLst/>
              <a:gdLst/>
              <a:ahLst/>
              <a:cxnLst/>
              <a:rect l="l" t="t" r="r" b="b"/>
              <a:pathLst>
                <a:path w="1695" h="10134" extrusionOk="0">
                  <a:moveTo>
                    <a:pt x="213" y="10134"/>
                  </a:moveTo>
                  <a:cubicBezTo>
                    <a:pt x="646" y="9599"/>
                    <a:pt x="523" y="8714"/>
                    <a:pt x="590" y="7884"/>
                  </a:cubicBezTo>
                  <a:cubicBezTo>
                    <a:pt x="804" y="5252"/>
                    <a:pt x="1569" y="2359"/>
                    <a:pt x="1694" y="1"/>
                  </a:cubicBezTo>
                  <a:cubicBezTo>
                    <a:pt x="1240" y="2451"/>
                    <a:pt x="852" y="5140"/>
                    <a:pt x="442" y="7689"/>
                  </a:cubicBezTo>
                  <a:cubicBezTo>
                    <a:pt x="307" y="8523"/>
                    <a:pt x="1" y="9370"/>
                    <a:pt x="213" y="1013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8" name="Google Shape;898;p51"/>
            <p:cNvSpPr/>
            <p:nvPr/>
          </p:nvSpPr>
          <p:spPr>
            <a:xfrm rot="-663173">
              <a:off x="1925761" y="3069751"/>
              <a:ext cx="434582" cy="79456"/>
            </a:xfrm>
            <a:custGeom>
              <a:avLst/>
              <a:gdLst/>
              <a:ahLst/>
              <a:cxnLst/>
              <a:rect l="l" t="t" r="r" b="b"/>
              <a:pathLst>
                <a:path w="7969" h="1457" extrusionOk="0">
                  <a:moveTo>
                    <a:pt x="0" y="687"/>
                  </a:moveTo>
                  <a:cubicBezTo>
                    <a:pt x="2444" y="648"/>
                    <a:pt x="5440" y="1097"/>
                    <a:pt x="7968" y="1456"/>
                  </a:cubicBezTo>
                  <a:cubicBezTo>
                    <a:pt x="5751" y="506"/>
                    <a:pt x="2117" y="1"/>
                    <a:pt x="0" y="68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9" name="Google Shape;899;p51"/>
            <p:cNvSpPr/>
            <p:nvPr/>
          </p:nvSpPr>
          <p:spPr>
            <a:xfrm rot="-663173">
              <a:off x="1097769" y="3144801"/>
              <a:ext cx="409933" cy="59333"/>
            </a:xfrm>
            <a:custGeom>
              <a:avLst/>
              <a:gdLst/>
              <a:ahLst/>
              <a:cxnLst/>
              <a:rect l="l" t="t" r="r" b="b"/>
              <a:pathLst>
                <a:path w="7517" h="1088" extrusionOk="0">
                  <a:moveTo>
                    <a:pt x="0" y="507"/>
                  </a:moveTo>
                  <a:cubicBezTo>
                    <a:pt x="2375" y="537"/>
                    <a:pt x="5083" y="828"/>
                    <a:pt x="7516" y="1088"/>
                  </a:cubicBezTo>
                  <a:cubicBezTo>
                    <a:pt x="5352" y="165"/>
                    <a:pt x="1984" y="1"/>
                    <a:pt x="0" y="5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0" name="Google Shape;900;p51"/>
            <p:cNvSpPr/>
            <p:nvPr/>
          </p:nvSpPr>
          <p:spPr>
            <a:xfrm rot="-663173">
              <a:off x="1872903" y="3135632"/>
              <a:ext cx="587114" cy="49953"/>
            </a:xfrm>
            <a:custGeom>
              <a:avLst/>
              <a:gdLst/>
              <a:ahLst/>
              <a:cxnLst/>
              <a:rect l="l" t="t" r="r" b="b"/>
              <a:pathLst>
                <a:path w="10766" h="916" extrusionOk="0">
                  <a:moveTo>
                    <a:pt x="0" y="306"/>
                  </a:moveTo>
                  <a:cubicBezTo>
                    <a:pt x="1857" y="418"/>
                    <a:pt x="4018" y="162"/>
                    <a:pt x="6115" y="315"/>
                  </a:cubicBezTo>
                  <a:cubicBezTo>
                    <a:pt x="7696" y="430"/>
                    <a:pt x="9299" y="770"/>
                    <a:pt x="10766" y="915"/>
                  </a:cubicBezTo>
                  <a:cubicBezTo>
                    <a:pt x="7116" y="0"/>
                    <a:pt x="3262" y="103"/>
                    <a:pt x="0" y="3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1" name="Google Shape;901;p51"/>
            <p:cNvSpPr/>
            <p:nvPr/>
          </p:nvSpPr>
          <p:spPr>
            <a:xfrm rot="-663173">
              <a:off x="1020427" y="3197564"/>
              <a:ext cx="493806" cy="42428"/>
            </a:xfrm>
            <a:custGeom>
              <a:avLst/>
              <a:gdLst/>
              <a:ahLst/>
              <a:cxnLst/>
              <a:rect l="l" t="t" r="r" b="b"/>
              <a:pathLst>
                <a:path w="9055" h="778" extrusionOk="0">
                  <a:moveTo>
                    <a:pt x="83" y="52"/>
                  </a:moveTo>
                  <a:cubicBezTo>
                    <a:pt x="3051" y="236"/>
                    <a:pt x="6052" y="622"/>
                    <a:pt x="9054" y="777"/>
                  </a:cubicBezTo>
                  <a:cubicBezTo>
                    <a:pt x="5991" y="219"/>
                    <a:pt x="2932" y="55"/>
                    <a:pt x="46" y="4"/>
                  </a:cubicBezTo>
                  <a:cubicBezTo>
                    <a:pt x="0" y="1"/>
                    <a:pt x="4" y="55"/>
                    <a:pt x="83" y="5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2" name="Google Shape;902;p51"/>
            <p:cNvSpPr/>
            <p:nvPr/>
          </p:nvSpPr>
          <p:spPr>
            <a:xfrm rot="-663173">
              <a:off x="1196521" y="3183008"/>
              <a:ext cx="547631" cy="99470"/>
            </a:xfrm>
            <a:custGeom>
              <a:avLst/>
              <a:gdLst/>
              <a:ahLst/>
              <a:cxnLst/>
              <a:rect l="l" t="t" r="r" b="b"/>
              <a:pathLst>
                <a:path w="10042" h="1824" extrusionOk="0">
                  <a:moveTo>
                    <a:pt x="8714" y="1386"/>
                  </a:moveTo>
                  <a:cubicBezTo>
                    <a:pt x="9153" y="1506"/>
                    <a:pt x="9641" y="1823"/>
                    <a:pt x="10042" y="1515"/>
                  </a:cubicBezTo>
                  <a:cubicBezTo>
                    <a:pt x="7225" y="352"/>
                    <a:pt x="3397" y="377"/>
                    <a:pt x="0" y="1"/>
                  </a:cubicBezTo>
                  <a:cubicBezTo>
                    <a:pt x="2576" y="385"/>
                    <a:pt x="6233" y="708"/>
                    <a:pt x="8714" y="138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3" name="Google Shape;903;p51"/>
            <p:cNvSpPr/>
            <p:nvPr/>
          </p:nvSpPr>
          <p:spPr>
            <a:xfrm rot="-663173">
              <a:off x="587648" y="3181625"/>
              <a:ext cx="1055562" cy="149151"/>
            </a:xfrm>
            <a:custGeom>
              <a:avLst/>
              <a:gdLst/>
              <a:ahLst/>
              <a:cxnLst/>
              <a:rect l="l" t="t" r="r" b="b"/>
              <a:pathLst>
                <a:path w="19356" h="2735" extrusionOk="0">
                  <a:moveTo>
                    <a:pt x="188" y="0"/>
                  </a:moveTo>
                  <a:cubicBezTo>
                    <a:pt x="100" y="1"/>
                    <a:pt x="90" y="104"/>
                    <a:pt x="1" y="105"/>
                  </a:cubicBezTo>
                  <a:cubicBezTo>
                    <a:pt x="2670" y="1309"/>
                    <a:pt x="6244" y="1611"/>
                    <a:pt x="9386" y="1665"/>
                  </a:cubicBezTo>
                  <a:cubicBezTo>
                    <a:pt x="12695" y="1721"/>
                    <a:pt x="16056" y="2234"/>
                    <a:pt x="19356" y="2735"/>
                  </a:cubicBezTo>
                  <a:cubicBezTo>
                    <a:pt x="17512" y="2221"/>
                    <a:pt x="15582" y="1988"/>
                    <a:pt x="13628" y="1735"/>
                  </a:cubicBezTo>
                  <a:cubicBezTo>
                    <a:pt x="9000" y="1138"/>
                    <a:pt x="4357" y="1703"/>
                    <a:pt x="1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4" name="Google Shape;904;p51"/>
            <p:cNvSpPr/>
            <p:nvPr/>
          </p:nvSpPr>
          <p:spPr>
            <a:xfrm rot="-663173">
              <a:off x="1808978" y="3229395"/>
              <a:ext cx="23613" cy="21923"/>
            </a:xfrm>
            <a:custGeom>
              <a:avLst/>
              <a:gdLst/>
              <a:ahLst/>
              <a:cxnLst/>
              <a:rect l="l" t="t" r="r" b="b"/>
              <a:pathLst>
                <a:path w="433" h="402" extrusionOk="0">
                  <a:moveTo>
                    <a:pt x="0" y="90"/>
                  </a:moveTo>
                  <a:cubicBezTo>
                    <a:pt x="101" y="128"/>
                    <a:pt x="74" y="264"/>
                    <a:pt x="95" y="362"/>
                  </a:cubicBezTo>
                  <a:cubicBezTo>
                    <a:pt x="195" y="376"/>
                    <a:pt x="295" y="388"/>
                    <a:pt x="394" y="401"/>
                  </a:cubicBezTo>
                  <a:cubicBezTo>
                    <a:pt x="407" y="302"/>
                    <a:pt x="420" y="202"/>
                    <a:pt x="432" y="103"/>
                  </a:cubicBezTo>
                  <a:cubicBezTo>
                    <a:pt x="300" y="112"/>
                    <a:pt x="72" y="0"/>
                    <a:pt x="0" y="9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5" name="Google Shape;905;p51"/>
            <p:cNvSpPr/>
            <p:nvPr/>
          </p:nvSpPr>
          <p:spPr>
            <a:xfrm rot="-663173">
              <a:off x="1774146" y="3235871"/>
              <a:ext cx="28140" cy="22250"/>
            </a:xfrm>
            <a:custGeom>
              <a:avLst/>
              <a:gdLst/>
              <a:ahLst/>
              <a:cxnLst/>
              <a:rect l="l" t="t" r="r" b="b"/>
              <a:pathLst>
                <a:path w="516" h="408" extrusionOk="0">
                  <a:moveTo>
                    <a:pt x="0" y="91"/>
                  </a:moveTo>
                  <a:cubicBezTo>
                    <a:pt x="141" y="123"/>
                    <a:pt x="153" y="255"/>
                    <a:pt x="181" y="375"/>
                  </a:cubicBezTo>
                  <a:cubicBezTo>
                    <a:pt x="266" y="385"/>
                    <a:pt x="351" y="396"/>
                    <a:pt x="436" y="408"/>
                  </a:cubicBezTo>
                  <a:cubicBezTo>
                    <a:pt x="516" y="347"/>
                    <a:pt x="422" y="224"/>
                    <a:pt x="481" y="66"/>
                  </a:cubicBezTo>
                  <a:cubicBezTo>
                    <a:pt x="295" y="40"/>
                    <a:pt x="97" y="0"/>
                    <a:pt x="0" y="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6" name="Google Shape;906;p51"/>
            <p:cNvSpPr/>
            <p:nvPr/>
          </p:nvSpPr>
          <p:spPr>
            <a:xfrm rot="-663173">
              <a:off x="1845367" y="3231938"/>
              <a:ext cx="21868" cy="19796"/>
            </a:xfrm>
            <a:custGeom>
              <a:avLst/>
              <a:gdLst/>
              <a:ahLst/>
              <a:cxnLst/>
              <a:rect l="l" t="t" r="r" b="b"/>
              <a:pathLst>
                <a:path w="401" h="363" extrusionOk="0">
                  <a:moveTo>
                    <a:pt x="33" y="7"/>
                  </a:moveTo>
                  <a:cubicBezTo>
                    <a:pt x="22" y="93"/>
                    <a:pt x="12" y="178"/>
                    <a:pt x="0" y="263"/>
                  </a:cubicBezTo>
                  <a:cubicBezTo>
                    <a:pt x="138" y="272"/>
                    <a:pt x="171" y="362"/>
                    <a:pt x="337" y="351"/>
                  </a:cubicBezTo>
                  <a:cubicBezTo>
                    <a:pt x="342" y="276"/>
                    <a:pt x="362" y="218"/>
                    <a:pt x="400" y="185"/>
                  </a:cubicBezTo>
                  <a:cubicBezTo>
                    <a:pt x="203" y="184"/>
                    <a:pt x="241" y="0"/>
                    <a:pt x="33" y="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7" name="Google Shape;907;p51"/>
            <p:cNvSpPr/>
            <p:nvPr/>
          </p:nvSpPr>
          <p:spPr>
            <a:xfrm rot="-663173">
              <a:off x="1753308" y="3243130"/>
              <a:ext cx="23995" cy="22904"/>
            </a:xfrm>
            <a:custGeom>
              <a:avLst/>
              <a:gdLst/>
              <a:ahLst/>
              <a:cxnLst/>
              <a:rect l="l" t="t" r="r" b="b"/>
              <a:pathLst>
                <a:path w="440" h="420" extrusionOk="0">
                  <a:moveTo>
                    <a:pt x="316" y="30"/>
                  </a:moveTo>
                  <a:cubicBezTo>
                    <a:pt x="166" y="1"/>
                    <a:pt x="57" y="25"/>
                    <a:pt x="0" y="119"/>
                  </a:cubicBezTo>
                  <a:cubicBezTo>
                    <a:pt x="139" y="192"/>
                    <a:pt x="132" y="376"/>
                    <a:pt x="309" y="419"/>
                  </a:cubicBezTo>
                  <a:cubicBezTo>
                    <a:pt x="440" y="322"/>
                    <a:pt x="164" y="145"/>
                    <a:pt x="316" y="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8" name="Google Shape;908;p51"/>
            <p:cNvSpPr/>
            <p:nvPr/>
          </p:nvSpPr>
          <p:spPr>
            <a:xfrm rot="-663173">
              <a:off x="1875627" y="3242848"/>
              <a:ext cx="18269" cy="16306"/>
            </a:xfrm>
            <a:custGeom>
              <a:avLst/>
              <a:gdLst/>
              <a:ahLst/>
              <a:cxnLst/>
              <a:rect l="l" t="t" r="r" b="b"/>
              <a:pathLst>
                <a:path w="335" h="299" extrusionOk="0">
                  <a:moveTo>
                    <a:pt x="20" y="209"/>
                  </a:moveTo>
                  <a:cubicBezTo>
                    <a:pt x="121" y="220"/>
                    <a:pt x="135" y="298"/>
                    <a:pt x="270" y="284"/>
                  </a:cubicBezTo>
                  <a:cubicBezTo>
                    <a:pt x="271" y="203"/>
                    <a:pt x="331" y="197"/>
                    <a:pt x="335" y="118"/>
                  </a:cubicBezTo>
                  <a:cubicBezTo>
                    <a:pt x="237" y="92"/>
                    <a:pt x="165" y="45"/>
                    <a:pt x="90" y="0"/>
                  </a:cubicBezTo>
                  <a:cubicBezTo>
                    <a:pt x="94" y="106"/>
                    <a:pt x="1" y="84"/>
                    <a:pt x="20" y="2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9" name="Google Shape;909;p51"/>
            <p:cNvSpPr/>
            <p:nvPr/>
          </p:nvSpPr>
          <p:spPr>
            <a:xfrm rot="-663173">
              <a:off x="1735860" y="3261308"/>
              <a:ext cx="15706" cy="24322"/>
            </a:xfrm>
            <a:custGeom>
              <a:avLst/>
              <a:gdLst/>
              <a:ahLst/>
              <a:cxnLst/>
              <a:rect l="l" t="t" r="r" b="b"/>
              <a:pathLst>
                <a:path w="288" h="446" extrusionOk="0">
                  <a:moveTo>
                    <a:pt x="60" y="1"/>
                  </a:moveTo>
                  <a:cubicBezTo>
                    <a:pt x="53" y="59"/>
                    <a:pt x="28" y="91"/>
                    <a:pt x="1" y="122"/>
                  </a:cubicBezTo>
                  <a:cubicBezTo>
                    <a:pt x="160" y="118"/>
                    <a:pt x="175" y="446"/>
                    <a:pt x="288" y="246"/>
                  </a:cubicBezTo>
                  <a:cubicBezTo>
                    <a:pt x="159" y="205"/>
                    <a:pt x="201" y="32"/>
                    <a:pt x="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0" name="Google Shape;910;p51"/>
            <p:cNvSpPr/>
            <p:nvPr/>
          </p:nvSpPr>
          <p:spPr>
            <a:xfrm rot="-663173">
              <a:off x="1900248" y="3253108"/>
              <a:ext cx="19905" cy="16742"/>
            </a:xfrm>
            <a:custGeom>
              <a:avLst/>
              <a:gdLst/>
              <a:ahLst/>
              <a:cxnLst/>
              <a:rect l="l" t="t" r="r" b="b"/>
              <a:pathLst>
                <a:path w="365" h="307" extrusionOk="0">
                  <a:moveTo>
                    <a:pt x="125" y="1"/>
                  </a:moveTo>
                  <a:cubicBezTo>
                    <a:pt x="123" y="135"/>
                    <a:pt x="1" y="192"/>
                    <a:pt x="87" y="300"/>
                  </a:cubicBezTo>
                  <a:cubicBezTo>
                    <a:pt x="221" y="306"/>
                    <a:pt x="269" y="201"/>
                    <a:pt x="365" y="161"/>
                  </a:cubicBezTo>
                  <a:cubicBezTo>
                    <a:pt x="281" y="112"/>
                    <a:pt x="256" y="15"/>
                    <a:pt x="1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1" name="Google Shape;911;p51"/>
            <p:cNvSpPr/>
            <p:nvPr/>
          </p:nvSpPr>
          <p:spPr>
            <a:xfrm rot="-663173">
              <a:off x="540654" y="3308941"/>
              <a:ext cx="383102" cy="79183"/>
            </a:xfrm>
            <a:custGeom>
              <a:avLst/>
              <a:gdLst/>
              <a:ahLst/>
              <a:cxnLst/>
              <a:rect l="l" t="t" r="r" b="b"/>
              <a:pathLst>
                <a:path w="7025" h="1452" extrusionOk="0">
                  <a:moveTo>
                    <a:pt x="6155" y="1326"/>
                  </a:moveTo>
                  <a:cubicBezTo>
                    <a:pt x="4161" y="906"/>
                    <a:pt x="1977" y="630"/>
                    <a:pt x="254" y="1"/>
                  </a:cubicBezTo>
                  <a:cubicBezTo>
                    <a:pt x="154" y="71"/>
                    <a:pt x="55" y="142"/>
                    <a:pt x="1" y="271"/>
                  </a:cubicBezTo>
                  <a:cubicBezTo>
                    <a:pt x="2028" y="854"/>
                    <a:pt x="4429" y="1241"/>
                    <a:pt x="6790" y="1452"/>
                  </a:cubicBezTo>
                  <a:cubicBezTo>
                    <a:pt x="7025" y="1446"/>
                    <a:pt x="6668" y="1380"/>
                    <a:pt x="6581" y="1381"/>
                  </a:cubicBezTo>
                  <a:cubicBezTo>
                    <a:pt x="6440" y="1364"/>
                    <a:pt x="6298" y="1345"/>
                    <a:pt x="6155" y="13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2" name="Google Shape;912;p51"/>
            <p:cNvSpPr/>
            <p:nvPr/>
          </p:nvSpPr>
          <p:spPr>
            <a:xfrm rot="-663173">
              <a:off x="1073870" y="3275125"/>
              <a:ext cx="605001" cy="61351"/>
            </a:xfrm>
            <a:custGeom>
              <a:avLst/>
              <a:gdLst/>
              <a:ahLst/>
              <a:cxnLst/>
              <a:rect l="l" t="t" r="r" b="b"/>
              <a:pathLst>
                <a:path w="11094" h="1125" extrusionOk="0">
                  <a:moveTo>
                    <a:pt x="4463" y="400"/>
                  </a:moveTo>
                  <a:cubicBezTo>
                    <a:pt x="2954" y="294"/>
                    <a:pt x="1463" y="31"/>
                    <a:pt x="46" y="3"/>
                  </a:cubicBezTo>
                  <a:cubicBezTo>
                    <a:pt x="1" y="1"/>
                    <a:pt x="7" y="50"/>
                    <a:pt x="84" y="50"/>
                  </a:cubicBezTo>
                  <a:cubicBezTo>
                    <a:pt x="3762" y="565"/>
                    <a:pt x="7631" y="840"/>
                    <a:pt x="11093" y="1125"/>
                  </a:cubicBezTo>
                  <a:cubicBezTo>
                    <a:pt x="10462" y="786"/>
                    <a:pt x="9536" y="803"/>
                    <a:pt x="8800" y="742"/>
                  </a:cubicBezTo>
                  <a:cubicBezTo>
                    <a:pt x="7377" y="625"/>
                    <a:pt x="5913" y="501"/>
                    <a:pt x="4463" y="40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3" name="Google Shape;913;p51"/>
            <p:cNvSpPr/>
            <p:nvPr/>
          </p:nvSpPr>
          <p:spPr>
            <a:xfrm rot="-663173">
              <a:off x="1916540" y="3264240"/>
              <a:ext cx="20559" cy="21268"/>
            </a:xfrm>
            <a:custGeom>
              <a:avLst/>
              <a:gdLst/>
              <a:ahLst/>
              <a:cxnLst/>
              <a:rect l="l" t="t" r="r" b="b"/>
              <a:pathLst>
                <a:path w="377" h="390" extrusionOk="0">
                  <a:moveTo>
                    <a:pt x="194" y="1"/>
                  </a:moveTo>
                  <a:cubicBezTo>
                    <a:pt x="196" y="137"/>
                    <a:pt x="71" y="107"/>
                    <a:pt x="1" y="149"/>
                  </a:cubicBezTo>
                  <a:cubicBezTo>
                    <a:pt x="4" y="274"/>
                    <a:pt x="65" y="355"/>
                    <a:pt x="187" y="390"/>
                  </a:cubicBezTo>
                  <a:cubicBezTo>
                    <a:pt x="275" y="389"/>
                    <a:pt x="285" y="285"/>
                    <a:pt x="374" y="284"/>
                  </a:cubicBezTo>
                  <a:cubicBezTo>
                    <a:pt x="377" y="141"/>
                    <a:pt x="270" y="82"/>
                    <a:pt x="1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4" name="Google Shape;914;p51"/>
            <p:cNvSpPr/>
            <p:nvPr/>
          </p:nvSpPr>
          <p:spPr>
            <a:xfrm rot="-663173">
              <a:off x="1715194" y="3279236"/>
              <a:ext cx="20396" cy="19905"/>
            </a:xfrm>
            <a:custGeom>
              <a:avLst/>
              <a:gdLst/>
              <a:ahLst/>
              <a:cxnLst/>
              <a:rect l="l" t="t" r="r" b="b"/>
              <a:pathLst>
                <a:path w="374" h="365" extrusionOk="0">
                  <a:moveTo>
                    <a:pt x="150" y="1"/>
                  </a:moveTo>
                  <a:cubicBezTo>
                    <a:pt x="127" y="86"/>
                    <a:pt x="24" y="71"/>
                    <a:pt x="0" y="155"/>
                  </a:cubicBezTo>
                  <a:cubicBezTo>
                    <a:pt x="138" y="189"/>
                    <a:pt x="172" y="305"/>
                    <a:pt x="277" y="365"/>
                  </a:cubicBezTo>
                  <a:cubicBezTo>
                    <a:pt x="292" y="318"/>
                    <a:pt x="332" y="305"/>
                    <a:pt x="373" y="291"/>
                  </a:cubicBezTo>
                  <a:cubicBezTo>
                    <a:pt x="358" y="148"/>
                    <a:pt x="284" y="52"/>
                    <a:pt x="1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5" name="Google Shape;915;p51"/>
            <p:cNvSpPr/>
            <p:nvPr/>
          </p:nvSpPr>
          <p:spPr>
            <a:xfrm rot="-663173">
              <a:off x="536324" y="3263512"/>
              <a:ext cx="1129128" cy="141134"/>
            </a:xfrm>
            <a:custGeom>
              <a:avLst/>
              <a:gdLst/>
              <a:ahLst/>
              <a:cxnLst/>
              <a:rect l="l" t="t" r="r" b="b"/>
              <a:pathLst>
                <a:path w="20705" h="2588" extrusionOk="0">
                  <a:moveTo>
                    <a:pt x="9066" y="1345"/>
                  </a:moveTo>
                  <a:cubicBezTo>
                    <a:pt x="6664" y="1144"/>
                    <a:pt x="4333" y="864"/>
                    <a:pt x="2117" y="404"/>
                  </a:cubicBezTo>
                  <a:cubicBezTo>
                    <a:pt x="1403" y="256"/>
                    <a:pt x="711" y="12"/>
                    <a:pt x="0" y="1"/>
                  </a:cubicBezTo>
                  <a:cubicBezTo>
                    <a:pt x="1892" y="988"/>
                    <a:pt x="4655" y="1062"/>
                    <a:pt x="7252" y="1283"/>
                  </a:cubicBezTo>
                  <a:cubicBezTo>
                    <a:pt x="11675" y="1662"/>
                    <a:pt x="16300" y="2151"/>
                    <a:pt x="20704" y="2587"/>
                  </a:cubicBezTo>
                  <a:cubicBezTo>
                    <a:pt x="19977" y="2402"/>
                    <a:pt x="19209" y="2315"/>
                    <a:pt x="18448" y="2252"/>
                  </a:cubicBezTo>
                  <a:cubicBezTo>
                    <a:pt x="15387" y="2001"/>
                    <a:pt x="12212" y="1607"/>
                    <a:pt x="9066" y="134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6" name="Google Shape;916;p51"/>
            <p:cNvSpPr/>
            <p:nvPr/>
          </p:nvSpPr>
          <p:spPr>
            <a:xfrm rot="-663173">
              <a:off x="1875868" y="3282147"/>
              <a:ext cx="22250" cy="22850"/>
            </a:xfrm>
            <a:custGeom>
              <a:avLst/>
              <a:gdLst/>
              <a:ahLst/>
              <a:cxnLst/>
              <a:rect l="l" t="t" r="r" b="b"/>
              <a:pathLst>
                <a:path w="408" h="419" extrusionOk="0">
                  <a:moveTo>
                    <a:pt x="57" y="1"/>
                  </a:moveTo>
                  <a:cubicBezTo>
                    <a:pt x="1" y="173"/>
                    <a:pt x="94" y="228"/>
                    <a:pt x="50" y="390"/>
                  </a:cubicBezTo>
                  <a:cubicBezTo>
                    <a:pt x="179" y="376"/>
                    <a:pt x="352" y="419"/>
                    <a:pt x="408" y="306"/>
                  </a:cubicBezTo>
                  <a:cubicBezTo>
                    <a:pt x="274" y="219"/>
                    <a:pt x="258" y="39"/>
                    <a:pt x="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7" name="Google Shape;917;p51"/>
            <p:cNvSpPr/>
            <p:nvPr/>
          </p:nvSpPr>
          <p:spPr>
            <a:xfrm rot="-663173">
              <a:off x="1840420" y="3287217"/>
              <a:ext cx="16251" cy="29230"/>
            </a:xfrm>
            <a:custGeom>
              <a:avLst/>
              <a:gdLst/>
              <a:ahLst/>
              <a:cxnLst/>
              <a:rect l="l" t="t" r="r" b="b"/>
              <a:pathLst>
                <a:path w="298" h="536" extrusionOk="0">
                  <a:moveTo>
                    <a:pt x="34" y="1"/>
                  </a:moveTo>
                  <a:cubicBezTo>
                    <a:pt x="69" y="153"/>
                    <a:pt x="0" y="386"/>
                    <a:pt x="54" y="524"/>
                  </a:cubicBezTo>
                  <a:cubicBezTo>
                    <a:pt x="297" y="535"/>
                    <a:pt x="230" y="9"/>
                    <a:pt x="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8" name="Google Shape;918;p51"/>
            <p:cNvSpPr/>
            <p:nvPr/>
          </p:nvSpPr>
          <p:spPr>
            <a:xfrm rot="-663173">
              <a:off x="1857548" y="3286172"/>
              <a:ext cx="14452" cy="24813"/>
            </a:xfrm>
            <a:custGeom>
              <a:avLst/>
              <a:gdLst/>
              <a:ahLst/>
              <a:cxnLst/>
              <a:rect l="l" t="t" r="r" b="b"/>
              <a:pathLst>
                <a:path w="265" h="455" extrusionOk="0">
                  <a:moveTo>
                    <a:pt x="13" y="1"/>
                  </a:moveTo>
                  <a:cubicBezTo>
                    <a:pt x="43" y="118"/>
                    <a:pt x="31" y="268"/>
                    <a:pt x="1" y="432"/>
                  </a:cubicBezTo>
                  <a:cubicBezTo>
                    <a:pt x="59" y="440"/>
                    <a:pt x="115" y="447"/>
                    <a:pt x="172" y="454"/>
                  </a:cubicBezTo>
                  <a:cubicBezTo>
                    <a:pt x="264" y="364"/>
                    <a:pt x="178" y="165"/>
                    <a:pt x="184" y="22"/>
                  </a:cubicBezTo>
                  <a:cubicBezTo>
                    <a:pt x="127" y="15"/>
                    <a:pt x="70" y="7"/>
                    <a:pt x="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9" name="Google Shape;919;p51"/>
            <p:cNvSpPr/>
            <p:nvPr/>
          </p:nvSpPr>
          <p:spPr>
            <a:xfrm rot="-663173">
              <a:off x="1697828" y="3298973"/>
              <a:ext cx="23777" cy="26449"/>
            </a:xfrm>
            <a:custGeom>
              <a:avLst/>
              <a:gdLst/>
              <a:ahLst/>
              <a:cxnLst/>
              <a:rect l="l" t="t" r="r" b="b"/>
              <a:pathLst>
                <a:path w="436" h="485" extrusionOk="0">
                  <a:moveTo>
                    <a:pt x="159" y="0"/>
                  </a:moveTo>
                  <a:cubicBezTo>
                    <a:pt x="133" y="99"/>
                    <a:pt x="0" y="60"/>
                    <a:pt x="3" y="197"/>
                  </a:cubicBezTo>
                  <a:cubicBezTo>
                    <a:pt x="117" y="292"/>
                    <a:pt x="378" y="484"/>
                    <a:pt x="435" y="209"/>
                  </a:cubicBezTo>
                  <a:cubicBezTo>
                    <a:pt x="266" y="199"/>
                    <a:pt x="328" y="9"/>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0" name="Google Shape;920;p51"/>
            <p:cNvSpPr/>
            <p:nvPr/>
          </p:nvSpPr>
          <p:spPr>
            <a:xfrm rot="-663173">
              <a:off x="1804086" y="3292445"/>
              <a:ext cx="12434" cy="27158"/>
            </a:xfrm>
            <a:custGeom>
              <a:avLst/>
              <a:gdLst/>
              <a:ahLst/>
              <a:cxnLst/>
              <a:rect l="l" t="t" r="r" b="b"/>
              <a:pathLst>
                <a:path w="228" h="498" extrusionOk="0">
                  <a:moveTo>
                    <a:pt x="56" y="1"/>
                  </a:moveTo>
                  <a:cubicBezTo>
                    <a:pt x="156" y="129"/>
                    <a:pt x="1" y="454"/>
                    <a:pt x="210" y="497"/>
                  </a:cubicBezTo>
                  <a:cubicBezTo>
                    <a:pt x="209" y="345"/>
                    <a:pt x="183" y="211"/>
                    <a:pt x="228" y="22"/>
                  </a:cubicBezTo>
                  <a:cubicBezTo>
                    <a:pt x="170" y="15"/>
                    <a:pt x="114" y="8"/>
                    <a:pt x="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1" name="Google Shape;921;p51"/>
            <p:cNvSpPr/>
            <p:nvPr/>
          </p:nvSpPr>
          <p:spPr>
            <a:xfrm rot="-663173">
              <a:off x="1817830" y="3291810"/>
              <a:ext cx="16633" cy="28794"/>
            </a:xfrm>
            <a:custGeom>
              <a:avLst/>
              <a:gdLst/>
              <a:ahLst/>
              <a:cxnLst/>
              <a:rect l="l" t="t" r="r" b="b"/>
              <a:pathLst>
                <a:path w="305" h="528" extrusionOk="0">
                  <a:moveTo>
                    <a:pt x="280" y="17"/>
                  </a:moveTo>
                  <a:cubicBezTo>
                    <a:pt x="238" y="11"/>
                    <a:pt x="196" y="6"/>
                    <a:pt x="153" y="1"/>
                  </a:cubicBezTo>
                  <a:cubicBezTo>
                    <a:pt x="231" y="145"/>
                    <a:pt x="0" y="527"/>
                    <a:pt x="305" y="498"/>
                  </a:cubicBezTo>
                  <a:cubicBezTo>
                    <a:pt x="298" y="337"/>
                    <a:pt x="260" y="200"/>
                    <a:pt x="280" y="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2" name="Google Shape;922;p51"/>
            <p:cNvSpPr/>
            <p:nvPr/>
          </p:nvSpPr>
          <p:spPr>
            <a:xfrm rot="-663173">
              <a:off x="1784015" y="3295936"/>
              <a:ext cx="16033" cy="24813"/>
            </a:xfrm>
            <a:custGeom>
              <a:avLst/>
              <a:gdLst/>
              <a:ahLst/>
              <a:cxnLst/>
              <a:rect l="l" t="t" r="r" b="b"/>
              <a:pathLst>
                <a:path w="294" h="455" extrusionOk="0">
                  <a:moveTo>
                    <a:pt x="239" y="454"/>
                  </a:moveTo>
                  <a:cubicBezTo>
                    <a:pt x="288" y="439"/>
                    <a:pt x="243" y="171"/>
                    <a:pt x="294" y="27"/>
                  </a:cubicBezTo>
                  <a:lnTo>
                    <a:pt x="81" y="1"/>
                  </a:lnTo>
                  <a:cubicBezTo>
                    <a:pt x="146" y="141"/>
                    <a:pt x="0" y="447"/>
                    <a:pt x="239" y="4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3" name="Google Shape;923;p51"/>
            <p:cNvSpPr/>
            <p:nvPr/>
          </p:nvSpPr>
          <p:spPr>
            <a:xfrm rot="-663173">
              <a:off x="884254" y="3314794"/>
              <a:ext cx="780492" cy="95544"/>
            </a:xfrm>
            <a:custGeom>
              <a:avLst/>
              <a:gdLst/>
              <a:ahLst/>
              <a:cxnLst/>
              <a:rect l="l" t="t" r="r" b="b"/>
              <a:pathLst>
                <a:path w="14312" h="1752" extrusionOk="0">
                  <a:moveTo>
                    <a:pt x="0" y="0"/>
                  </a:moveTo>
                  <a:cubicBezTo>
                    <a:pt x="4129" y="545"/>
                    <a:pt x="8559" y="846"/>
                    <a:pt x="12747" y="1387"/>
                  </a:cubicBezTo>
                  <a:cubicBezTo>
                    <a:pt x="13421" y="1473"/>
                    <a:pt x="14093" y="1752"/>
                    <a:pt x="14312" y="1371"/>
                  </a:cubicBezTo>
                  <a:cubicBezTo>
                    <a:pt x="13518" y="1046"/>
                    <a:pt x="12514" y="992"/>
                    <a:pt x="11635" y="938"/>
                  </a:cubicBezTo>
                  <a:cubicBezTo>
                    <a:pt x="7836" y="709"/>
                    <a:pt x="3794" y="271"/>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4" name="Google Shape;924;p51"/>
            <p:cNvSpPr/>
            <p:nvPr/>
          </p:nvSpPr>
          <p:spPr>
            <a:xfrm rot="-663173">
              <a:off x="1940158" y="3278484"/>
              <a:ext cx="23122" cy="32393"/>
            </a:xfrm>
            <a:custGeom>
              <a:avLst/>
              <a:gdLst/>
              <a:ahLst/>
              <a:cxnLst/>
              <a:rect l="l" t="t" r="r" b="b"/>
              <a:pathLst>
                <a:path w="424" h="594" extrusionOk="0">
                  <a:moveTo>
                    <a:pt x="0" y="417"/>
                  </a:moveTo>
                  <a:cubicBezTo>
                    <a:pt x="59" y="435"/>
                    <a:pt x="37" y="517"/>
                    <a:pt x="70" y="556"/>
                  </a:cubicBezTo>
                  <a:cubicBezTo>
                    <a:pt x="169" y="568"/>
                    <a:pt x="269" y="581"/>
                    <a:pt x="369" y="594"/>
                  </a:cubicBezTo>
                  <a:cubicBezTo>
                    <a:pt x="423" y="288"/>
                    <a:pt x="87" y="0"/>
                    <a:pt x="0" y="4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5" name="Google Shape;925;p51"/>
            <p:cNvSpPr/>
            <p:nvPr/>
          </p:nvSpPr>
          <p:spPr>
            <a:xfrm rot="-663173">
              <a:off x="524542" y="3369097"/>
              <a:ext cx="153350" cy="44827"/>
            </a:xfrm>
            <a:custGeom>
              <a:avLst/>
              <a:gdLst/>
              <a:ahLst/>
              <a:cxnLst/>
              <a:rect l="l" t="t" r="r" b="b"/>
              <a:pathLst>
                <a:path w="2812" h="822" extrusionOk="0">
                  <a:moveTo>
                    <a:pt x="1" y="416"/>
                  </a:moveTo>
                  <a:cubicBezTo>
                    <a:pt x="708" y="787"/>
                    <a:pt x="1949" y="729"/>
                    <a:pt x="2811" y="822"/>
                  </a:cubicBezTo>
                  <a:cubicBezTo>
                    <a:pt x="1840" y="610"/>
                    <a:pt x="983" y="311"/>
                    <a:pt x="141" y="0"/>
                  </a:cubicBezTo>
                  <a:cubicBezTo>
                    <a:pt x="79" y="118"/>
                    <a:pt x="14" y="234"/>
                    <a:pt x="1" y="41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6" name="Google Shape;926;p51"/>
            <p:cNvSpPr/>
            <p:nvPr/>
          </p:nvSpPr>
          <p:spPr>
            <a:xfrm rot="-663173">
              <a:off x="1772094" y="3302258"/>
              <a:ext cx="7853" cy="21759"/>
            </a:xfrm>
            <a:custGeom>
              <a:avLst/>
              <a:gdLst/>
              <a:ahLst/>
              <a:cxnLst/>
              <a:rect l="l" t="t" r="r" b="b"/>
              <a:pathLst>
                <a:path w="144" h="399" extrusionOk="0">
                  <a:moveTo>
                    <a:pt x="0" y="335"/>
                  </a:moveTo>
                  <a:cubicBezTo>
                    <a:pt x="140" y="398"/>
                    <a:pt x="143" y="28"/>
                    <a:pt x="86" y="0"/>
                  </a:cubicBezTo>
                  <a:cubicBezTo>
                    <a:pt x="11" y="54"/>
                    <a:pt x="21" y="213"/>
                    <a:pt x="0" y="3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7" name="Google Shape;927;p51"/>
            <p:cNvSpPr/>
            <p:nvPr/>
          </p:nvSpPr>
          <p:spPr>
            <a:xfrm rot="-663173">
              <a:off x="1262065" y="3384086"/>
              <a:ext cx="26885" cy="28521"/>
            </a:xfrm>
            <a:custGeom>
              <a:avLst/>
              <a:gdLst/>
              <a:ahLst/>
              <a:cxnLst/>
              <a:rect l="l" t="t" r="r" b="b"/>
              <a:pathLst>
                <a:path w="493" h="523" extrusionOk="0">
                  <a:moveTo>
                    <a:pt x="145" y="25"/>
                  </a:moveTo>
                  <a:cubicBezTo>
                    <a:pt x="122" y="210"/>
                    <a:pt x="11" y="283"/>
                    <a:pt x="0" y="484"/>
                  </a:cubicBezTo>
                  <a:cubicBezTo>
                    <a:pt x="100" y="497"/>
                    <a:pt x="199" y="509"/>
                    <a:pt x="298" y="523"/>
                  </a:cubicBezTo>
                  <a:cubicBezTo>
                    <a:pt x="365" y="359"/>
                    <a:pt x="462" y="237"/>
                    <a:pt x="493" y="27"/>
                  </a:cubicBezTo>
                  <a:cubicBezTo>
                    <a:pt x="357" y="0"/>
                    <a:pt x="303" y="79"/>
                    <a:pt x="145" y="2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8" name="Google Shape;928;p51"/>
            <p:cNvSpPr/>
            <p:nvPr/>
          </p:nvSpPr>
          <p:spPr>
            <a:xfrm rot="-663173">
              <a:off x="1291922" y="3376628"/>
              <a:ext cx="21650" cy="31630"/>
            </a:xfrm>
            <a:custGeom>
              <a:avLst/>
              <a:gdLst/>
              <a:ahLst/>
              <a:cxnLst/>
              <a:rect l="l" t="t" r="r" b="b"/>
              <a:pathLst>
                <a:path w="397" h="580" extrusionOk="0">
                  <a:moveTo>
                    <a:pt x="1" y="551"/>
                  </a:moveTo>
                  <a:cubicBezTo>
                    <a:pt x="73" y="562"/>
                    <a:pt x="144" y="570"/>
                    <a:pt x="215" y="579"/>
                  </a:cubicBezTo>
                  <a:cubicBezTo>
                    <a:pt x="282" y="453"/>
                    <a:pt x="336" y="306"/>
                    <a:pt x="397" y="170"/>
                  </a:cubicBezTo>
                  <a:cubicBezTo>
                    <a:pt x="153" y="0"/>
                    <a:pt x="73" y="345"/>
                    <a:pt x="1" y="55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9" name="Google Shape;929;p51"/>
            <p:cNvSpPr/>
            <p:nvPr/>
          </p:nvSpPr>
          <p:spPr>
            <a:xfrm rot="-663173">
              <a:off x="1161793" y="3386372"/>
              <a:ext cx="99034" cy="37083"/>
            </a:xfrm>
            <a:custGeom>
              <a:avLst/>
              <a:gdLst/>
              <a:ahLst/>
              <a:cxnLst/>
              <a:rect l="l" t="t" r="r" b="b"/>
              <a:pathLst>
                <a:path w="1816" h="680" extrusionOk="0">
                  <a:moveTo>
                    <a:pt x="752" y="356"/>
                  </a:moveTo>
                  <a:cubicBezTo>
                    <a:pt x="764" y="256"/>
                    <a:pt x="778" y="157"/>
                    <a:pt x="790" y="58"/>
                  </a:cubicBezTo>
                  <a:cubicBezTo>
                    <a:pt x="580" y="0"/>
                    <a:pt x="485" y="92"/>
                    <a:pt x="273" y="34"/>
                  </a:cubicBezTo>
                  <a:cubicBezTo>
                    <a:pt x="186" y="187"/>
                    <a:pt x="64" y="295"/>
                    <a:pt x="0" y="476"/>
                  </a:cubicBezTo>
                  <a:cubicBezTo>
                    <a:pt x="526" y="544"/>
                    <a:pt x="1051" y="612"/>
                    <a:pt x="1579" y="680"/>
                  </a:cubicBezTo>
                  <a:cubicBezTo>
                    <a:pt x="1703" y="575"/>
                    <a:pt x="1736" y="353"/>
                    <a:pt x="1815" y="189"/>
                  </a:cubicBezTo>
                  <a:cubicBezTo>
                    <a:pt x="1588" y="159"/>
                    <a:pt x="1360" y="131"/>
                    <a:pt x="1132" y="102"/>
                  </a:cubicBezTo>
                  <a:cubicBezTo>
                    <a:pt x="986" y="159"/>
                    <a:pt x="950" y="363"/>
                    <a:pt x="752" y="35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0" name="Google Shape;930;p51"/>
            <p:cNvSpPr/>
            <p:nvPr/>
          </p:nvSpPr>
          <p:spPr>
            <a:xfrm rot="-663173">
              <a:off x="1316483" y="3382898"/>
              <a:ext cx="19196" cy="25031"/>
            </a:xfrm>
            <a:custGeom>
              <a:avLst/>
              <a:gdLst/>
              <a:ahLst/>
              <a:cxnLst/>
              <a:rect l="l" t="t" r="r" b="b"/>
              <a:pathLst>
                <a:path w="352" h="459" extrusionOk="0">
                  <a:moveTo>
                    <a:pt x="1" y="369"/>
                  </a:moveTo>
                  <a:cubicBezTo>
                    <a:pt x="66" y="458"/>
                    <a:pt x="114" y="347"/>
                    <a:pt x="258" y="402"/>
                  </a:cubicBezTo>
                  <a:cubicBezTo>
                    <a:pt x="245" y="222"/>
                    <a:pt x="351" y="191"/>
                    <a:pt x="349" y="23"/>
                  </a:cubicBezTo>
                  <a:cubicBezTo>
                    <a:pt x="292" y="16"/>
                    <a:pt x="236" y="9"/>
                    <a:pt x="178" y="1"/>
                  </a:cubicBezTo>
                  <a:cubicBezTo>
                    <a:pt x="129" y="135"/>
                    <a:pt x="67" y="256"/>
                    <a:pt x="1" y="36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1" name="Google Shape;931;p51"/>
            <p:cNvSpPr/>
            <p:nvPr/>
          </p:nvSpPr>
          <p:spPr>
            <a:xfrm rot="-663173">
              <a:off x="1338893" y="3360250"/>
              <a:ext cx="90854" cy="49353"/>
            </a:xfrm>
            <a:custGeom>
              <a:avLst/>
              <a:gdLst/>
              <a:ahLst/>
              <a:cxnLst/>
              <a:rect l="l" t="t" r="r" b="b"/>
              <a:pathLst>
                <a:path w="1666" h="905" extrusionOk="0">
                  <a:moveTo>
                    <a:pt x="0" y="630"/>
                  </a:moveTo>
                  <a:cubicBezTo>
                    <a:pt x="469" y="501"/>
                    <a:pt x="1405" y="905"/>
                    <a:pt x="1665" y="499"/>
                  </a:cubicBezTo>
                  <a:cubicBezTo>
                    <a:pt x="1110" y="543"/>
                    <a:pt x="103" y="1"/>
                    <a:pt x="0" y="63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2" name="Google Shape;932;p51"/>
            <p:cNvSpPr/>
            <p:nvPr/>
          </p:nvSpPr>
          <p:spPr>
            <a:xfrm rot="-663173">
              <a:off x="1433087" y="3359577"/>
              <a:ext cx="75421" cy="36974"/>
            </a:xfrm>
            <a:custGeom>
              <a:avLst/>
              <a:gdLst/>
              <a:ahLst/>
              <a:cxnLst/>
              <a:rect l="l" t="t" r="r" b="b"/>
              <a:pathLst>
                <a:path w="1383" h="678" extrusionOk="0">
                  <a:moveTo>
                    <a:pt x="1" y="429"/>
                  </a:moveTo>
                  <a:cubicBezTo>
                    <a:pt x="462" y="444"/>
                    <a:pt x="1089" y="678"/>
                    <a:pt x="1382" y="477"/>
                  </a:cubicBezTo>
                  <a:cubicBezTo>
                    <a:pt x="934" y="487"/>
                    <a:pt x="212" y="1"/>
                    <a:pt x="1" y="42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3" name="Google Shape;933;p51"/>
            <p:cNvSpPr/>
            <p:nvPr/>
          </p:nvSpPr>
          <p:spPr>
            <a:xfrm rot="-663173">
              <a:off x="1692030" y="3346867"/>
              <a:ext cx="217809" cy="59606"/>
            </a:xfrm>
            <a:custGeom>
              <a:avLst/>
              <a:gdLst/>
              <a:ahLst/>
              <a:cxnLst/>
              <a:rect l="l" t="t" r="r" b="b"/>
              <a:pathLst>
                <a:path w="3994" h="1093" extrusionOk="0">
                  <a:moveTo>
                    <a:pt x="0" y="187"/>
                  </a:moveTo>
                  <a:cubicBezTo>
                    <a:pt x="1056" y="688"/>
                    <a:pt x="2782" y="1093"/>
                    <a:pt x="3993" y="833"/>
                  </a:cubicBezTo>
                  <a:cubicBezTo>
                    <a:pt x="2562" y="695"/>
                    <a:pt x="1379" y="364"/>
                    <a:pt x="240" y="1"/>
                  </a:cubicBezTo>
                  <a:cubicBezTo>
                    <a:pt x="144" y="43"/>
                    <a:pt x="65" y="104"/>
                    <a:pt x="0" y="18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4" name="Google Shape;934;p51"/>
            <p:cNvSpPr/>
            <p:nvPr/>
          </p:nvSpPr>
          <p:spPr>
            <a:xfrm rot="-663173">
              <a:off x="444408" y="3415734"/>
              <a:ext cx="954074" cy="104378"/>
            </a:xfrm>
            <a:custGeom>
              <a:avLst/>
              <a:gdLst/>
              <a:ahLst/>
              <a:cxnLst/>
              <a:rect l="l" t="t" r="r" b="b"/>
              <a:pathLst>
                <a:path w="17495" h="1914" extrusionOk="0">
                  <a:moveTo>
                    <a:pt x="17495" y="1913"/>
                  </a:moveTo>
                  <a:cubicBezTo>
                    <a:pt x="11610" y="1316"/>
                    <a:pt x="5833" y="552"/>
                    <a:pt x="1" y="0"/>
                  </a:cubicBezTo>
                  <a:cubicBezTo>
                    <a:pt x="5535" y="800"/>
                    <a:pt x="11934" y="1563"/>
                    <a:pt x="17495" y="19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5" name="Google Shape;935;p51"/>
            <p:cNvSpPr/>
            <p:nvPr/>
          </p:nvSpPr>
          <p:spPr>
            <a:xfrm rot="-663173">
              <a:off x="1704974" y="1620651"/>
              <a:ext cx="893759" cy="1555530"/>
            </a:xfrm>
            <a:custGeom>
              <a:avLst/>
              <a:gdLst/>
              <a:ahLst/>
              <a:cxnLst/>
              <a:rect l="l" t="t" r="r" b="b"/>
              <a:pathLst>
                <a:path w="16389" h="28524" extrusionOk="0">
                  <a:moveTo>
                    <a:pt x="10944" y="1956"/>
                  </a:moveTo>
                  <a:cubicBezTo>
                    <a:pt x="8974" y="1232"/>
                    <a:pt x="5507" y="0"/>
                    <a:pt x="3870" y="1303"/>
                  </a:cubicBezTo>
                  <a:cubicBezTo>
                    <a:pt x="3577" y="1537"/>
                    <a:pt x="3305" y="2012"/>
                    <a:pt x="3034" y="2410"/>
                  </a:cubicBezTo>
                  <a:cubicBezTo>
                    <a:pt x="2356" y="3404"/>
                    <a:pt x="2128" y="4717"/>
                    <a:pt x="1925" y="6300"/>
                  </a:cubicBezTo>
                  <a:cubicBezTo>
                    <a:pt x="1696" y="8064"/>
                    <a:pt x="1405" y="9693"/>
                    <a:pt x="1263" y="11421"/>
                  </a:cubicBezTo>
                  <a:cubicBezTo>
                    <a:pt x="919" y="15611"/>
                    <a:pt x="86" y="20163"/>
                    <a:pt x="48" y="24190"/>
                  </a:cubicBezTo>
                  <a:cubicBezTo>
                    <a:pt x="910" y="17846"/>
                    <a:pt x="1120" y="11564"/>
                    <a:pt x="2391" y="5364"/>
                  </a:cubicBezTo>
                  <a:cubicBezTo>
                    <a:pt x="1417" y="12316"/>
                    <a:pt x="926" y="19415"/>
                    <a:pt x="0" y="26570"/>
                  </a:cubicBezTo>
                  <a:cubicBezTo>
                    <a:pt x="1305" y="25912"/>
                    <a:pt x="2914" y="25762"/>
                    <a:pt x="4802" y="25672"/>
                  </a:cubicBezTo>
                  <a:cubicBezTo>
                    <a:pt x="6015" y="25613"/>
                    <a:pt x="7088" y="25891"/>
                    <a:pt x="8033" y="26176"/>
                  </a:cubicBezTo>
                  <a:cubicBezTo>
                    <a:pt x="9245" y="26542"/>
                    <a:pt x="10094" y="26968"/>
                    <a:pt x="11134" y="27357"/>
                  </a:cubicBezTo>
                  <a:cubicBezTo>
                    <a:pt x="11822" y="27613"/>
                    <a:pt x="12612" y="27765"/>
                    <a:pt x="13351" y="27990"/>
                  </a:cubicBezTo>
                  <a:cubicBezTo>
                    <a:pt x="14404" y="28309"/>
                    <a:pt x="15399" y="28485"/>
                    <a:pt x="16364" y="28523"/>
                  </a:cubicBezTo>
                  <a:lnTo>
                    <a:pt x="16364" y="22656"/>
                  </a:lnTo>
                  <a:cubicBezTo>
                    <a:pt x="16271" y="22533"/>
                    <a:pt x="16283" y="22315"/>
                    <a:pt x="16364" y="22146"/>
                  </a:cubicBezTo>
                  <a:lnTo>
                    <a:pt x="16364" y="17782"/>
                  </a:lnTo>
                  <a:cubicBezTo>
                    <a:pt x="15810" y="17691"/>
                    <a:pt x="15252" y="17589"/>
                    <a:pt x="14760" y="17414"/>
                  </a:cubicBezTo>
                  <a:cubicBezTo>
                    <a:pt x="14152" y="17197"/>
                    <a:pt x="13605" y="16884"/>
                    <a:pt x="13054" y="16847"/>
                  </a:cubicBezTo>
                  <a:cubicBezTo>
                    <a:pt x="12892" y="16837"/>
                    <a:pt x="12691" y="16898"/>
                    <a:pt x="12532" y="16866"/>
                  </a:cubicBezTo>
                  <a:cubicBezTo>
                    <a:pt x="12370" y="16833"/>
                    <a:pt x="12209" y="16653"/>
                    <a:pt x="12042" y="16630"/>
                  </a:cubicBezTo>
                  <a:cubicBezTo>
                    <a:pt x="11820" y="16599"/>
                    <a:pt x="11643" y="16767"/>
                    <a:pt x="11460" y="16771"/>
                  </a:cubicBezTo>
                  <a:cubicBezTo>
                    <a:pt x="11300" y="16776"/>
                    <a:pt x="11120" y="16686"/>
                    <a:pt x="10910" y="16657"/>
                  </a:cubicBezTo>
                  <a:cubicBezTo>
                    <a:pt x="10238" y="16564"/>
                    <a:pt x="9245" y="16570"/>
                    <a:pt x="8644" y="16408"/>
                  </a:cubicBezTo>
                  <a:cubicBezTo>
                    <a:pt x="8526" y="16376"/>
                    <a:pt x="8440" y="16253"/>
                    <a:pt x="8319" y="16235"/>
                  </a:cubicBezTo>
                  <a:cubicBezTo>
                    <a:pt x="8214" y="16219"/>
                    <a:pt x="8074" y="16276"/>
                    <a:pt x="7967" y="16276"/>
                  </a:cubicBezTo>
                  <a:cubicBezTo>
                    <a:pt x="6761" y="16279"/>
                    <a:pt x="5463" y="15927"/>
                    <a:pt x="4429" y="16124"/>
                  </a:cubicBezTo>
                  <a:cubicBezTo>
                    <a:pt x="3963" y="16212"/>
                    <a:pt x="3566" y="16421"/>
                    <a:pt x="2860" y="16181"/>
                  </a:cubicBezTo>
                  <a:cubicBezTo>
                    <a:pt x="2911" y="15964"/>
                    <a:pt x="3149" y="15991"/>
                    <a:pt x="3400" y="16034"/>
                  </a:cubicBezTo>
                  <a:cubicBezTo>
                    <a:pt x="3904" y="15923"/>
                    <a:pt x="4415" y="15676"/>
                    <a:pt x="4965" y="15672"/>
                  </a:cubicBezTo>
                  <a:cubicBezTo>
                    <a:pt x="5194" y="15670"/>
                    <a:pt x="5414" y="15756"/>
                    <a:pt x="5647" y="15761"/>
                  </a:cubicBezTo>
                  <a:cubicBezTo>
                    <a:pt x="5810" y="15763"/>
                    <a:pt x="5964" y="15695"/>
                    <a:pt x="6134" y="15693"/>
                  </a:cubicBezTo>
                  <a:cubicBezTo>
                    <a:pt x="6687" y="15689"/>
                    <a:pt x="7242" y="15889"/>
                    <a:pt x="7798" y="15908"/>
                  </a:cubicBezTo>
                  <a:cubicBezTo>
                    <a:pt x="7989" y="15914"/>
                    <a:pt x="8159" y="15788"/>
                    <a:pt x="8375" y="15808"/>
                  </a:cubicBezTo>
                  <a:cubicBezTo>
                    <a:pt x="8753" y="15846"/>
                    <a:pt x="9264" y="16140"/>
                    <a:pt x="9845" y="16172"/>
                  </a:cubicBezTo>
                  <a:cubicBezTo>
                    <a:pt x="10511" y="16208"/>
                    <a:pt x="11224" y="16236"/>
                    <a:pt x="11946" y="16357"/>
                  </a:cubicBezTo>
                  <a:cubicBezTo>
                    <a:pt x="12186" y="16396"/>
                    <a:pt x="12410" y="16535"/>
                    <a:pt x="12656" y="16578"/>
                  </a:cubicBezTo>
                  <a:cubicBezTo>
                    <a:pt x="13140" y="16665"/>
                    <a:pt x="13585" y="16552"/>
                    <a:pt x="13924" y="16829"/>
                  </a:cubicBezTo>
                  <a:cubicBezTo>
                    <a:pt x="14312" y="16773"/>
                    <a:pt x="15046" y="16808"/>
                    <a:pt x="15328" y="17054"/>
                  </a:cubicBezTo>
                  <a:cubicBezTo>
                    <a:pt x="15699" y="17082"/>
                    <a:pt x="16041" y="17154"/>
                    <a:pt x="16365" y="17248"/>
                  </a:cubicBezTo>
                  <a:lnTo>
                    <a:pt x="16365" y="15707"/>
                  </a:lnTo>
                  <a:cubicBezTo>
                    <a:pt x="15834" y="15635"/>
                    <a:pt x="15289" y="15570"/>
                    <a:pt x="14753" y="15462"/>
                  </a:cubicBezTo>
                  <a:cubicBezTo>
                    <a:pt x="14205" y="15350"/>
                    <a:pt x="13565" y="15177"/>
                    <a:pt x="13035" y="14979"/>
                  </a:cubicBezTo>
                  <a:cubicBezTo>
                    <a:pt x="12883" y="14922"/>
                    <a:pt x="12747" y="14794"/>
                    <a:pt x="12588" y="14748"/>
                  </a:cubicBezTo>
                  <a:cubicBezTo>
                    <a:pt x="11328" y="14374"/>
                    <a:pt x="9966" y="14646"/>
                    <a:pt x="8775" y="14386"/>
                  </a:cubicBezTo>
                  <a:cubicBezTo>
                    <a:pt x="8575" y="14342"/>
                    <a:pt x="8390" y="14187"/>
                    <a:pt x="8200" y="14138"/>
                  </a:cubicBezTo>
                  <a:cubicBezTo>
                    <a:pt x="7410" y="13932"/>
                    <a:pt x="6347" y="13978"/>
                    <a:pt x="5606" y="14063"/>
                  </a:cubicBezTo>
                  <a:cubicBezTo>
                    <a:pt x="5392" y="14088"/>
                    <a:pt x="5157" y="14222"/>
                    <a:pt x="4934" y="14237"/>
                  </a:cubicBezTo>
                  <a:cubicBezTo>
                    <a:pt x="4445" y="14270"/>
                    <a:pt x="4088" y="14208"/>
                    <a:pt x="3701" y="14381"/>
                  </a:cubicBezTo>
                  <a:cubicBezTo>
                    <a:pt x="4473" y="13600"/>
                    <a:pt x="5846" y="13644"/>
                    <a:pt x="7166" y="13744"/>
                  </a:cubicBezTo>
                  <a:cubicBezTo>
                    <a:pt x="7881" y="13799"/>
                    <a:pt x="8626" y="13866"/>
                    <a:pt x="9299" y="14020"/>
                  </a:cubicBezTo>
                  <a:cubicBezTo>
                    <a:pt x="9495" y="14064"/>
                    <a:pt x="9683" y="14187"/>
                    <a:pt x="9880" y="14224"/>
                  </a:cubicBezTo>
                  <a:cubicBezTo>
                    <a:pt x="10799" y="14394"/>
                    <a:pt x="11754" y="14256"/>
                    <a:pt x="12669" y="14455"/>
                  </a:cubicBezTo>
                  <a:cubicBezTo>
                    <a:pt x="13092" y="14547"/>
                    <a:pt x="13480" y="14752"/>
                    <a:pt x="13923" y="14833"/>
                  </a:cubicBezTo>
                  <a:cubicBezTo>
                    <a:pt x="14559" y="14949"/>
                    <a:pt x="15213" y="15002"/>
                    <a:pt x="15832" y="15166"/>
                  </a:cubicBezTo>
                  <a:cubicBezTo>
                    <a:pt x="15994" y="15210"/>
                    <a:pt x="16175" y="15265"/>
                    <a:pt x="16365" y="15323"/>
                  </a:cubicBezTo>
                  <a:lnTo>
                    <a:pt x="16365" y="10048"/>
                  </a:lnTo>
                  <a:cubicBezTo>
                    <a:pt x="15896" y="9963"/>
                    <a:pt x="15428" y="9882"/>
                    <a:pt x="14962" y="9806"/>
                  </a:cubicBezTo>
                  <a:cubicBezTo>
                    <a:pt x="14681" y="9760"/>
                    <a:pt x="14379" y="9815"/>
                    <a:pt x="14103" y="9738"/>
                  </a:cubicBezTo>
                  <a:cubicBezTo>
                    <a:pt x="13884" y="9677"/>
                    <a:pt x="13680" y="9421"/>
                    <a:pt x="13501" y="9357"/>
                  </a:cubicBezTo>
                  <a:cubicBezTo>
                    <a:pt x="13178" y="9242"/>
                    <a:pt x="12719" y="9291"/>
                    <a:pt x="12307" y="9203"/>
                  </a:cubicBezTo>
                  <a:cubicBezTo>
                    <a:pt x="11059" y="8934"/>
                    <a:pt x="9840" y="8653"/>
                    <a:pt x="8602" y="8335"/>
                  </a:cubicBezTo>
                  <a:cubicBezTo>
                    <a:pt x="8425" y="8320"/>
                    <a:pt x="8525" y="8665"/>
                    <a:pt x="8308" y="8599"/>
                  </a:cubicBezTo>
                  <a:cubicBezTo>
                    <a:pt x="7955" y="8615"/>
                    <a:pt x="8276" y="8112"/>
                    <a:pt x="7984" y="8081"/>
                  </a:cubicBezTo>
                  <a:cubicBezTo>
                    <a:pt x="7759" y="8220"/>
                    <a:pt x="7732" y="8617"/>
                    <a:pt x="7358" y="8564"/>
                  </a:cubicBezTo>
                  <a:cubicBezTo>
                    <a:pt x="7306" y="8365"/>
                    <a:pt x="7301" y="8178"/>
                    <a:pt x="7430" y="8009"/>
                  </a:cubicBezTo>
                  <a:cubicBezTo>
                    <a:pt x="6109" y="7540"/>
                    <a:pt x="4513" y="7598"/>
                    <a:pt x="3508" y="7806"/>
                  </a:cubicBezTo>
                  <a:cubicBezTo>
                    <a:pt x="3700" y="7536"/>
                    <a:pt x="4111" y="7330"/>
                    <a:pt x="4530" y="7288"/>
                  </a:cubicBezTo>
                  <a:cubicBezTo>
                    <a:pt x="5134" y="7225"/>
                    <a:pt x="6083" y="7203"/>
                    <a:pt x="6691" y="7349"/>
                  </a:cubicBezTo>
                  <a:cubicBezTo>
                    <a:pt x="6803" y="7377"/>
                    <a:pt x="6903" y="7485"/>
                    <a:pt x="7016" y="7522"/>
                  </a:cubicBezTo>
                  <a:cubicBezTo>
                    <a:pt x="7398" y="7647"/>
                    <a:pt x="7853" y="7612"/>
                    <a:pt x="8252" y="7681"/>
                  </a:cubicBezTo>
                  <a:cubicBezTo>
                    <a:pt x="8943" y="7801"/>
                    <a:pt x="9639" y="7892"/>
                    <a:pt x="10277" y="8117"/>
                  </a:cubicBezTo>
                  <a:cubicBezTo>
                    <a:pt x="10540" y="8208"/>
                    <a:pt x="10774" y="8426"/>
                    <a:pt x="11050" y="8520"/>
                  </a:cubicBezTo>
                  <a:cubicBezTo>
                    <a:pt x="11490" y="8669"/>
                    <a:pt x="12009" y="8649"/>
                    <a:pt x="12495" y="8750"/>
                  </a:cubicBezTo>
                  <a:cubicBezTo>
                    <a:pt x="13428" y="8942"/>
                    <a:pt x="14397" y="9304"/>
                    <a:pt x="15305" y="9503"/>
                  </a:cubicBezTo>
                  <a:cubicBezTo>
                    <a:pt x="15557" y="9557"/>
                    <a:pt x="15821" y="9548"/>
                    <a:pt x="16073" y="9602"/>
                  </a:cubicBezTo>
                  <a:cubicBezTo>
                    <a:pt x="16171" y="9623"/>
                    <a:pt x="16269" y="9647"/>
                    <a:pt x="16365" y="9673"/>
                  </a:cubicBezTo>
                  <a:lnTo>
                    <a:pt x="16365" y="7580"/>
                  </a:lnTo>
                  <a:cubicBezTo>
                    <a:pt x="16313" y="7565"/>
                    <a:pt x="16261" y="7550"/>
                    <a:pt x="16209" y="7537"/>
                  </a:cubicBezTo>
                  <a:cubicBezTo>
                    <a:pt x="15569" y="7388"/>
                    <a:pt x="14981" y="7342"/>
                    <a:pt x="14524" y="7146"/>
                  </a:cubicBezTo>
                  <a:cubicBezTo>
                    <a:pt x="14360" y="7149"/>
                    <a:pt x="14434" y="7460"/>
                    <a:pt x="14268" y="7460"/>
                  </a:cubicBezTo>
                  <a:cubicBezTo>
                    <a:pt x="13990" y="7456"/>
                    <a:pt x="14101" y="7153"/>
                    <a:pt x="13927" y="7069"/>
                  </a:cubicBezTo>
                  <a:cubicBezTo>
                    <a:pt x="12967" y="6668"/>
                    <a:pt x="11857" y="6471"/>
                    <a:pt x="10745" y="6181"/>
                  </a:cubicBezTo>
                  <a:cubicBezTo>
                    <a:pt x="10007" y="5988"/>
                    <a:pt x="9370" y="5604"/>
                    <a:pt x="8624" y="5474"/>
                  </a:cubicBezTo>
                  <a:cubicBezTo>
                    <a:pt x="8311" y="5419"/>
                    <a:pt x="7989" y="5418"/>
                    <a:pt x="7686" y="5352"/>
                  </a:cubicBezTo>
                  <a:cubicBezTo>
                    <a:pt x="7445" y="5301"/>
                    <a:pt x="7193" y="5137"/>
                    <a:pt x="6934" y="5125"/>
                  </a:cubicBezTo>
                  <a:cubicBezTo>
                    <a:pt x="6763" y="5117"/>
                    <a:pt x="6604" y="5230"/>
                    <a:pt x="6443" y="5236"/>
                  </a:cubicBezTo>
                  <a:cubicBezTo>
                    <a:pt x="5914" y="5252"/>
                    <a:pt x="5380" y="5048"/>
                    <a:pt x="4853" y="5117"/>
                  </a:cubicBezTo>
                  <a:cubicBezTo>
                    <a:pt x="4754" y="5136"/>
                    <a:pt x="4920" y="5496"/>
                    <a:pt x="4718" y="5490"/>
                  </a:cubicBezTo>
                  <a:cubicBezTo>
                    <a:pt x="4488" y="5629"/>
                    <a:pt x="4531" y="5295"/>
                    <a:pt x="4356" y="5270"/>
                  </a:cubicBezTo>
                  <a:cubicBezTo>
                    <a:pt x="4123" y="5310"/>
                    <a:pt x="3858" y="5539"/>
                    <a:pt x="3640" y="5438"/>
                  </a:cubicBezTo>
                  <a:cubicBezTo>
                    <a:pt x="3931" y="4961"/>
                    <a:pt x="4621" y="4794"/>
                    <a:pt x="5159" y="4766"/>
                  </a:cubicBezTo>
                  <a:cubicBezTo>
                    <a:pt x="5704" y="4736"/>
                    <a:pt x="6517" y="4799"/>
                    <a:pt x="7069" y="4752"/>
                  </a:cubicBezTo>
                  <a:cubicBezTo>
                    <a:pt x="7260" y="4736"/>
                    <a:pt x="7893" y="4980"/>
                    <a:pt x="8327" y="5088"/>
                  </a:cubicBezTo>
                  <a:cubicBezTo>
                    <a:pt x="9490" y="5378"/>
                    <a:pt x="10907" y="5699"/>
                    <a:pt x="11941" y="5989"/>
                  </a:cubicBezTo>
                  <a:cubicBezTo>
                    <a:pt x="12179" y="6055"/>
                    <a:pt x="12549" y="6298"/>
                    <a:pt x="12932" y="6377"/>
                  </a:cubicBezTo>
                  <a:cubicBezTo>
                    <a:pt x="13201" y="6432"/>
                    <a:pt x="13483" y="6418"/>
                    <a:pt x="13742" y="6481"/>
                  </a:cubicBezTo>
                  <a:cubicBezTo>
                    <a:pt x="14108" y="6570"/>
                    <a:pt x="14415" y="6795"/>
                    <a:pt x="14771" y="6919"/>
                  </a:cubicBezTo>
                  <a:cubicBezTo>
                    <a:pt x="15212" y="7069"/>
                    <a:pt x="15715" y="7045"/>
                    <a:pt x="16173" y="7142"/>
                  </a:cubicBezTo>
                  <a:cubicBezTo>
                    <a:pt x="16239" y="7156"/>
                    <a:pt x="16301" y="7172"/>
                    <a:pt x="16365" y="7186"/>
                  </a:cubicBezTo>
                  <a:lnTo>
                    <a:pt x="16365" y="5774"/>
                  </a:lnTo>
                  <a:cubicBezTo>
                    <a:pt x="16014" y="5661"/>
                    <a:pt x="15661" y="5553"/>
                    <a:pt x="15304" y="5468"/>
                  </a:cubicBezTo>
                  <a:cubicBezTo>
                    <a:pt x="14789" y="5347"/>
                    <a:pt x="14252" y="5337"/>
                    <a:pt x="13732" y="5222"/>
                  </a:cubicBezTo>
                  <a:cubicBezTo>
                    <a:pt x="13138" y="5091"/>
                    <a:pt x="12562" y="4826"/>
                    <a:pt x="11978" y="4692"/>
                  </a:cubicBezTo>
                  <a:cubicBezTo>
                    <a:pt x="11637" y="4614"/>
                    <a:pt x="11310" y="4613"/>
                    <a:pt x="11003" y="4522"/>
                  </a:cubicBezTo>
                  <a:cubicBezTo>
                    <a:pt x="10034" y="4240"/>
                    <a:pt x="8771" y="3800"/>
                    <a:pt x="7553" y="3687"/>
                  </a:cubicBezTo>
                  <a:cubicBezTo>
                    <a:pt x="7246" y="3658"/>
                    <a:pt x="6807" y="3766"/>
                    <a:pt x="6374" y="3751"/>
                  </a:cubicBezTo>
                  <a:cubicBezTo>
                    <a:pt x="5896" y="3735"/>
                    <a:pt x="5382" y="3539"/>
                    <a:pt x="5009" y="3575"/>
                  </a:cubicBezTo>
                  <a:cubicBezTo>
                    <a:pt x="4738" y="3601"/>
                    <a:pt x="4571" y="3784"/>
                    <a:pt x="4400" y="3931"/>
                  </a:cubicBezTo>
                  <a:cubicBezTo>
                    <a:pt x="4270" y="4040"/>
                    <a:pt x="4104" y="4343"/>
                    <a:pt x="3843" y="4205"/>
                  </a:cubicBezTo>
                  <a:cubicBezTo>
                    <a:pt x="3780" y="3754"/>
                    <a:pt x="4629" y="3633"/>
                    <a:pt x="4988" y="3399"/>
                  </a:cubicBezTo>
                  <a:cubicBezTo>
                    <a:pt x="5684" y="3439"/>
                    <a:pt x="6269" y="3331"/>
                    <a:pt x="6872" y="3252"/>
                  </a:cubicBezTo>
                  <a:cubicBezTo>
                    <a:pt x="7083" y="3231"/>
                    <a:pt x="7036" y="3409"/>
                    <a:pt x="7246" y="3387"/>
                  </a:cubicBezTo>
                  <a:cubicBezTo>
                    <a:pt x="9539" y="3265"/>
                    <a:pt x="11527" y="4423"/>
                    <a:pt x="13648" y="4864"/>
                  </a:cubicBezTo>
                  <a:cubicBezTo>
                    <a:pt x="14110" y="4960"/>
                    <a:pt x="14600" y="4935"/>
                    <a:pt x="15056" y="5046"/>
                  </a:cubicBezTo>
                  <a:cubicBezTo>
                    <a:pt x="15502" y="5155"/>
                    <a:pt x="15935" y="5287"/>
                    <a:pt x="16365" y="5425"/>
                  </a:cubicBezTo>
                  <a:lnTo>
                    <a:pt x="16365" y="3459"/>
                  </a:lnTo>
                  <a:cubicBezTo>
                    <a:pt x="15740" y="3338"/>
                    <a:pt x="15112" y="3212"/>
                    <a:pt x="14482" y="3107"/>
                  </a:cubicBezTo>
                  <a:cubicBezTo>
                    <a:pt x="13205" y="2893"/>
                    <a:pt x="12006" y="2346"/>
                    <a:pt x="10944" y="1956"/>
                  </a:cubicBezTo>
                  <a:close/>
                  <a:moveTo>
                    <a:pt x="15907" y="21640"/>
                  </a:moveTo>
                  <a:cubicBezTo>
                    <a:pt x="16388" y="21632"/>
                    <a:pt x="16239" y="22555"/>
                    <a:pt x="15876" y="22546"/>
                  </a:cubicBezTo>
                  <a:cubicBezTo>
                    <a:pt x="15615" y="22368"/>
                    <a:pt x="15928" y="21971"/>
                    <a:pt x="15907" y="21640"/>
                  </a:cubicBezTo>
                  <a:close/>
                  <a:moveTo>
                    <a:pt x="15235" y="21466"/>
                  </a:moveTo>
                  <a:cubicBezTo>
                    <a:pt x="15297" y="21662"/>
                    <a:pt x="15215" y="21926"/>
                    <a:pt x="15077" y="22009"/>
                  </a:cubicBezTo>
                  <a:cubicBezTo>
                    <a:pt x="14862" y="22023"/>
                    <a:pt x="14795" y="21921"/>
                    <a:pt x="14710" y="21833"/>
                  </a:cubicBezTo>
                  <a:cubicBezTo>
                    <a:pt x="14718" y="21499"/>
                    <a:pt x="14949" y="21283"/>
                    <a:pt x="15235" y="21466"/>
                  </a:cubicBezTo>
                  <a:close/>
                  <a:moveTo>
                    <a:pt x="4773" y="19508"/>
                  </a:moveTo>
                  <a:cubicBezTo>
                    <a:pt x="5079" y="19314"/>
                    <a:pt x="5647" y="19249"/>
                    <a:pt x="5936" y="19571"/>
                  </a:cubicBezTo>
                  <a:cubicBezTo>
                    <a:pt x="6576" y="19643"/>
                    <a:pt x="7345" y="19573"/>
                    <a:pt x="8043" y="19714"/>
                  </a:cubicBezTo>
                  <a:cubicBezTo>
                    <a:pt x="9127" y="19932"/>
                    <a:pt x="10498" y="19860"/>
                    <a:pt x="11413" y="20149"/>
                  </a:cubicBezTo>
                  <a:cubicBezTo>
                    <a:pt x="11572" y="20199"/>
                    <a:pt x="11702" y="20371"/>
                    <a:pt x="11856" y="20423"/>
                  </a:cubicBezTo>
                  <a:cubicBezTo>
                    <a:pt x="12053" y="20489"/>
                    <a:pt x="12298" y="20455"/>
                    <a:pt x="12496" y="20505"/>
                  </a:cubicBezTo>
                  <a:cubicBezTo>
                    <a:pt x="12836" y="20592"/>
                    <a:pt x="13071" y="20811"/>
                    <a:pt x="13347" y="20962"/>
                  </a:cubicBezTo>
                  <a:cubicBezTo>
                    <a:pt x="13565" y="21082"/>
                    <a:pt x="13909" y="21064"/>
                    <a:pt x="13950" y="21344"/>
                  </a:cubicBezTo>
                  <a:cubicBezTo>
                    <a:pt x="13621" y="21341"/>
                    <a:pt x="13324" y="21119"/>
                    <a:pt x="13140" y="20893"/>
                  </a:cubicBezTo>
                  <a:cubicBezTo>
                    <a:pt x="12816" y="20873"/>
                    <a:pt x="12547" y="20811"/>
                    <a:pt x="12388" y="20664"/>
                  </a:cubicBezTo>
                  <a:cubicBezTo>
                    <a:pt x="10077" y="20440"/>
                    <a:pt x="7773" y="19756"/>
                    <a:pt x="5626" y="19965"/>
                  </a:cubicBezTo>
                  <a:cubicBezTo>
                    <a:pt x="5500" y="20056"/>
                    <a:pt x="5478" y="19852"/>
                    <a:pt x="5338" y="19842"/>
                  </a:cubicBezTo>
                  <a:cubicBezTo>
                    <a:pt x="4683" y="20238"/>
                    <a:pt x="3606" y="19507"/>
                    <a:pt x="2887" y="20002"/>
                  </a:cubicBezTo>
                  <a:cubicBezTo>
                    <a:pt x="3251" y="19544"/>
                    <a:pt x="4123" y="19270"/>
                    <a:pt x="4773" y="19508"/>
                  </a:cubicBezTo>
                  <a:close/>
                  <a:moveTo>
                    <a:pt x="15259" y="14225"/>
                  </a:moveTo>
                  <a:cubicBezTo>
                    <a:pt x="15267" y="14309"/>
                    <a:pt x="15336" y="14345"/>
                    <a:pt x="15315" y="14450"/>
                  </a:cubicBezTo>
                  <a:cubicBezTo>
                    <a:pt x="15417" y="14398"/>
                    <a:pt x="15443" y="14249"/>
                    <a:pt x="15599" y="14270"/>
                  </a:cubicBezTo>
                  <a:cubicBezTo>
                    <a:pt x="16203" y="14369"/>
                    <a:pt x="15468" y="15173"/>
                    <a:pt x="15342" y="14583"/>
                  </a:cubicBezTo>
                  <a:cubicBezTo>
                    <a:pt x="15249" y="14660"/>
                    <a:pt x="15182" y="14775"/>
                    <a:pt x="15016" y="14758"/>
                  </a:cubicBezTo>
                  <a:cubicBezTo>
                    <a:pt x="14760" y="14629"/>
                    <a:pt x="14802" y="14067"/>
                    <a:pt x="15259" y="14225"/>
                  </a:cubicBezTo>
                  <a:close/>
                  <a:moveTo>
                    <a:pt x="14533" y="14132"/>
                  </a:moveTo>
                  <a:cubicBezTo>
                    <a:pt x="14517" y="14311"/>
                    <a:pt x="14502" y="14490"/>
                    <a:pt x="14392" y="14547"/>
                  </a:cubicBezTo>
                  <a:cubicBezTo>
                    <a:pt x="14308" y="14536"/>
                    <a:pt x="14221" y="14525"/>
                    <a:pt x="14136" y="14514"/>
                  </a:cubicBezTo>
                  <a:cubicBezTo>
                    <a:pt x="13858" y="14218"/>
                    <a:pt x="14292" y="13756"/>
                    <a:pt x="14533" y="14132"/>
                  </a:cubicBezTo>
                  <a:close/>
                  <a:moveTo>
                    <a:pt x="8450" y="9181"/>
                  </a:moveTo>
                  <a:cubicBezTo>
                    <a:pt x="8297" y="9196"/>
                    <a:pt x="8275" y="9111"/>
                    <a:pt x="8204" y="9063"/>
                  </a:cubicBezTo>
                  <a:cubicBezTo>
                    <a:pt x="8195" y="8622"/>
                    <a:pt x="8714" y="8923"/>
                    <a:pt x="8450" y="9181"/>
                  </a:cubicBezTo>
                  <a:close/>
                  <a:moveTo>
                    <a:pt x="2375" y="14904"/>
                  </a:moveTo>
                  <a:cubicBezTo>
                    <a:pt x="1916" y="14813"/>
                    <a:pt x="2299" y="14200"/>
                    <a:pt x="2589" y="14584"/>
                  </a:cubicBezTo>
                  <a:cubicBezTo>
                    <a:pt x="2587" y="14781"/>
                    <a:pt x="2516" y="14889"/>
                    <a:pt x="2375" y="14904"/>
                  </a:cubicBezTo>
                  <a:close/>
                  <a:moveTo>
                    <a:pt x="3290" y="14199"/>
                  </a:moveTo>
                  <a:cubicBezTo>
                    <a:pt x="3277" y="14247"/>
                    <a:pt x="3289" y="14276"/>
                    <a:pt x="3322" y="14289"/>
                  </a:cubicBezTo>
                  <a:cubicBezTo>
                    <a:pt x="3116" y="15181"/>
                    <a:pt x="2462" y="13834"/>
                    <a:pt x="3290" y="14199"/>
                  </a:cubicBezTo>
                  <a:close/>
                  <a:moveTo>
                    <a:pt x="2714" y="3539"/>
                  </a:moveTo>
                  <a:cubicBezTo>
                    <a:pt x="2901" y="2998"/>
                    <a:pt x="3185" y="2328"/>
                    <a:pt x="3653" y="2316"/>
                  </a:cubicBezTo>
                  <a:cubicBezTo>
                    <a:pt x="3318" y="2696"/>
                    <a:pt x="3098" y="3222"/>
                    <a:pt x="2714" y="3539"/>
                  </a:cubicBezTo>
                  <a:close/>
                  <a:moveTo>
                    <a:pt x="4072" y="1763"/>
                  </a:moveTo>
                  <a:cubicBezTo>
                    <a:pt x="4182" y="1688"/>
                    <a:pt x="4234" y="1517"/>
                    <a:pt x="4377" y="1412"/>
                  </a:cubicBezTo>
                  <a:cubicBezTo>
                    <a:pt x="4672" y="1193"/>
                    <a:pt x="5878" y="803"/>
                    <a:pt x="6181" y="1211"/>
                  </a:cubicBezTo>
                  <a:cubicBezTo>
                    <a:pt x="5242" y="1088"/>
                    <a:pt x="4697" y="1478"/>
                    <a:pt x="4072" y="176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6" name="Google Shape;936;p51"/>
            <p:cNvSpPr/>
            <p:nvPr/>
          </p:nvSpPr>
          <p:spPr>
            <a:xfrm rot="-663173">
              <a:off x="1850449" y="3149949"/>
              <a:ext cx="282650" cy="29667"/>
            </a:xfrm>
            <a:custGeom>
              <a:avLst/>
              <a:gdLst/>
              <a:ahLst/>
              <a:cxnLst/>
              <a:rect l="l" t="t" r="r" b="b"/>
              <a:pathLst>
                <a:path w="5183" h="544" extrusionOk="0">
                  <a:moveTo>
                    <a:pt x="0" y="481"/>
                  </a:moveTo>
                  <a:cubicBezTo>
                    <a:pt x="1663" y="543"/>
                    <a:pt x="3466" y="360"/>
                    <a:pt x="5182" y="325"/>
                  </a:cubicBezTo>
                  <a:cubicBezTo>
                    <a:pt x="3349" y="240"/>
                    <a:pt x="1397" y="0"/>
                    <a:pt x="0" y="48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7" name="Google Shape;937;p51"/>
            <p:cNvSpPr/>
            <p:nvPr/>
          </p:nvSpPr>
          <p:spPr>
            <a:xfrm rot="-663173">
              <a:off x="1143803" y="3241597"/>
              <a:ext cx="27213" cy="1472"/>
            </a:xfrm>
            <a:custGeom>
              <a:avLst/>
              <a:gdLst/>
              <a:ahLst/>
              <a:cxnLst/>
              <a:rect l="l" t="t" r="r" b="b"/>
              <a:pathLst>
                <a:path w="499" h="27" extrusionOk="0">
                  <a:moveTo>
                    <a:pt x="1" y="6"/>
                  </a:moveTo>
                  <a:cubicBezTo>
                    <a:pt x="39" y="9"/>
                    <a:pt x="78" y="13"/>
                    <a:pt x="116" y="16"/>
                  </a:cubicBezTo>
                  <a:cubicBezTo>
                    <a:pt x="244" y="27"/>
                    <a:pt x="374" y="6"/>
                    <a:pt x="498" y="12"/>
                  </a:cubicBezTo>
                  <a:cubicBezTo>
                    <a:pt x="363" y="0"/>
                    <a:pt x="186" y="1"/>
                    <a:pt x="1" y="6"/>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8" name="Google Shape;938;p51"/>
            <p:cNvSpPr/>
            <p:nvPr/>
          </p:nvSpPr>
          <p:spPr>
            <a:xfrm rot="-663173">
              <a:off x="599824" y="3203003"/>
              <a:ext cx="540269" cy="94889"/>
            </a:xfrm>
            <a:custGeom>
              <a:avLst/>
              <a:gdLst/>
              <a:ahLst/>
              <a:cxnLst/>
              <a:rect l="l" t="t" r="r" b="b"/>
              <a:pathLst>
                <a:path w="9907" h="1740" extrusionOk="0">
                  <a:moveTo>
                    <a:pt x="816" y="462"/>
                  </a:moveTo>
                  <a:cubicBezTo>
                    <a:pt x="577" y="385"/>
                    <a:pt x="287" y="0"/>
                    <a:pt x="1" y="400"/>
                  </a:cubicBezTo>
                  <a:cubicBezTo>
                    <a:pt x="2718" y="1442"/>
                    <a:pt x="6393" y="1654"/>
                    <a:pt x="9329" y="1735"/>
                  </a:cubicBezTo>
                  <a:cubicBezTo>
                    <a:pt x="9496" y="1740"/>
                    <a:pt x="9705" y="1732"/>
                    <a:pt x="9907" y="1727"/>
                  </a:cubicBezTo>
                  <a:cubicBezTo>
                    <a:pt x="8624" y="1619"/>
                    <a:pt x="7097" y="1336"/>
                    <a:pt x="5579" y="1208"/>
                  </a:cubicBezTo>
                  <a:cubicBezTo>
                    <a:pt x="3959" y="1070"/>
                    <a:pt x="2157" y="890"/>
                    <a:pt x="816" y="46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9" name="Google Shape;939;p51"/>
            <p:cNvSpPr/>
            <p:nvPr/>
          </p:nvSpPr>
          <p:spPr>
            <a:xfrm rot="-663173">
              <a:off x="1170699" y="3239275"/>
              <a:ext cx="3926" cy="436"/>
            </a:xfrm>
            <a:custGeom>
              <a:avLst/>
              <a:gdLst/>
              <a:ahLst/>
              <a:cxnLst/>
              <a:rect l="l" t="t" r="r" b="b"/>
              <a:pathLst>
                <a:path w="72" h="8" extrusionOk="0">
                  <a:moveTo>
                    <a:pt x="0" y="0"/>
                  </a:moveTo>
                  <a:cubicBezTo>
                    <a:pt x="25" y="2"/>
                    <a:pt x="50" y="4"/>
                    <a:pt x="71" y="8"/>
                  </a:cubicBezTo>
                  <a:cubicBezTo>
                    <a:pt x="48" y="4"/>
                    <a:pt x="24" y="1"/>
                    <a:pt x="0" y="0"/>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0" name="Google Shape;940;p51"/>
            <p:cNvSpPr/>
            <p:nvPr/>
          </p:nvSpPr>
          <p:spPr>
            <a:xfrm rot="-663173">
              <a:off x="1174653" y="3238709"/>
              <a:ext cx="5890" cy="1472"/>
            </a:xfrm>
            <a:custGeom>
              <a:avLst/>
              <a:gdLst/>
              <a:ahLst/>
              <a:cxnLst/>
              <a:rect l="l" t="t" r="r" b="b"/>
              <a:pathLst>
                <a:path w="108" h="27" extrusionOk="0">
                  <a:moveTo>
                    <a:pt x="0" y="1"/>
                  </a:moveTo>
                  <a:cubicBezTo>
                    <a:pt x="36" y="7"/>
                    <a:pt x="72" y="13"/>
                    <a:pt x="107" y="26"/>
                  </a:cubicBezTo>
                  <a:cubicBezTo>
                    <a:pt x="79" y="15"/>
                    <a:pt x="42" y="7"/>
                    <a:pt x="0" y="1"/>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1" name="Google Shape;941;p51"/>
            <p:cNvSpPr/>
            <p:nvPr/>
          </p:nvSpPr>
          <p:spPr>
            <a:xfrm rot="-663173">
              <a:off x="1726690" y="3321259"/>
              <a:ext cx="199813" cy="32230"/>
            </a:xfrm>
            <a:custGeom>
              <a:avLst/>
              <a:gdLst/>
              <a:ahLst/>
              <a:cxnLst/>
              <a:rect l="l" t="t" r="r" b="b"/>
              <a:pathLst>
                <a:path w="3664" h="591" extrusionOk="0">
                  <a:moveTo>
                    <a:pt x="3452" y="142"/>
                  </a:moveTo>
                  <a:cubicBezTo>
                    <a:pt x="2505" y="498"/>
                    <a:pt x="1115" y="408"/>
                    <a:pt x="0" y="0"/>
                  </a:cubicBezTo>
                  <a:cubicBezTo>
                    <a:pt x="99" y="214"/>
                    <a:pt x="382" y="247"/>
                    <a:pt x="612" y="297"/>
                  </a:cubicBezTo>
                  <a:cubicBezTo>
                    <a:pt x="1653" y="519"/>
                    <a:pt x="2849" y="591"/>
                    <a:pt x="3663" y="518"/>
                  </a:cubicBezTo>
                  <a:cubicBezTo>
                    <a:pt x="3640" y="356"/>
                    <a:pt x="3565" y="235"/>
                    <a:pt x="3452" y="1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2" name="Google Shape;942;p51"/>
            <p:cNvSpPr/>
            <p:nvPr/>
          </p:nvSpPr>
          <p:spPr>
            <a:xfrm rot="-663173">
              <a:off x="551669" y="3193906"/>
              <a:ext cx="1154814" cy="172709"/>
            </a:xfrm>
            <a:custGeom>
              <a:avLst/>
              <a:gdLst/>
              <a:ahLst/>
              <a:cxnLst/>
              <a:rect l="l" t="t" r="r" b="b"/>
              <a:pathLst>
                <a:path w="21176" h="3167" extrusionOk="0">
                  <a:moveTo>
                    <a:pt x="14723" y="1818"/>
                  </a:moveTo>
                  <a:cubicBezTo>
                    <a:pt x="9868" y="1510"/>
                    <a:pt x="4883" y="1680"/>
                    <a:pt x="643" y="1"/>
                  </a:cubicBezTo>
                  <a:cubicBezTo>
                    <a:pt x="554" y="2"/>
                    <a:pt x="544" y="105"/>
                    <a:pt x="456" y="107"/>
                  </a:cubicBezTo>
                  <a:cubicBezTo>
                    <a:pt x="940" y="462"/>
                    <a:pt x="1573" y="543"/>
                    <a:pt x="2155" y="717"/>
                  </a:cubicBezTo>
                  <a:cubicBezTo>
                    <a:pt x="2771" y="900"/>
                    <a:pt x="3393" y="1075"/>
                    <a:pt x="4043" y="1220"/>
                  </a:cubicBezTo>
                  <a:cubicBezTo>
                    <a:pt x="8198" y="2141"/>
                    <a:pt x="12278" y="1649"/>
                    <a:pt x="16332" y="2461"/>
                  </a:cubicBezTo>
                  <a:cubicBezTo>
                    <a:pt x="13444" y="2040"/>
                    <a:pt x="10677" y="2156"/>
                    <a:pt x="7813" y="1924"/>
                  </a:cubicBezTo>
                  <a:cubicBezTo>
                    <a:pt x="5250" y="1716"/>
                    <a:pt x="2850" y="1070"/>
                    <a:pt x="759" y="449"/>
                  </a:cubicBezTo>
                  <a:cubicBezTo>
                    <a:pt x="467" y="363"/>
                    <a:pt x="175" y="218"/>
                    <a:pt x="0" y="612"/>
                  </a:cubicBezTo>
                  <a:cubicBezTo>
                    <a:pt x="6362" y="2480"/>
                    <a:pt x="14248" y="2426"/>
                    <a:pt x="20796" y="3166"/>
                  </a:cubicBezTo>
                  <a:cubicBezTo>
                    <a:pt x="20101" y="2972"/>
                    <a:pt x="19099" y="3015"/>
                    <a:pt x="18556" y="2704"/>
                  </a:cubicBezTo>
                  <a:cubicBezTo>
                    <a:pt x="19400" y="2736"/>
                    <a:pt x="20416" y="2991"/>
                    <a:pt x="21175" y="2912"/>
                  </a:cubicBezTo>
                  <a:cubicBezTo>
                    <a:pt x="20126" y="2702"/>
                    <a:pt x="19072" y="2473"/>
                    <a:pt x="17997" y="2328"/>
                  </a:cubicBezTo>
                  <a:cubicBezTo>
                    <a:pt x="16909" y="2182"/>
                    <a:pt x="15811" y="1888"/>
                    <a:pt x="14723" y="181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3" name="Google Shape;943;p51"/>
            <p:cNvSpPr/>
            <p:nvPr/>
          </p:nvSpPr>
          <p:spPr>
            <a:xfrm rot="-663173">
              <a:off x="1830295" y="1870958"/>
              <a:ext cx="767403" cy="1045800"/>
            </a:xfrm>
            <a:custGeom>
              <a:avLst/>
              <a:gdLst/>
              <a:ahLst/>
              <a:cxnLst/>
              <a:rect l="l" t="t" r="r" b="b"/>
              <a:pathLst>
                <a:path w="14072" h="19177" extrusionOk="0">
                  <a:moveTo>
                    <a:pt x="13919" y="10196"/>
                  </a:moveTo>
                  <a:cubicBezTo>
                    <a:pt x="13158" y="10265"/>
                    <a:pt x="11952" y="10613"/>
                    <a:pt x="11306" y="11189"/>
                  </a:cubicBezTo>
                  <a:cubicBezTo>
                    <a:pt x="10440" y="11965"/>
                    <a:pt x="9989" y="13073"/>
                    <a:pt x="8988" y="13393"/>
                  </a:cubicBezTo>
                  <a:cubicBezTo>
                    <a:pt x="9611" y="12596"/>
                    <a:pt x="10031" y="11828"/>
                    <a:pt x="10228" y="11091"/>
                  </a:cubicBezTo>
                  <a:cubicBezTo>
                    <a:pt x="10361" y="11002"/>
                    <a:pt x="10525" y="11133"/>
                    <a:pt x="10641" y="10908"/>
                  </a:cubicBezTo>
                  <a:cubicBezTo>
                    <a:pt x="10512" y="10735"/>
                    <a:pt x="10328" y="10845"/>
                    <a:pt x="10299" y="10706"/>
                  </a:cubicBezTo>
                  <a:cubicBezTo>
                    <a:pt x="10360" y="10520"/>
                    <a:pt x="10342" y="10345"/>
                    <a:pt x="10564" y="10136"/>
                  </a:cubicBezTo>
                  <a:cubicBezTo>
                    <a:pt x="10893" y="10381"/>
                    <a:pt x="11336" y="10324"/>
                    <a:pt x="11492" y="10068"/>
                  </a:cubicBezTo>
                  <a:cubicBezTo>
                    <a:pt x="11211" y="9846"/>
                    <a:pt x="10760" y="9628"/>
                    <a:pt x="10750" y="9233"/>
                  </a:cubicBezTo>
                  <a:cubicBezTo>
                    <a:pt x="11023" y="8966"/>
                    <a:pt x="10944" y="8748"/>
                    <a:pt x="11084" y="8498"/>
                  </a:cubicBezTo>
                  <a:cubicBezTo>
                    <a:pt x="12146" y="8108"/>
                    <a:pt x="13553" y="7362"/>
                    <a:pt x="13998" y="5866"/>
                  </a:cubicBezTo>
                  <a:cubicBezTo>
                    <a:pt x="14023" y="5839"/>
                    <a:pt x="14047" y="5814"/>
                    <a:pt x="14071" y="5790"/>
                  </a:cubicBezTo>
                  <a:lnTo>
                    <a:pt x="14071" y="5321"/>
                  </a:lnTo>
                  <a:cubicBezTo>
                    <a:pt x="13848" y="5421"/>
                    <a:pt x="13633" y="5584"/>
                    <a:pt x="13387" y="5516"/>
                  </a:cubicBezTo>
                  <a:cubicBezTo>
                    <a:pt x="13839" y="4829"/>
                    <a:pt x="13702" y="4224"/>
                    <a:pt x="14071" y="3548"/>
                  </a:cubicBezTo>
                  <a:lnTo>
                    <a:pt x="14071" y="2782"/>
                  </a:lnTo>
                  <a:cubicBezTo>
                    <a:pt x="13922" y="2776"/>
                    <a:pt x="13775" y="2785"/>
                    <a:pt x="13620" y="2729"/>
                  </a:cubicBezTo>
                  <a:cubicBezTo>
                    <a:pt x="13731" y="2517"/>
                    <a:pt x="13914" y="2337"/>
                    <a:pt x="14071" y="2164"/>
                  </a:cubicBezTo>
                  <a:lnTo>
                    <a:pt x="14071" y="1648"/>
                  </a:lnTo>
                  <a:cubicBezTo>
                    <a:pt x="13412" y="1729"/>
                    <a:pt x="12714" y="1533"/>
                    <a:pt x="12020" y="1359"/>
                  </a:cubicBezTo>
                  <a:cubicBezTo>
                    <a:pt x="11851" y="644"/>
                    <a:pt x="10795" y="0"/>
                    <a:pt x="10198" y="426"/>
                  </a:cubicBezTo>
                  <a:cubicBezTo>
                    <a:pt x="9708" y="56"/>
                    <a:pt x="9036" y="314"/>
                    <a:pt x="8473" y="168"/>
                  </a:cubicBezTo>
                  <a:cubicBezTo>
                    <a:pt x="8267" y="339"/>
                    <a:pt x="8063" y="522"/>
                    <a:pt x="7875" y="816"/>
                  </a:cubicBezTo>
                  <a:cubicBezTo>
                    <a:pt x="7337" y="623"/>
                    <a:pt x="6927" y="1370"/>
                    <a:pt x="7015" y="1812"/>
                  </a:cubicBezTo>
                  <a:cubicBezTo>
                    <a:pt x="6694" y="1760"/>
                    <a:pt x="6409" y="1954"/>
                    <a:pt x="6077" y="1820"/>
                  </a:cubicBezTo>
                  <a:cubicBezTo>
                    <a:pt x="5027" y="2409"/>
                    <a:pt x="5674" y="3666"/>
                    <a:pt x="5886" y="4475"/>
                  </a:cubicBezTo>
                  <a:cubicBezTo>
                    <a:pt x="5534" y="4411"/>
                    <a:pt x="5197" y="4468"/>
                    <a:pt x="4888" y="4709"/>
                  </a:cubicBezTo>
                  <a:cubicBezTo>
                    <a:pt x="4870" y="5889"/>
                    <a:pt x="6045" y="7377"/>
                    <a:pt x="7553" y="7870"/>
                  </a:cubicBezTo>
                  <a:cubicBezTo>
                    <a:pt x="8053" y="8253"/>
                    <a:pt x="8400" y="8597"/>
                    <a:pt x="8892" y="8714"/>
                  </a:cubicBezTo>
                  <a:cubicBezTo>
                    <a:pt x="9015" y="8936"/>
                    <a:pt x="9049" y="9172"/>
                    <a:pt x="9390" y="9363"/>
                  </a:cubicBezTo>
                  <a:cubicBezTo>
                    <a:pt x="9282" y="9649"/>
                    <a:pt x="9109" y="9945"/>
                    <a:pt x="9135" y="10212"/>
                  </a:cubicBezTo>
                  <a:cubicBezTo>
                    <a:pt x="9373" y="10348"/>
                    <a:pt x="9544" y="10008"/>
                    <a:pt x="9757" y="9969"/>
                  </a:cubicBezTo>
                  <a:cubicBezTo>
                    <a:pt x="10099" y="10400"/>
                    <a:pt x="9735" y="10931"/>
                    <a:pt x="9711" y="11415"/>
                  </a:cubicBezTo>
                  <a:cubicBezTo>
                    <a:pt x="9551" y="11387"/>
                    <a:pt x="9402" y="11451"/>
                    <a:pt x="9272" y="11633"/>
                  </a:cubicBezTo>
                  <a:cubicBezTo>
                    <a:pt x="9260" y="11798"/>
                    <a:pt x="9551" y="11739"/>
                    <a:pt x="9526" y="11878"/>
                  </a:cubicBezTo>
                  <a:cubicBezTo>
                    <a:pt x="9365" y="12224"/>
                    <a:pt x="9119" y="12582"/>
                    <a:pt x="8953" y="12929"/>
                  </a:cubicBezTo>
                  <a:cubicBezTo>
                    <a:pt x="8782" y="12900"/>
                    <a:pt x="8616" y="12896"/>
                    <a:pt x="8463" y="12997"/>
                  </a:cubicBezTo>
                  <a:cubicBezTo>
                    <a:pt x="8427" y="13118"/>
                    <a:pt x="8656" y="13200"/>
                    <a:pt x="8664" y="13314"/>
                  </a:cubicBezTo>
                  <a:cubicBezTo>
                    <a:pt x="8222" y="13881"/>
                    <a:pt x="7753" y="14253"/>
                    <a:pt x="7301" y="14757"/>
                  </a:cubicBezTo>
                  <a:cubicBezTo>
                    <a:pt x="7208" y="14675"/>
                    <a:pt x="7114" y="14608"/>
                    <a:pt x="7048" y="14730"/>
                  </a:cubicBezTo>
                  <a:cubicBezTo>
                    <a:pt x="6898" y="14743"/>
                    <a:pt x="7095" y="14971"/>
                    <a:pt x="6943" y="15089"/>
                  </a:cubicBezTo>
                  <a:cubicBezTo>
                    <a:pt x="6590" y="15252"/>
                    <a:pt x="6312" y="15941"/>
                    <a:pt x="5907" y="15735"/>
                  </a:cubicBezTo>
                  <a:cubicBezTo>
                    <a:pt x="5736" y="16341"/>
                    <a:pt x="4810" y="16643"/>
                    <a:pt x="4292" y="16932"/>
                  </a:cubicBezTo>
                  <a:cubicBezTo>
                    <a:pt x="4434" y="16390"/>
                    <a:pt x="4682" y="15836"/>
                    <a:pt x="4935" y="15277"/>
                  </a:cubicBezTo>
                  <a:cubicBezTo>
                    <a:pt x="7310" y="12853"/>
                    <a:pt x="7178" y="10009"/>
                    <a:pt x="5425" y="7856"/>
                  </a:cubicBezTo>
                  <a:cubicBezTo>
                    <a:pt x="5164" y="7645"/>
                    <a:pt x="4909" y="7456"/>
                    <a:pt x="4681" y="7460"/>
                  </a:cubicBezTo>
                  <a:cubicBezTo>
                    <a:pt x="3497" y="9535"/>
                    <a:pt x="1899" y="11828"/>
                    <a:pt x="3081" y="13661"/>
                  </a:cubicBezTo>
                  <a:cubicBezTo>
                    <a:pt x="3347" y="13989"/>
                    <a:pt x="3723" y="14300"/>
                    <a:pt x="4060" y="14618"/>
                  </a:cubicBezTo>
                  <a:cubicBezTo>
                    <a:pt x="4161" y="14738"/>
                    <a:pt x="4235" y="14668"/>
                    <a:pt x="4331" y="14768"/>
                  </a:cubicBezTo>
                  <a:cubicBezTo>
                    <a:pt x="4343" y="14902"/>
                    <a:pt x="4506" y="15015"/>
                    <a:pt x="4479" y="15154"/>
                  </a:cubicBezTo>
                  <a:cubicBezTo>
                    <a:pt x="4218" y="15838"/>
                    <a:pt x="3954" y="16522"/>
                    <a:pt x="3888" y="17178"/>
                  </a:cubicBezTo>
                  <a:cubicBezTo>
                    <a:pt x="3710" y="17171"/>
                    <a:pt x="3559" y="17359"/>
                    <a:pt x="3380" y="17342"/>
                  </a:cubicBezTo>
                  <a:cubicBezTo>
                    <a:pt x="3350" y="17210"/>
                    <a:pt x="3212" y="17057"/>
                    <a:pt x="3065" y="17105"/>
                  </a:cubicBezTo>
                  <a:cubicBezTo>
                    <a:pt x="2857" y="17281"/>
                    <a:pt x="3112" y="17391"/>
                    <a:pt x="2942" y="17560"/>
                  </a:cubicBezTo>
                  <a:cubicBezTo>
                    <a:pt x="1979" y="17919"/>
                    <a:pt x="996" y="18122"/>
                    <a:pt x="39" y="18501"/>
                  </a:cubicBezTo>
                  <a:cubicBezTo>
                    <a:pt x="139" y="18727"/>
                    <a:pt x="1" y="18986"/>
                    <a:pt x="352" y="19176"/>
                  </a:cubicBezTo>
                  <a:cubicBezTo>
                    <a:pt x="2121" y="18625"/>
                    <a:pt x="3835" y="17685"/>
                    <a:pt x="5528" y="16602"/>
                  </a:cubicBezTo>
                  <a:cubicBezTo>
                    <a:pt x="5611" y="16672"/>
                    <a:pt x="5692" y="16735"/>
                    <a:pt x="5764" y="16724"/>
                  </a:cubicBezTo>
                  <a:cubicBezTo>
                    <a:pt x="5923" y="16588"/>
                    <a:pt x="5712" y="16503"/>
                    <a:pt x="5871" y="16365"/>
                  </a:cubicBezTo>
                  <a:cubicBezTo>
                    <a:pt x="6252" y="16240"/>
                    <a:pt x="6457" y="15831"/>
                    <a:pt x="6862" y="15632"/>
                  </a:cubicBezTo>
                  <a:cubicBezTo>
                    <a:pt x="6896" y="15752"/>
                    <a:pt x="6994" y="15864"/>
                    <a:pt x="7160" y="15965"/>
                  </a:cubicBezTo>
                  <a:cubicBezTo>
                    <a:pt x="7299" y="15737"/>
                    <a:pt x="7185" y="15545"/>
                    <a:pt x="7135" y="15343"/>
                  </a:cubicBezTo>
                  <a:cubicBezTo>
                    <a:pt x="7432" y="15154"/>
                    <a:pt x="7712" y="14844"/>
                    <a:pt x="8004" y="14626"/>
                  </a:cubicBezTo>
                  <a:cubicBezTo>
                    <a:pt x="8130" y="14704"/>
                    <a:pt x="8271" y="14902"/>
                    <a:pt x="8363" y="14733"/>
                  </a:cubicBezTo>
                  <a:cubicBezTo>
                    <a:pt x="8450" y="14606"/>
                    <a:pt x="8181" y="14529"/>
                    <a:pt x="8285" y="14399"/>
                  </a:cubicBezTo>
                  <a:cubicBezTo>
                    <a:pt x="8663" y="14050"/>
                    <a:pt x="9049" y="13753"/>
                    <a:pt x="9452" y="13577"/>
                  </a:cubicBezTo>
                  <a:cubicBezTo>
                    <a:pt x="9607" y="13641"/>
                    <a:pt x="9741" y="13556"/>
                    <a:pt x="9890" y="13578"/>
                  </a:cubicBezTo>
                  <a:cubicBezTo>
                    <a:pt x="11205" y="13731"/>
                    <a:pt x="12635" y="14702"/>
                    <a:pt x="13884" y="14393"/>
                  </a:cubicBezTo>
                  <a:cubicBezTo>
                    <a:pt x="13946" y="14377"/>
                    <a:pt x="14009" y="14357"/>
                    <a:pt x="14071" y="14336"/>
                  </a:cubicBezTo>
                  <a:lnTo>
                    <a:pt x="14071" y="10193"/>
                  </a:lnTo>
                  <a:cubicBezTo>
                    <a:pt x="14021" y="10195"/>
                    <a:pt x="13970" y="10192"/>
                    <a:pt x="13919" y="10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4" name="Google Shape;944;p51"/>
            <p:cNvSpPr/>
            <p:nvPr/>
          </p:nvSpPr>
          <p:spPr>
            <a:xfrm rot="-663173">
              <a:off x="2242710" y="1909606"/>
              <a:ext cx="227734" cy="91944"/>
            </a:xfrm>
            <a:custGeom>
              <a:avLst/>
              <a:gdLst/>
              <a:ahLst/>
              <a:cxnLst/>
              <a:rect l="l" t="t" r="r" b="b"/>
              <a:pathLst>
                <a:path w="4176" h="1686" extrusionOk="0">
                  <a:moveTo>
                    <a:pt x="790" y="775"/>
                  </a:moveTo>
                  <a:cubicBezTo>
                    <a:pt x="637" y="1069"/>
                    <a:pt x="1" y="1397"/>
                    <a:pt x="323" y="1685"/>
                  </a:cubicBezTo>
                  <a:cubicBezTo>
                    <a:pt x="510" y="1607"/>
                    <a:pt x="686" y="1447"/>
                    <a:pt x="858" y="1266"/>
                  </a:cubicBezTo>
                  <a:cubicBezTo>
                    <a:pt x="1882" y="759"/>
                    <a:pt x="2990" y="854"/>
                    <a:pt x="4067" y="721"/>
                  </a:cubicBezTo>
                  <a:cubicBezTo>
                    <a:pt x="4107" y="683"/>
                    <a:pt x="4175" y="690"/>
                    <a:pt x="4085" y="624"/>
                  </a:cubicBezTo>
                  <a:cubicBezTo>
                    <a:pt x="2949" y="419"/>
                    <a:pt x="1786" y="1"/>
                    <a:pt x="790" y="7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5" name="Google Shape;945;p51"/>
            <p:cNvSpPr/>
            <p:nvPr/>
          </p:nvSpPr>
          <p:spPr>
            <a:xfrm rot="-663173">
              <a:off x="2272602" y="1884253"/>
              <a:ext cx="103342" cy="51698"/>
            </a:xfrm>
            <a:custGeom>
              <a:avLst/>
              <a:gdLst/>
              <a:ahLst/>
              <a:cxnLst/>
              <a:rect l="l" t="t" r="r" b="b"/>
              <a:pathLst>
                <a:path w="1895" h="948" extrusionOk="0">
                  <a:moveTo>
                    <a:pt x="1353" y="0"/>
                  </a:moveTo>
                  <a:cubicBezTo>
                    <a:pt x="922" y="426"/>
                    <a:pt x="451" y="560"/>
                    <a:pt x="1" y="847"/>
                  </a:cubicBezTo>
                  <a:cubicBezTo>
                    <a:pt x="392" y="947"/>
                    <a:pt x="719" y="610"/>
                    <a:pt x="1088" y="569"/>
                  </a:cubicBezTo>
                  <a:cubicBezTo>
                    <a:pt x="1357" y="555"/>
                    <a:pt x="1640" y="630"/>
                    <a:pt x="1894" y="519"/>
                  </a:cubicBezTo>
                  <a:cubicBezTo>
                    <a:pt x="1723" y="330"/>
                    <a:pt x="1611" y="87"/>
                    <a:pt x="13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6" name="Google Shape;946;p51"/>
            <p:cNvSpPr/>
            <p:nvPr/>
          </p:nvSpPr>
          <p:spPr>
            <a:xfrm rot="-663173">
              <a:off x="2247864" y="1884438"/>
              <a:ext cx="84746" cy="43900"/>
            </a:xfrm>
            <a:custGeom>
              <a:avLst/>
              <a:gdLst/>
              <a:ahLst/>
              <a:cxnLst/>
              <a:rect l="l" t="t" r="r" b="b"/>
              <a:pathLst>
                <a:path w="1554" h="805" extrusionOk="0">
                  <a:moveTo>
                    <a:pt x="1483" y="0"/>
                  </a:moveTo>
                  <a:cubicBezTo>
                    <a:pt x="983" y="70"/>
                    <a:pt x="369" y="526"/>
                    <a:pt x="1" y="804"/>
                  </a:cubicBezTo>
                  <a:cubicBezTo>
                    <a:pt x="513" y="663"/>
                    <a:pt x="1010" y="421"/>
                    <a:pt x="1492" y="62"/>
                  </a:cubicBezTo>
                  <a:cubicBezTo>
                    <a:pt x="1530" y="87"/>
                    <a:pt x="1554" y="38"/>
                    <a:pt x="148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7" name="Google Shape;947;p51"/>
            <p:cNvSpPr/>
            <p:nvPr/>
          </p:nvSpPr>
          <p:spPr>
            <a:xfrm rot="-663173">
              <a:off x="2287093" y="1963555"/>
              <a:ext cx="194905" cy="128755"/>
            </a:xfrm>
            <a:custGeom>
              <a:avLst/>
              <a:gdLst/>
              <a:ahLst/>
              <a:cxnLst/>
              <a:rect l="l" t="t" r="r" b="b"/>
              <a:pathLst>
                <a:path w="3574" h="2361" extrusionOk="0">
                  <a:moveTo>
                    <a:pt x="3543" y="61"/>
                  </a:moveTo>
                  <a:cubicBezTo>
                    <a:pt x="2336" y="155"/>
                    <a:pt x="1093" y="0"/>
                    <a:pt x="0" y="904"/>
                  </a:cubicBezTo>
                  <a:cubicBezTo>
                    <a:pt x="255" y="1390"/>
                    <a:pt x="280" y="1908"/>
                    <a:pt x="768" y="2360"/>
                  </a:cubicBezTo>
                  <a:cubicBezTo>
                    <a:pt x="1326" y="1580"/>
                    <a:pt x="1923" y="1079"/>
                    <a:pt x="2533" y="672"/>
                  </a:cubicBezTo>
                  <a:cubicBezTo>
                    <a:pt x="2851" y="437"/>
                    <a:pt x="3342" y="414"/>
                    <a:pt x="3559" y="183"/>
                  </a:cubicBezTo>
                  <a:cubicBezTo>
                    <a:pt x="3514" y="148"/>
                    <a:pt x="3574" y="99"/>
                    <a:pt x="3543" y="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8" name="Google Shape;948;p51"/>
            <p:cNvSpPr/>
            <p:nvPr/>
          </p:nvSpPr>
          <p:spPr>
            <a:xfrm rot="-663173">
              <a:off x="2366794" y="1977862"/>
              <a:ext cx="147569" cy="84473"/>
            </a:xfrm>
            <a:custGeom>
              <a:avLst/>
              <a:gdLst/>
              <a:ahLst/>
              <a:cxnLst/>
              <a:rect l="l" t="t" r="r" b="b"/>
              <a:pathLst>
                <a:path w="2706" h="1549" extrusionOk="0">
                  <a:moveTo>
                    <a:pt x="1" y="1549"/>
                  </a:moveTo>
                  <a:cubicBezTo>
                    <a:pt x="448" y="1244"/>
                    <a:pt x="901" y="983"/>
                    <a:pt x="1351" y="701"/>
                  </a:cubicBezTo>
                  <a:cubicBezTo>
                    <a:pt x="1574" y="513"/>
                    <a:pt x="1823" y="497"/>
                    <a:pt x="2053" y="353"/>
                  </a:cubicBezTo>
                  <a:cubicBezTo>
                    <a:pt x="2226" y="344"/>
                    <a:pt x="2705" y="315"/>
                    <a:pt x="2649" y="143"/>
                  </a:cubicBezTo>
                  <a:cubicBezTo>
                    <a:pt x="1718" y="1"/>
                    <a:pt x="579" y="657"/>
                    <a:pt x="1" y="154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9" name="Google Shape;949;p51"/>
            <p:cNvSpPr/>
            <p:nvPr/>
          </p:nvSpPr>
          <p:spPr>
            <a:xfrm rot="-663173">
              <a:off x="2337910" y="2015920"/>
              <a:ext cx="184325" cy="119811"/>
            </a:xfrm>
            <a:custGeom>
              <a:avLst/>
              <a:gdLst/>
              <a:ahLst/>
              <a:cxnLst/>
              <a:rect l="l" t="t" r="r" b="b"/>
              <a:pathLst>
                <a:path w="3380" h="2197" extrusionOk="0">
                  <a:moveTo>
                    <a:pt x="2664" y="2041"/>
                  </a:moveTo>
                  <a:cubicBezTo>
                    <a:pt x="3150" y="1327"/>
                    <a:pt x="3127" y="684"/>
                    <a:pt x="3379" y="1"/>
                  </a:cubicBezTo>
                  <a:cubicBezTo>
                    <a:pt x="2210" y="209"/>
                    <a:pt x="965" y="1076"/>
                    <a:pt x="1" y="2009"/>
                  </a:cubicBezTo>
                  <a:cubicBezTo>
                    <a:pt x="875" y="1921"/>
                    <a:pt x="1800" y="2196"/>
                    <a:pt x="2664" y="204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0" name="Google Shape;950;p51"/>
            <p:cNvSpPr/>
            <p:nvPr/>
          </p:nvSpPr>
          <p:spPr>
            <a:xfrm rot="-663173">
              <a:off x="2192031" y="1891672"/>
              <a:ext cx="78965" cy="30648"/>
            </a:xfrm>
            <a:custGeom>
              <a:avLst/>
              <a:gdLst/>
              <a:ahLst/>
              <a:cxnLst/>
              <a:rect l="l" t="t" r="r" b="b"/>
              <a:pathLst>
                <a:path w="1448" h="562" extrusionOk="0">
                  <a:moveTo>
                    <a:pt x="368" y="562"/>
                  </a:moveTo>
                  <a:cubicBezTo>
                    <a:pt x="684" y="345"/>
                    <a:pt x="1361" y="377"/>
                    <a:pt x="1447" y="2"/>
                  </a:cubicBezTo>
                  <a:cubicBezTo>
                    <a:pt x="946" y="0"/>
                    <a:pt x="448" y="22"/>
                    <a:pt x="0" y="394"/>
                  </a:cubicBezTo>
                  <a:cubicBezTo>
                    <a:pt x="121" y="439"/>
                    <a:pt x="247" y="516"/>
                    <a:pt x="368" y="5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1" name="Google Shape;951;p51"/>
            <p:cNvSpPr/>
            <p:nvPr/>
          </p:nvSpPr>
          <p:spPr>
            <a:xfrm rot="-663173">
              <a:off x="2152046" y="1930391"/>
              <a:ext cx="119811" cy="78038"/>
            </a:xfrm>
            <a:custGeom>
              <a:avLst/>
              <a:gdLst/>
              <a:ahLst/>
              <a:cxnLst/>
              <a:rect l="l" t="t" r="r" b="b"/>
              <a:pathLst>
                <a:path w="2197" h="1431" extrusionOk="0">
                  <a:moveTo>
                    <a:pt x="140" y="44"/>
                  </a:moveTo>
                  <a:cubicBezTo>
                    <a:pt x="37" y="246"/>
                    <a:pt x="1" y="438"/>
                    <a:pt x="34" y="622"/>
                  </a:cubicBezTo>
                  <a:cubicBezTo>
                    <a:pt x="500" y="595"/>
                    <a:pt x="1181" y="933"/>
                    <a:pt x="1618" y="1431"/>
                  </a:cubicBezTo>
                  <a:cubicBezTo>
                    <a:pt x="1750" y="1138"/>
                    <a:pt x="2197" y="870"/>
                    <a:pt x="2136" y="670"/>
                  </a:cubicBezTo>
                  <a:cubicBezTo>
                    <a:pt x="1471" y="458"/>
                    <a:pt x="769" y="0"/>
                    <a:pt x="140" y="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2" name="Google Shape;952;p51"/>
            <p:cNvSpPr/>
            <p:nvPr/>
          </p:nvSpPr>
          <p:spPr>
            <a:xfrm rot="-663173">
              <a:off x="2282126" y="2168851"/>
              <a:ext cx="249384" cy="123411"/>
            </a:xfrm>
            <a:custGeom>
              <a:avLst/>
              <a:gdLst/>
              <a:ahLst/>
              <a:cxnLst/>
              <a:rect l="l" t="t" r="r" b="b"/>
              <a:pathLst>
                <a:path w="4573" h="2263" extrusionOk="0">
                  <a:moveTo>
                    <a:pt x="4538" y="47"/>
                  </a:moveTo>
                  <a:cubicBezTo>
                    <a:pt x="3171" y="707"/>
                    <a:pt x="1611" y="0"/>
                    <a:pt x="295" y="1019"/>
                  </a:cubicBezTo>
                  <a:cubicBezTo>
                    <a:pt x="71" y="1364"/>
                    <a:pt x="1" y="1686"/>
                    <a:pt x="55" y="1991"/>
                  </a:cubicBezTo>
                  <a:cubicBezTo>
                    <a:pt x="1398" y="2263"/>
                    <a:pt x="2631" y="1760"/>
                    <a:pt x="3835" y="1054"/>
                  </a:cubicBezTo>
                  <a:cubicBezTo>
                    <a:pt x="4076" y="765"/>
                    <a:pt x="4409" y="452"/>
                    <a:pt x="4547" y="107"/>
                  </a:cubicBezTo>
                  <a:cubicBezTo>
                    <a:pt x="4561" y="85"/>
                    <a:pt x="4573" y="63"/>
                    <a:pt x="4538" y="4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3" name="Google Shape;953;p51"/>
            <p:cNvSpPr/>
            <p:nvPr/>
          </p:nvSpPr>
          <p:spPr>
            <a:xfrm rot="-663173">
              <a:off x="2090857" y="2003999"/>
              <a:ext cx="227298" cy="199049"/>
            </a:xfrm>
            <a:custGeom>
              <a:avLst/>
              <a:gdLst/>
              <a:ahLst/>
              <a:cxnLst/>
              <a:rect l="l" t="t" r="r" b="b"/>
              <a:pathLst>
                <a:path w="4168" h="3650" extrusionOk="0">
                  <a:moveTo>
                    <a:pt x="0" y="261"/>
                  </a:moveTo>
                  <a:cubicBezTo>
                    <a:pt x="136" y="857"/>
                    <a:pt x="69" y="1481"/>
                    <a:pt x="592" y="2023"/>
                  </a:cubicBezTo>
                  <a:cubicBezTo>
                    <a:pt x="1419" y="2089"/>
                    <a:pt x="2345" y="2962"/>
                    <a:pt x="2825" y="3649"/>
                  </a:cubicBezTo>
                  <a:cubicBezTo>
                    <a:pt x="3269" y="3327"/>
                    <a:pt x="3743" y="3208"/>
                    <a:pt x="4167" y="2740"/>
                  </a:cubicBezTo>
                  <a:cubicBezTo>
                    <a:pt x="2966" y="1700"/>
                    <a:pt x="1443" y="0"/>
                    <a:pt x="0" y="2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4" name="Google Shape;954;p51"/>
            <p:cNvSpPr/>
            <p:nvPr/>
          </p:nvSpPr>
          <p:spPr>
            <a:xfrm rot="-663173">
              <a:off x="2454791" y="2385645"/>
              <a:ext cx="156240" cy="93962"/>
            </a:xfrm>
            <a:custGeom>
              <a:avLst/>
              <a:gdLst/>
              <a:ahLst/>
              <a:cxnLst/>
              <a:rect l="l" t="t" r="r" b="b"/>
              <a:pathLst>
                <a:path w="2865" h="1723" extrusionOk="0">
                  <a:moveTo>
                    <a:pt x="0" y="1722"/>
                  </a:moveTo>
                  <a:cubicBezTo>
                    <a:pt x="741" y="1346"/>
                    <a:pt x="1546" y="1443"/>
                    <a:pt x="2315" y="1271"/>
                  </a:cubicBezTo>
                  <a:cubicBezTo>
                    <a:pt x="2550" y="947"/>
                    <a:pt x="2752" y="627"/>
                    <a:pt x="2864" y="318"/>
                  </a:cubicBezTo>
                  <a:lnTo>
                    <a:pt x="2864" y="1"/>
                  </a:lnTo>
                  <a:cubicBezTo>
                    <a:pt x="1854" y="89"/>
                    <a:pt x="795" y="879"/>
                    <a:pt x="0" y="17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5" name="Google Shape;955;p51"/>
            <p:cNvSpPr/>
            <p:nvPr/>
          </p:nvSpPr>
          <p:spPr>
            <a:xfrm rot="-663173">
              <a:off x="2084792" y="2148189"/>
              <a:ext cx="147569" cy="143588"/>
            </a:xfrm>
            <a:custGeom>
              <a:avLst/>
              <a:gdLst/>
              <a:ahLst/>
              <a:cxnLst/>
              <a:rect l="l" t="t" r="r" b="b"/>
              <a:pathLst>
                <a:path w="2706" h="2633" extrusionOk="0">
                  <a:moveTo>
                    <a:pt x="98" y="253"/>
                  </a:moveTo>
                  <a:cubicBezTo>
                    <a:pt x="0" y="1111"/>
                    <a:pt x="1435" y="2364"/>
                    <a:pt x="2529" y="2633"/>
                  </a:cubicBezTo>
                  <a:cubicBezTo>
                    <a:pt x="2546" y="2390"/>
                    <a:pt x="2562" y="2148"/>
                    <a:pt x="2706" y="1888"/>
                  </a:cubicBezTo>
                  <a:cubicBezTo>
                    <a:pt x="2146" y="1049"/>
                    <a:pt x="1024" y="1"/>
                    <a:pt x="98" y="25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6" name="Google Shape;956;p51"/>
            <p:cNvSpPr/>
            <p:nvPr/>
          </p:nvSpPr>
          <p:spPr>
            <a:xfrm rot="-663173">
              <a:off x="2322031" y="2309780"/>
              <a:ext cx="65714" cy="22141"/>
            </a:xfrm>
            <a:custGeom>
              <a:avLst/>
              <a:gdLst/>
              <a:ahLst/>
              <a:cxnLst/>
              <a:rect l="l" t="t" r="r" b="b"/>
              <a:pathLst>
                <a:path w="1205" h="406" extrusionOk="0">
                  <a:moveTo>
                    <a:pt x="1" y="68"/>
                  </a:moveTo>
                  <a:cubicBezTo>
                    <a:pt x="135" y="153"/>
                    <a:pt x="224" y="246"/>
                    <a:pt x="289" y="340"/>
                  </a:cubicBezTo>
                  <a:cubicBezTo>
                    <a:pt x="586" y="232"/>
                    <a:pt x="923" y="405"/>
                    <a:pt x="1192" y="88"/>
                  </a:cubicBezTo>
                  <a:cubicBezTo>
                    <a:pt x="1205" y="55"/>
                    <a:pt x="1194" y="26"/>
                    <a:pt x="1148" y="1"/>
                  </a:cubicBezTo>
                  <a:cubicBezTo>
                    <a:pt x="780" y="123"/>
                    <a:pt x="380" y="30"/>
                    <a:pt x="1" y="6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7" name="Google Shape;957;p51"/>
            <p:cNvSpPr/>
            <p:nvPr/>
          </p:nvSpPr>
          <p:spPr>
            <a:xfrm rot="-663173">
              <a:off x="2355462" y="2349800"/>
              <a:ext cx="50226" cy="42973"/>
            </a:xfrm>
            <a:custGeom>
              <a:avLst/>
              <a:gdLst/>
              <a:ahLst/>
              <a:cxnLst/>
              <a:rect l="l" t="t" r="r" b="b"/>
              <a:pathLst>
                <a:path w="921" h="788" extrusionOk="0">
                  <a:moveTo>
                    <a:pt x="27" y="42"/>
                  </a:moveTo>
                  <a:cubicBezTo>
                    <a:pt x="28" y="126"/>
                    <a:pt x="64" y="204"/>
                    <a:pt x="0" y="296"/>
                  </a:cubicBezTo>
                  <a:cubicBezTo>
                    <a:pt x="119" y="401"/>
                    <a:pt x="199" y="230"/>
                    <a:pt x="316" y="315"/>
                  </a:cubicBezTo>
                  <a:cubicBezTo>
                    <a:pt x="363" y="474"/>
                    <a:pt x="379" y="639"/>
                    <a:pt x="507" y="788"/>
                  </a:cubicBezTo>
                  <a:cubicBezTo>
                    <a:pt x="636" y="592"/>
                    <a:pt x="775" y="465"/>
                    <a:pt x="921" y="386"/>
                  </a:cubicBezTo>
                  <a:cubicBezTo>
                    <a:pt x="847" y="260"/>
                    <a:pt x="826" y="128"/>
                    <a:pt x="772" y="0"/>
                  </a:cubicBezTo>
                  <a:cubicBezTo>
                    <a:pt x="542" y="145"/>
                    <a:pt x="272" y="11"/>
                    <a:pt x="27" y="4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8" name="Google Shape;958;p51"/>
            <p:cNvSpPr/>
            <p:nvPr/>
          </p:nvSpPr>
          <p:spPr>
            <a:xfrm rot="-663173">
              <a:off x="2593642" y="2467045"/>
              <a:ext cx="27267" cy="19850"/>
            </a:xfrm>
            <a:custGeom>
              <a:avLst/>
              <a:gdLst/>
              <a:ahLst/>
              <a:cxnLst/>
              <a:rect l="l" t="t" r="r" b="b"/>
              <a:pathLst>
                <a:path w="500" h="364" extrusionOk="0">
                  <a:moveTo>
                    <a:pt x="1" y="119"/>
                  </a:moveTo>
                  <a:cubicBezTo>
                    <a:pt x="166" y="171"/>
                    <a:pt x="336" y="258"/>
                    <a:pt x="499" y="364"/>
                  </a:cubicBezTo>
                  <a:lnTo>
                    <a:pt x="499" y="33"/>
                  </a:lnTo>
                  <a:cubicBezTo>
                    <a:pt x="323" y="1"/>
                    <a:pt x="153" y="21"/>
                    <a:pt x="1" y="1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9" name="Google Shape;959;p51"/>
            <p:cNvSpPr/>
            <p:nvPr/>
          </p:nvSpPr>
          <p:spPr>
            <a:xfrm rot="-663173">
              <a:off x="2558807" y="2478159"/>
              <a:ext cx="66913" cy="50717"/>
            </a:xfrm>
            <a:custGeom>
              <a:avLst/>
              <a:gdLst/>
              <a:ahLst/>
              <a:cxnLst/>
              <a:rect l="l" t="t" r="r" b="b"/>
              <a:pathLst>
                <a:path w="1227" h="930" extrusionOk="0">
                  <a:moveTo>
                    <a:pt x="1" y="141"/>
                  </a:moveTo>
                  <a:cubicBezTo>
                    <a:pt x="311" y="273"/>
                    <a:pt x="720" y="506"/>
                    <a:pt x="1060" y="775"/>
                  </a:cubicBezTo>
                  <a:cubicBezTo>
                    <a:pt x="1117" y="821"/>
                    <a:pt x="1173" y="875"/>
                    <a:pt x="1226" y="929"/>
                  </a:cubicBezTo>
                  <a:lnTo>
                    <a:pt x="1226" y="486"/>
                  </a:lnTo>
                  <a:cubicBezTo>
                    <a:pt x="837" y="183"/>
                    <a:pt x="332" y="1"/>
                    <a:pt x="1" y="14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0" name="Google Shape;960;p51"/>
            <p:cNvSpPr/>
            <p:nvPr/>
          </p:nvSpPr>
          <p:spPr>
            <a:xfrm rot="-663173">
              <a:off x="2504424" y="2480039"/>
              <a:ext cx="125210" cy="92653"/>
            </a:xfrm>
            <a:custGeom>
              <a:avLst/>
              <a:gdLst/>
              <a:ahLst/>
              <a:cxnLst/>
              <a:rect l="l" t="t" r="r" b="b"/>
              <a:pathLst>
                <a:path w="2296" h="1699" extrusionOk="0">
                  <a:moveTo>
                    <a:pt x="0" y="386"/>
                  </a:moveTo>
                  <a:cubicBezTo>
                    <a:pt x="630" y="658"/>
                    <a:pt x="1002" y="1221"/>
                    <a:pt x="1241" y="1650"/>
                  </a:cubicBezTo>
                  <a:cubicBezTo>
                    <a:pt x="1604" y="1699"/>
                    <a:pt x="1959" y="1692"/>
                    <a:pt x="2295" y="1558"/>
                  </a:cubicBezTo>
                  <a:lnTo>
                    <a:pt x="2295" y="1317"/>
                  </a:lnTo>
                  <a:cubicBezTo>
                    <a:pt x="1557" y="642"/>
                    <a:pt x="715" y="1"/>
                    <a:pt x="0" y="38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1" name="Google Shape;961;p51"/>
            <p:cNvSpPr/>
            <p:nvPr/>
          </p:nvSpPr>
          <p:spPr>
            <a:xfrm rot="-663173">
              <a:off x="2433399" y="2516741"/>
              <a:ext cx="116594" cy="61460"/>
            </a:xfrm>
            <a:custGeom>
              <a:avLst/>
              <a:gdLst/>
              <a:ahLst/>
              <a:cxnLst/>
              <a:rect l="l" t="t" r="r" b="b"/>
              <a:pathLst>
                <a:path w="2138" h="1127" extrusionOk="0">
                  <a:moveTo>
                    <a:pt x="1010" y="1"/>
                  </a:moveTo>
                  <a:cubicBezTo>
                    <a:pt x="666" y="82"/>
                    <a:pt x="317" y="124"/>
                    <a:pt x="1" y="394"/>
                  </a:cubicBezTo>
                  <a:cubicBezTo>
                    <a:pt x="685" y="624"/>
                    <a:pt x="1408" y="1067"/>
                    <a:pt x="2138" y="1126"/>
                  </a:cubicBezTo>
                  <a:cubicBezTo>
                    <a:pt x="1985" y="720"/>
                    <a:pt x="1510" y="359"/>
                    <a:pt x="1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2" name="Google Shape;962;p51"/>
            <p:cNvSpPr/>
            <p:nvPr/>
          </p:nvSpPr>
          <p:spPr>
            <a:xfrm rot="-663173">
              <a:off x="2101444" y="2319847"/>
              <a:ext cx="82619" cy="171619"/>
            </a:xfrm>
            <a:custGeom>
              <a:avLst/>
              <a:gdLst/>
              <a:ahLst/>
              <a:cxnLst/>
              <a:rect l="l" t="t" r="r" b="b"/>
              <a:pathLst>
                <a:path w="1515" h="3147" extrusionOk="0">
                  <a:moveTo>
                    <a:pt x="48" y="1"/>
                  </a:moveTo>
                  <a:cubicBezTo>
                    <a:pt x="1" y="60"/>
                    <a:pt x="8" y="111"/>
                    <a:pt x="39" y="159"/>
                  </a:cubicBezTo>
                  <a:cubicBezTo>
                    <a:pt x="266" y="659"/>
                    <a:pt x="440" y="1166"/>
                    <a:pt x="597" y="1676"/>
                  </a:cubicBezTo>
                  <a:cubicBezTo>
                    <a:pt x="644" y="1930"/>
                    <a:pt x="749" y="2177"/>
                    <a:pt x="736" y="2439"/>
                  </a:cubicBezTo>
                  <a:cubicBezTo>
                    <a:pt x="861" y="2614"/>
                    <a:pt x="688" y="3147"/>
                    <a:pt x="892" y="3104"/>
                  </a:cubicBezTo>
                  <a:cubicBezTo>
                    <a:pt x="1514" y="1943"/>
                    <a:pt x="1116" y="925"/>
                    <a:pt x="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3" name="Google Shape;963;p51"/>
            <p:cNvSpPr/>
            <p:nvPr/>
          </p:nvSpPr>
          <p:spPr>
            <a:xfrm rot="-663173">
              <a:off x="2059038" y="2390710"/>
              <a:ext cx="82237" cy="98652"/>
            </a:xfrm>
            <a:custGeom>
              <a:avLst/>
              <a:gdLst/>
              <a:ahLst/>
              <a:cxnLst/>
              <a:rect l="l" t="t" r="r" b="b"/>
              <a:pathLst>
                <a:path w="1508" h="1809" extrusionOk="0">
                  <a:moveTo>
                    <a:pt x="0" y="245"/>
                  </a:moveTo>
                  <a:cubicBezTo>
                    <a:pt x="277" y="791"/>
                    <a:pt x="730" y="1311"/>
                    <a:pt x="1347" y="1808"/>
                  </a:cubicBezTo>
                  <a:cubicBezTo>
                    <a:pt x="1508" y="1254"/>
                    <a:pt x="519" y="590"/>
                    <a:pt x="185" y="0"/>
                  </a:cubicBezTo>
                  <a:cubicBezTo>
                    <a:pt x="124" y="82"/>
                    <a:pt x="62" y="165"/>
                    <a:pt x="0" y="24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4" name="Google Shape;964;p51"/>
            <p:cNvSpPr/>
            <p:nvPr/>
          </p:nvSpPr>
          <p:spPr>
            <a:xfrm rot="-663173">
              <a:off x="2152825" y="2463481"/>
              <a:ext cx="50989" cy="60206"/>
            </a:xfrm>
            <a:custGeom>
              <a:avLst/>
              <a:gdLst/>
              <a:ahLst/>
              <a:cxnLst/>
              <a:rect l="l" t="t" r="r" b="b"/>
              <a:pathLst>
                <a:path w="935" h="1104" extrusionOk="0">
                  <a:moveTo>
                    <a:pt x="217" y="1104"/>
                  </a:moveTo>
                  <a:cubicBezTo>
                    <a:pt x="550" y="826"/>
                    <a:pt x="935" y="300"/>
                    <a:pt x="719" y="0"/>
                  </a:cubicBezTo>
                  <a:cubicBezTo>
                    <a:pt x="680" y="418"/>
                    <a:pt x="1" y="757"/>
                    <a:pt x="217" y="1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5" name="Google Shape;965;p51"/>
            <p:cNvSpPr/>
            <p:nvPr/>
          </p:nvSpPr>
          <p:spPr>
            <a:xfrm rot="-663173">
              <a:off x="2045671" y="2422214"/>
              <a:ext cx="101215" cy="112558"/>
            </a:xfrm>
            <a:custGeom>
              <a:avLst/>
              <a:gdLst/>
              <a:ahLst/>
              <a:cxnLst/>
              <a:rect l="l" t="t" r="r" b="b"/>
              <a:pathLst>
                <a:path w="1856" h="2064" extrusionOk="0">
                  <a:moveTo>
                    <a:pt x="1725" y="1476"/>
                  </a:moveTo>
                  <a:cubicBezTo>
                    <a:pt x="1014" y="1134"/>
                    <a:pt x="626" y="377"/>
                    <a:pt x="203" y="0"/>
                  </a:cubicBezTo>
                  <a:cubicBezTo>
                    <a:pt x="256" y="98"/>
                    <a:pt x="51" y="231"/>
                    <a:pt x="1" y="343"/>
                  </a:cubicBezTo>
                  <a:cubicBezTo>
                    <a:pt x="342" y="998"/>
                    <a:pt x="1072" y="1601"/>
                    <a:pt x="1777" y="2063"/>
                  </a:cubicBezTo>
                  <a:cubicBezTo>
                    <a:pt x="1731" y="1872"/>
                    <a:pt x="1856" y="1656"/>
                    <a:pt x="1725" y="147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6" name="Google Shape;966;p51"/>
            <p:cNvSpPr/>
            <p:nvPr/>
          </p:nvSpPr>
          <p:spPr>
            <a:xfrm rot="-663173">
              <a:off x="2162935" y="2517904"/>
              <a:ext cx="49081" cy="134699"/>
            </a:xfrm>
            <a:custGeom>
              <a:avLst/>
              <a:gdLst/>
              <a:ahLst/>
              <a:cxnLst/>
              <a:rect l="l" t="t" r="r" b="b"/>
              <a:pathLst>
                <a:path w="900" h="2470" extrusionOk="0">
                  <a:moveTo>
                    <a:pt x="1" y="2470"/>
                  </a:moveTo>
                  <a:cubicBezTo>
                    <a:pt x="608" y="1602"/>
                    <a:pt x="900" y="779"/>
                    <a:pt x="874" y="1"/>
                  </a:cubicBezTo>
                  <a:cubicBezTo>
                    <a:pt x="690" y="169"/>
                    <a:pt x="512" y="397"/>
                    <a:pt x="313" y="455"/>
                  </a:cubicBezTo>
                  <a:cubicBezTo>
                    <a:pt x="333" y="1109"/>
                    <a:pt x="113" y="1796"/>
                    <a:pt x="1" y="24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7" name="Google Shape;967;p51"/>
            <p:cNvSpPr/>
            <p:nvPr/>
          </p:nvSpPr>
          <p:spPr>
            <a:xfrm rot="-663173">
              <a:off x="2020096" y="2456763"/>
              <a:ext cx="139662" cy="238696"/>
            </a:xfrm>
            <a:custGeom>
              <a:avLst/>
              <a:gdLst/>
              <a:ahLst/>
              <a:cxnLst/>
              <a:rect l="l" t="t" r="r" b="b"/>
              <a:pathLst>
                <a:path w="2561" h="4377" extrusionOk="0">
                  <a:moveTo>
                    <a:pt x="688" y="0"/>
                  </a:moveTo>
                  <a:cubicBezTo>
                    <a:pt x="158" y="1003"/>
                    <a:pt x="0" y="1954"/>
                    <a:pt x="306" y="2839"/>
                  </a:cubicBezTo>
                  <a:cubicBezTo>
                    <a:pt x="805" y="3353"/>
                    <a:pt x="1147" y="3889"/>
                    <a:pt x="1836" y="4376"/>
                  </a:cubicBezTo>
                  <a:cubicBezTo>
                    <a:pt x="2464" y="3442"/>
                    <a:pt x="2465" y="2598"/>
                    <a:pt x="2560" y="1739"/>
                  </a:cubicBezTo>
                  <a:cubicBezTo>
                    <a:pt x="1683" y="1452"/>
                    <a:pt x="1157" y="620"/>
                    <a:pt x="6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8" name="Google Shape;968;p51"/>
            <p:cNvSpPr/>
            <p:nvPr/>
          </p:nvSpPr>
          <p:spPr>
            <a:xfrm rot="-663173">
              <a:off x="2241119" y="2120469"/>
              <a:ext cx="284177" cy="154222"/>
            </a:xfrm>
            <a:custGeom>
              <a:avLst/>
              <a:gdLst/>
              <a:ahLst/>
              <a:cxnLst/>
              <a:rect l="l" t="t" r="r" b="b"/>
              <a:pathLst>
                <a:path w="5211" h="2828" extrusionOk="0">
                  <a:moveTo>
                    <a:pt x="442" y="1452"/>
                  </a:moveTo>
                  <a:cubicBezTo>
                    <a:pt x="223" y="1931"/>
                    <a:pt x="0" y="2411"/>
                    <a:pt x="229" y="2827"/>
                  </a:cubicBezTo>
                  <a:cubicBezTo>
                    <a:pt x="228" y="2090"/>
                    <a:pt x="847" y="1301"/>
                    <a:pt x="1494" y="1147"/>
                  </a:cubicBezTo>
                  <a:cubicBezTo>
                    <a:pt x="2598" y="883"/>
                    <a:pt x="4427" y="1313"/>
                    <a:pt x="5210" y="655"/>
                  </a:cubicBezTo>
                  <a:cubicBezTo>
                    <a:pt x="3633" y="1006"/>
                    <a:pt x="1865" y="1"/>
                    <a:pt x="442" y="145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9" name="Google Shape;969;p51"/>
            <p:cNvSpPr/>
            <p:nvPr/>
          </p:nvSpPr>
          <p:spPr>
            <a:xfrm rot="-663173">
              <a:off x="2115667" y="1981975"/>
              <a:ext cx="187106" cy="141461"/>
            </a:xfrm>
            <a:custGeom>
              <a:avLst/>
              <a:gdLst/>
              <a:ahLst/>
              <a:cxnLst/>
              <a:rect l="l" t="t" r="r" b="b"/>
              <a:pathLst>
                <a:path w="3431" h="2594" extrusionOk="0">
                  <a:moveTo>
                    <a:pt x="0" y="229"/>
                  </a:moveTo>
                  <a:cubicBezTo>
                    <a:pt x="1262" y="261"/>
                    <a:pt x="2469" y="1854"/>
                    <a:pt x="3430" y="2594"/>
                  </a:cubicBezTo>
                  <a:cubicBezTo>
                    <a:pt x="2817" y="1971"/>
                    <a:pt x="2666" y="1283"/>
                    <a:pt x="2033" y="663"/>
                  </a:cubicBezTo>
                  <a:cubicBezTo>
                    <a:pt x="1328" y="174"/>
                    <a:pt x="501" y="0"/>
                    <a:pt x="0"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0" name="Google Shape;970;p51"/>
            <p:cNvSpPr/>
            <p:nvPr/>
          </p:nvSpPr>
          <p:spPr>
            <a:xfrm rot="-663173">
              <a:off x="2603785" y="2419710"/>
              <a:ext cx="8017" cy="19414"/>
            </a:xfrm>
            <a:custGeom>
              <a:avLst/>
              <a:gdLst/>
              <a:ahLst/>
              <a:cxnLst/>
              <a:rect l="l" t="t" r="r" b="b"/>
              <a:pathLst>
                <a:path w="147" h="356" extrusionOk="0">
                  <a:moveTo>
                    <a:pt x="146" y="321"/>
                  </a:moveTo>
                  <a:lnTo>
                    <a:pt x="146" y="0"/>
                  </a:lnTo>
                  <a:cubicBezTo>
                    <a:pt x="96" y="119"/>
                    <a:pt x="46" y="238"/>
                    <a:pt x="0" y="356"/>
                  </a:cubicBezTo>
                  <a:cubicBezTo>
                    <a:pt x="48" y="345"/>
                    <a:pt x="98" y="332"/>
                    <a:pt x="146" y="321"/>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1" name="Google Shape;971;p51"/>
            <p:cNvSpPr/>
            <p:nvPr/>
          </p:nvSpPr>
          <p:spPr>
            <a:xfrm rot="-663173">
              <a:off x="2107162" y="2133130"/>
              <a:ext cx="146206" cy="97943"/>
            </a:xfrm>
            <a:custGeom>
              <a:avLst/>
              <a:gdLst/>
              <a:ahLst/>
              <a:cxnLst/>
              <a:rect l="l" t="t" r="r" b="b"/>
              <a:pathLst>
                <a:path w="2681" h="1796" extrusionOk="0">
                  <a:moveTo>
                    <a:pt x="1831" y="778"/>
                  </a:moveTo>
                  <a:cubicBezTo>
                    <a:pt x="1574" y="584"/>
                    <a:pt x="1317" y="392"/>
                    <a:pt x="1061" y="197"/>
                  </a:cubicBezTo>
                  <a:cubicBezTo>
                    <a:pt x="701" y="87"/>
                    <a:pt x="345" y="1"/>
                    <a:pt x="1" y="3"/>
                  </a:cubicBezTo>
                  <a:cubicBezTo>
                    <a:pt x="927" y="3"/>
                    <a:pt x="1860" y="1050"/>
                    <a:pt x="2381" y="1795"/>
                  </a:cubicBezTo>
                  <a:cubicBezTo>
                    <a:pt x="2681" y="1388"/>
                    <a:pt x="1994" y="1120"/>
                    <a:pt x="1831" y="77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2" name="Google Shape;972;p51"/>
            <p:cNvSpPr/>
            <p:nvPr/>
          </p:nvSpPr>
          <p:spPr>
            <a:xfrm rot="-663173">
              <a:off x="2477609" y="2472792"/>
              <a:ext cx="97998" cy="18978"/>
            </a:xfrm>
            <a:custGeom>
              <a:avLst/>
              <a:gdLst/>
              <a:ahLst/>
              <a:cxnLst/>
              <a:rect l="l" t="t" r="r" b="b"/>
              <a:pathLst>
                <a:path w="1797" h="348" extrusionOk="0">
                  <a:moveTo>
                    <a:pt x="1797" y="1"/>
                  </a:moveTo>
                  <a:cubicBezTo>
                    <a:pt x="1218" y="116"/>
                    <a:pt x="449" y="60"/>
                    <a:pt x="0" y="347"/>
                  </a:cubicBezTo>
                  <a:cubicBezTo>
                    <a:pt x="584" y="279"/>
                    <a:pt x="1336" y="204"/>
                    <a:pt x="1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3" name="Google Shape;973;p51"/>
            <p:cNvSpPr/>
            <p:nvPr/>
          </p:nvSpPr>
          <p:spPr>
            <a:xfrm rot="-663173">
              <a:off x="2069344" y="2330312"/>
              <a:ext cx="54370" cy="117739"/>
            </a:xfrm>
            <a:custGeom>
              <a:avLst/>
              <a:gdLst/>
              <a:ahLst/>
              <a:cxnLst/>
              <a:rect l="l" t="t" r="r" b="b"/>
              <a:pathLst>
                <a:path w="997" h="2159" extrusionOk="0">
                  <a:moveTo>
                    <a:pt x="0" y="858"/>
                  </a:moveTo>
                  <a:cubicBezTo>
                    <a:pt x="291" y="1277"/>
                    <a:pt x="716" y="1843"/>
                    <a:pt x="997" y="2158"/>
                  </a:cubicBezTo>
                  <a:cubicBezTo>
                    <a:pt x="865" y="1425"/>
                    <a:pt x="582" y="714"/>
                    <a:pt x="318" y="1"/>
                  </a:cubicBezTo>
                  <a:cubicBezTo>
                    <a:pt x="237" y="283"/>
                    <a:pt x="98" y="573"/>
                    <a:pt x="0" y="8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4" name="Google Shape;974;p51"/>
            <p:cNvSpPr/>
            <p:nvPr/>
          </p:nvSpPr>
          <p:spPr>
            <a:xfrm rot="-663173">
              <a:off x="1994503" y="2927400"/>
              <a:ext cx="19414" cy="2781"/>
            </a:xfrm>
            <a:custGeom>
              <a:avLst/>
              <a:gdLst/>
              <a:ahLst/>
              <a:cxnLst/>
              <a:rect l="l" t="t" r="r" b="b"/>
              <a:pathLst>
                <a:path w="356" h="51" extrusionOk="0">
                  <a:moveTo>
                    <a:pt x="179" y="15"/>
                  </a:moveTo>
                  <a:cubicBezTo>
                    <a:pt x="1" y="50"/>
                    <a:pt x="356" y="0"/>
                    <a:pt x="179" y="1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5" name="Google Shape;975;p51"/>
            <p:cNvSpPr/>
            <p:nvPr/>
          </p:nvSpPr>
          <p:spPr>
            <a:xfrm rot="-663173">
              <a:off x="1956243" y="2934430"/>
              <a:ext cx="44064" cy="22414"/>
            </a:xfrm>
            <a:custGeom>
              <a:avLst/>
              <a:gdLst/>
              <a:ahLst/>
              <a:cxnLst/>
              <a:rect l="l" t="t" r="r" b="b"/>
              <a:pathLst>
                <a:path w="808" h="411" extrusionOk="0">
                  <a:moveTo>
                    <a:pt x="807" y="1"/>
                  </a:moveTo>
                  <a:cubicBezTo>
                    <a:pt x="538" y="91"/>
                    <a:pt x="265" y="152"/>
                    <a:pt x="0" y="271"/>
                  </a:cubicBezTo>
                  <a:cubicBezTo>
                    <a:pt x="281" y="410"/>
                    <a:pt x="662" y="87"/>
                    <a:pt x="8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6" name="Google Shape;976;p51"/>
            <p:cNvSpPr/>
            <p:nvPr/>
          </p:nvSpPr>
          <p:spPr>
            <a:xfrm rot="-663173">
              <a:off x="2899510" y="1696864"/>
              <a:ext cx="88563" cy="1347646"/>
            </a:xfrm>
            <a:custGeom>
              <a:avLst/>
              <a:gdLst/>
              <a:ahLst/>
              <a:cxnLst/>
              <a:rect l="l" t="t" r="r" b="b"/>
              <a:pathLst>
                <a:path w="1624" h="24712" extrusionOk="0">
                  <a:moveTo>
                    <a:pt x="1155" y="3"/>
                  </a:moveTo>
                  <a:cubicBezTo>
                    <a:pt x="1146" y="60"/>
                    <a:pt x="1074" y="33"/>
                    <a:pt x="1058" y="78"/>
                  </a:cubicBezTo>
                  <a:cubicBezTo>
                    <a:pt x="1051" y="1024"/>
                    <a:pt x="1130" y="1975"/>
                    <a:pt x="1249" y="2965"/>
                  </a:cubicBezTo>
                  <a:cubicBezTo>
                    <a:pt x="1362" y="3914"/>
                    <a:pt x="1296" y="4928"/>
                    <a:pt x="1301" y="5922"/>
                  </a:cubicBezTo>
                  <a:cubicBezTo>
                    <a:pt x="1312" y="8003"/>
                    <a:pt x="1001" y="10096"/>
                    <a:pt x="821" y="12323"/>
                  </a:cubicBezTo>
                  <a:cubicBezTo>
                    <a:pt x="566" y="15479"/>
                    <a:pt x="390" y="18670"/>
                    <a:pt x="255" y="21750"/>
                  </a:cubicBezTo>
                  <a:cubicBezTo>
                    <a:pt x="207" y="22827"/>
                    <a:pt x="1" y="23884"/>
                    <a:pt x="349" y="24712"/>
                  </a:cubicBezTo>
                  <a:cubicBezTo>
                    <a:pt x="573" y="22717"/>
                    <a:pt x="456" y="20617"/>
                    <a:pt x="625" y="18544"/>
                  </a:cubicBezTo>
                  <a:cubicBezTo>
                    <a:pt x="797" y="16441"/>
                    <a:pt x="801" y="14354"/>
                    <a:pt x="955" y="12297"/>
                  </a:cubicBezTo>
                  <a:cubicBezTo>
                    <a:pt x="1119" y="10106"/>
                    <a:pt x="1421" y="8020"/>
                    <a:pt x="1429" y="5938"/>
                  </a:cubicBezTo>
                  <a:cubicBezTo>
                    <a:pt x="1435" y="3910"/>
                    <a:pt x="1624" y="1936"/>
                    <a:pt x="1277" y="63"/>
                  </a:cubicBezTo>
                  <a:cubicBezTo>
                    <a:pt x="1223" y="53"/>
                    <a:pt x="1225" y="0"/>
                    <a:pt x="1155"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7" name="Google Shape;977;p51"/>
            <p:cNvSpPr/>
            <p:nvPr/>
          </p:nvSpPr>
          <p:spPr>
            <a:xfrm rot="-663173">
              <a:off x="2934128" y="1713678"/>
              <a:ext cx="53498" cy="1087028"/>
            </a:xfrm>
            <a:custGeom>
              <a:avLst/>
              <a:gdLst/>
              <a:ahLst/>
              <a:cxnLst/>
              <a:rect l="l" t="t" r="r" b="b"/>
              <a:pathLst>
                <a:path w="981" h="19933" extrusionOk="0">
                  <a:moveTo>
                    <a:pt x="880" y="475"/>
                  </a:moveTo>
                  <a:cubicBezTo>
                    <a:pt x="744" y="426"/>
                    <a:pt x="620" y="0"/>
                    <a:pt x="530" y="169"/>
                  </a:cubicBezTo>
                  <a:cubicBezTo>
                    <a:pt x="980" y="6288"/>
                    <a:pt x="0" y="13511"/>
                    <a:pt x="60" y="19932"/>
                  </a:cubicBezTo>
                  <a:cubicBezTo>
                    <a:pt x="130" y="16566"/>
                    <a:pt x="776" y="13230"/>
                    <a:pt x="735" y="9999"/>
                  </a:cubicBezTo>
                  <a:cubicBezTo>
                    <a:pt x="694" y="6769"/>
                    <a:pt x="930" y="3603"/>
                    <a:pt x="880" y="4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8" name="Google Shape;978;p51"/>
            <p:cNvSpPr/>
            <p:nvPr/>
          </p:nvSpPr>
          <p:spPr>
            <a:xfrm rot="-663173">
              <a:off x="1854144" y="1865870"/>
              <a:ext cx="1255047" cy="1495324"/>
            </a:xfrm>
            <a:custGeom>
              <a:avLst/>
              <a:gdLst/>
              <a:ahLst/>
              <a:cxnLst/>
              <a:rect l="l" t="t" r="r" b="b"/>
              <a:pathLst>
                <a:path w="23014" h="27420" extrusionOk="0">
                  <a:moveTo>
                    <a:pt x="22936" y="6624"/>
                  </a:moveTo>
                  <a:cubicBezTo>
                    <a:pt x="22922" y="4675"/>
                    <a:pt x="22987" y="2637"/>
                    <a:pt x="22868" y="759"/>
                  </a:cubicBezTo>
                  <a:cubicBezTo>
                    <a:pt x="22852" y="507"/>
                    <a:pt x="22903" y="121"/>
                    <a:pt x="22706" y="1"/>
                  </a:cubicBezTo>
                  <a:cubicBezTo>
                    <a:pt x="22480" y="139"/>
                    <a:pt x="22604" y="456"/>
                    <a:pt x="22623" y="640"/>
                  </a:cubicBezTo>
                  <a:cubicBezTo>
                    <a:pt x="22701" y="1422"/>
                    <a:pt x="22744" y="2227"/>
                    <a:pt x="22747" y="3042"/>
                  </a:cubicBezTo>
                  <a:cubicBezTo>
                    <a:pt x="22759" y="6377"/>
                    <a:pt x="22645" y="9822"/>
                    <a:pt x="22471" y="13243"/>
                  </a:cubicBezTo>
                  <a:cubicBezTo>
                    <a:pt x="22356" y="15533"/>
                    <a:pt x="22285" y="17877"/>
                    <a:pt x="22096" y="20179"/>
                  </a:cubicBezTo>
                  <a:cubicBezTo>
                    <a:pt x="21904" y="22513"/>
                    <a:pt x="21976" y="24881"/>
                    <a:pt x="21418" y="27119"/>
                  </a:cubicBezTo>
                  <a:cubicBezTo>
                    <a:pt x="19200" y="27087"/>
                    <a:pt x="16838" y="26692"/>
                    <a:pt x="14497" y="26412"/>
                  </a:cubicBezTo>
                  <a:lnTo>
                    <a:pt x="14497" y="26410"/>
                  </a:lnTo>
                  <a:cubicBezTo>
                    <a:pt x="13731" y="26318"/>
                    <a:pt x="12966" y="26238"/>
                    <a:pt x="12210" y="26187"/>
                  </a:cubicBezTo>
                  <a:cubicBezTo>
                    <a:pt x="12184" y="26259"/>
                    <a:pt x="12259" y="26304"/>
                    <a:pt x="12194" y="26316"/>
                  </a:cubicBezTo>
                  <a:cubicBezTo>
                    <a:pt x="11775" y="26039"/>
                    <a:pt x="10309" y="25942"/>
                    <a:pt x="9480" y="25835"/>
                  </a:cubicBezTo>
                  <a:cubicBezTo>
                    <a:pt x="8506" y="25710"/>
                    <a:pt x="7640" y="25645"/>
                    <a:pt x="6823" y="25579"/>
                  </a:cubicBezTo>
                  <a:cubicBezTo>
                    <a:pt x="4250" y="25370"/>
                    <a:pt x="1969" y="24878"/>
                    <a:pt x="1" y="25001"/>
                  </a:cubicBezTo>
                  <a:cubicBezTo>
                    <a:pt x="4845" y="25577"/>
                    <a:pt x="9718" y="26173"/>
                    <a:pt x="14497" y="26693"/>
                  </a:cubicBezTo>
                  <a:lnTo>
                    <a:pt x="14497" y="26695"/>
                  </a:lnTo>
                  <a:cubicBezTo>
                    <a:pt x="16937" y="26960"/>
                    <a:pt x="19353" y="27207"/>
                    <a:pt x="21725" y="27419"/>
                  </a:cubicBezTo>
                  <a:cubicBezTo>
                    <a:pt x="22400" y="25304"/>
                    <a:pt x="22414" y="22828"/>
                    <a:pt x="22532" y="20495"/>
                  </a:cubicBezTo>
                  <a:cubicBezTo>
                    <a:pt x="22654" y="18116"/>
                    <a:pt x="22843" y="15711"/>
                    <a:pt x="22929" y="13391"/>
                  </a:cubicBezTo>
                  <a:cubicBezTo>
                    <a:pt x="23014" y="11130"/>
                    <a:pt x="22952" y="8857"/>
                    <a:pt x="22936" y="662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9" name="Google Shape;979;p51"/>
            <p:cNvSpPr/>
            <p:nvPr/>
          </p:nvSpPr>
          <p:spPr>
            <a:xfrm rot="-663173">
              <a:off x="2898495" y="1814403"/>
              <a:ext cx="76402" cy="1032821"/>
            </a:xfrm>
            <a:custGeom>
              <a:avLst/>
              <a:gdLst/>
              <a:ahLst/>
              <a:cxnLst/>
              <a:rect l="l" t="t" r="r" b="b"/>
              <a:pathLst>
                <a:path w="1401" h="18939" extrusionOk="0">
                  <a:moveTo>
                    <a:pt x="840" y="3"/>
                  </a:moveTo>
                  <a:cubicBezTo>
                    <a:pt x="802" y="6129"/>
                    <a:pt x="89" y="12774"/>
                    <a:pt x="0" y="18939"/>
                  </a:cubicBezTo>
                  <a:cubicBezTo>
                    <a:pt x="144" y="12774"/>
                    <a:pt x="1401" y="5742"/>
                    <a:pt x="877" y="52"/>
                  </a:cubicBezTo>
                  <a:cubicBezTo>
                    <a:pt x="878" y="25"/>
                    <a:pt x="877" y="0"/>
                    <a:pt x="840"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0" name="Google Shape;980;p51"/>
            <p:cNvSpPr/>
            <p:nvPr/>
          </p:nvSpPr>
          <p:spPr>
            <a:xfrm rot="-663173">
              <a:off x="2979206" y="1918039"/>
              <a:ext cx="21486" cy="558702"/>
            </a:xfrm>
            <a:custGeom>
              <a:avLst/>
              <a:gdLst/>
              <a:ahLst/>
              <a:cxnLst/>
              <a:rect l="l" t="t" r="r" b="b"/>
              <a:pathLst>
                <a:path w="394" h="10245" extrusionOk="0">
                  <a:moveTo>
                    <a:pt x="1" y="10244"/>
                  </a:moveTo>
                  <a:cubicBezTo>
                    <a:pt x="221" y="6733"/>
                    <a:pt x="393" y="3257"/>
                    <a:pt x="282" y="0"/>
                  </a:cubicBezTo>
                  <a:cubicBezTo>
                    <a:pt x="98" y="3486"/>
                    <a:pt x="134" y="6800"/>
                    <a:pt x="1" y="102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1" name="Google Shape;981;p51"/>
            <p:cNvSpPr/>
            <p:nvPr/>
          </p:nvSpPr>
          <p:spPr>
            <a:xfrm rot="-663173">
              <a:off x="3008459" y="2622686"/>
              <a:ext cx="37410" cy="444671"/>
            </a:xfrm>
            <a:custGeom>
              <a:avLst/>
              <a:gdLst/>
              <a:ahLst/>
              <a:cxnLst/>
              <a:rect l="l" t="t" r="r" b="b"/>
              <a:pathLst>
                <a:path w="686" h="8154" extrusionOk="0">
                  <a:moveTo>
                    <a:pt x="278" y="6158"/>
                  </a:moveTo>
                  <a:cubicBezTo>
                    <a:pt x="235" y="6836"/>
                    <a:pt x="0" y="7558"/>
                    <a:pt x="280" y="8153"/>
                  </a:cubicBezTo>
                  <a:cubicBezTo>
                    <a:pt x="490" y="5340"/>
                    <a:pt x="685" y="2387"/>
                    <a:pt x="639" y="1"/>
                  </a:cubicBezTo>
                  <a:cubicBezTo>
                    <a:pt x="357" y="2085"/>
                    <a:pt x="404" y="4187"/>
                    <a:pt x="278" y="615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2" name="Google Shape;982;p51"/>
            <p:cNvSpPr/>
            <p:nvPr/>
          </p:nvSpPr>
          <p:spPr>
            <a:xfrm rot="-663173">
              <a:off x="2995298" y="2843775"/>
              <a:ext cx="9980" cy="30266"/>
            </a:xfrm>
            <a:custGeom>
              <a:avLst/>
              <a:gdLst/>
              <a:ahLst/>
              <a:cxnLst/>
              <a:rect l="l" t="t" r="r" b="b"/>
              <a:pathLst>
                <a:path w="183" h="555" extrusionOk="0">
                  <a:moveTo>
                    <a:pt x="92" y="104"/>
                  </a:moveTo>
                  <a:cubicBezTo>
                    <a:pt x="92" y="197"/>
                    <a:pt x="0" y="554"/>
                    <a:pt x="91" y="451"/>
                  </a:cubicBezTo>
                  <a:cubicBezTo>
                    <a:pt x="91" y="358"/>
                    <a:pt x="182" y="0"/>
                    <a:pt x="92" y="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3" name="Google Shape;983;p51"/>
            <p:cNvSpPr/>
            <p:nvPr/>
          </p:nvSpPr>
          <p:spPr>
            <a:xfrm rot="-663173">
              <a:off x="2997901" y="2875524"/>
              <a:ext cx="18651" cy="134808"/>
            </a:xfrm>
            <a:custGeom>
              <a:avLst/>
              <a:gdLst/>
              <a:ahLst/>
              <a:cxnLst/>
              <a:rect l="l" t="t" r="r" b="b"/>
              <a:pathLst>
                <a:path w="342" h="2472" extrusionOk="0">
                  <a:moveTo>
                    <a:pt x="309" y="2471"/>
                  </a:moveTo>
                  <a:cubicBezTo>
                    <a:pt x="308" y="1677"/>
                    <a:pt x="342" y="652"/>
                    <a:pt x="324" y="0"/>
                  </a:cubicBezTo>
                  <a:cubicBezTo>
                    <a:pt x="330" y="816"/>
                    <a:pt x="0" y="1889"/>
                    <a:pt x="309" y="247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4" name="Google Shape;984;p51"/>
            <p:cNvSpPr/>
            <p:nvPr/>
          </p:nvSpPr>
          <p:spPr>
            <a:xfrm rot="-663173">
              <a:off x="3050148" y="2874479"/>
              <a:ext cx="22141" cy="211265"/>
            </a:xfrm>
            <a:custGeom>
              <a:avLst/>
              <a:gdLst/>
              <a:ahLst/>
              <a:cxnLst/>
              <a:rect l="l" t="t" r="r" b="b"/>
              <a:pathLst>
                <a:path w="406" h="3874" extrusionOk="0">
                  <a:moveTo>
                    <a:pt x="165" y="3873"/>
                  </a:moveTo>
                  <a:cubicBezTo>
                    <a:pt x="169" y="2671"/>
                    <a:pt x="380" y="1054"/>
                    <a:pt x="406" y="0"/>
                  </a:cubicBezTo>
                  <a:cubicBezTo>
                    <a:pt x="266" y="955"/>
                    <a:pt x="182" y="1877"/>
                    <a:pt x="144" y="2700"/>
                  </a:cubicBezTo>
                  <a:cubicBezTo>
                    <a:pt x="125" y="3097"/>
                    <a:pt x="1" y="3541"/>
                    <a:pt x="165" y="387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5" name="Google Shape;985;p51"/>
            <p:cNvSpPr/>
            <p:nvPr/>
          </p:nvSpPr>
          <p:spPr>
            <a:xfrm rot="-663173">
              <a:off x="3065915" y="2899101"/>
              <a:ext cx="17615" cy="208975"/>
            </a:xfrm>
            <a:custGeom>
              <a:avLst/>
              <a:gdLst/>
              <a:ahLst/>
              <a:cxnLst/>
              <a:rect l="l" t="t" r="r" b="b"/>
              <a:pathLst>
                <a:path w="323" h="3832" extrusionOk="0">
                  <a:moveTo>
                    <a:pt x="80" y="3832"/>
                  </a:moveTo>
                  <a:cubicBezTo>
                    <a:pt x="207" y="2542"/>
                    <a:pt x="322" y="1057"/>
                    <a:pt x="314" y="1"/>
                  </a:cubicBezTo>
                  <a:cubicBezTo>
                    <a:pt x="206" y="1301"/>
                    <a:pt x="0" y="2676"/>
                    <a:pt x="80" y="383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6" name="Google Shape;986;p51"/>
            <p:cNvSpPr/>
            <p:nvPr/>
          </p:nvSpPr>
          <p:spPr>
            <a:xfrm rot="-663173">
              <a:off x="2547971" y="3086926"/>
              <a:ext cx="493970" cy="61078"/>
            </a:xfrm>
            <a:custGeom>
              <a:avLst/>
              <a:gdLst/>
              <a:ahLst/>
              <a:cxnLst/>
              <a:rect l="l" t="t" r="r" b="b"/>
              <a:pathLst>
                <a:path w="9058" h="1120" extrusionOk="0">
                  <a:moveTo>
                    <a:pt x="8868" y="541"/>
                  </a:moveTo>
                  <a:cubicBezTo>
                    <a:pt x="7443" y="899"/>
                    <a:pt x="5547" y="830"/>
                    <a:pt x="3652" y="599"/>
                  </a:cubicBezTo>
                  <a:lnTo>
                    <a:pt x="3652" y="597"/>
                  </a:lnTo>
                  <a:cubicBezTo>
                    <a:pt x="2388" y="444"/>
                    <a:pt x="1123" y="220"/>
                    <a:pt x="1" y="1"/>
                  </a:cubicBezTo>
                  <a:cubicBezTo>
                    <a:pt x="1134" y="316"/>
                    <a:pt x="2391" y="594"/>
                    <a:pt x="3652" y="778"/>
                  </a:cubicBezTo>
                  <a:lnTo>
                    <a:pt x="3652" y="780"/>
                  </a:lnTo>
                  <a:cubicBezTo>
                    <a:pt x="5582" y="1061"/>
                    <a:pt x="7523" y="1120"/>
                    <a:pt x="9058" y="739"/>
                  </a:cubicBezTo>
                  <a:cubicBezTo>
                    <a:pt x="8962" y="697"/>
                    <a:pt x="9056" y="511"/>
                    <a:pt x="8868" y="54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7" name="Google Shape;987;p51"/>
            <p:cNvSpPr/>
            <p:nvPr/>
          </p:nvSpPr>
          <p:spPr>
            <a:xfrm rot="-663173">
              <a:off x="1962208" y="3135962"/>
              <a:ext cx="1113313" cy="107759"/>
            </a:xfrm>
            <a:custGeom>
              <a:avLst/>
              <a:gdLst/>
              <a:ahLst/>
              <a:cxnLst/>
              <a:rect l="l" t="t" r="r" b="b"/>
              <a:pathLst>
                <a:path w="20415" h="1976" extrusionOk="0">
                  <a:moveTo>
                    <a:pt x="20090" y="1502"/>
                  </a:moveTo>
                  <a:cubicBezTo>
                    <a:pt x="19227" y="1572"/>
                    <a:pt x="18167" y="1821"/>
                    <a:pt x="17065" y="1763"/>
                  </a:cubicBezTo>
                  <a:cubicBezTo>
                    <a:pt x="16259" y="1720"/>
                    <a:pt x="15416" y="1637"/>
                    <a:pt x="14554" y="1537"/>
                  </a:cubicBezTo>
                  <a:lnTo>
                    <a:pt x="14554" y="1534"/>
                  </a:lnTo>
                  <a:cubicBezTo>
                    <a:pt x="12543" y="1297"/>
                    <a:pt x="10414" y="945"/>
                    <a:pt x="8312" y="674"/>
                  </a:cubicBezTo>
                  <a:cubicBezTo>
                    <a:pt x="6856" y="486"/>
                    <a:pt x="5380" y="359"/>
                    <a:pt x="3985" y="245"/>
                  </a:cubicBezTo>
                  <a:cubicBezTo>
                    <a:pt x="2901" y="157"/>
                    <a:pt x="1824" y="16"/>
                    <a:pt x="844" y="56"/>
                  </a:cubicBezTo>
                  <a:cubicBezTo>
                    <a:pt x="530" y="69"/>
                    <a:pt x="98" y="0"/>
                    <a:pt x="0" y="208"/>
                  </a:cubicBezTo>
                  <a:cubicBezTo>
                    <a:pt x="271" y="500"/>
                    <a:pt x="731" y="345"/>
                    <a:pt x="1067" y="346"/>
                  </a:cubicBezTo>
                  <a:cubicBezTo>
                    <a:pt x="2356" y="350"/>
                    <a:pt x="3554" y="504"/>
                    <a:pt x="4854" y="574"/>
                  </a:cubicBezTo>
                  <a:cubicBezTo>
                    <a:pt x="7930" y="741"/>
                    <a:pt x="11304" y="1276"/>
                    <a:pt x="14554" y="1610"/>
                  </a:cubicBezTo>
                  <a:lnTo>
                    <a:pt x="14554" y="1612"/>
                  </a:lnTo>
                  <a:cubicBezTo>
                    <a:pt x="16093" y="1769"/>
                    <a:pt x="17604" y="1882"/>
                    <a:pt x="19043" y="1887"/>
                  </a:cubicBezTo>
                  <a:cubicBezTo>
                    <a:pt x="19593" y="1890"/>
                    <a:pt x="20414" y="1976"/>
                    <a:pt x="20090" y="150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8" name="Google Shape;988;p51"/>
            <p:cNvSpPr/>
            <p:nvPr/>
          </p:nvSpPr>
          <p:spPr>
            <a:xfrm rot="-663173">
              <a:off x="1975429" y="3159214"/>
              <a:ext cx="1101043" cy="115885"/>
            </a:xfrm>
            <a:custGeom>
              <a:avLst/>
              <a:gdLst/>
              <a:ahLst/>
              <a:cxnLst/>
              <a:rect l="l" t="t" r="r" b="b"/>
              <a:pathLst>
                <a:path w="20190" h="2125" extrusionOk="0">
                  <a:moveTo>
                    <a:pt x="18648" y="1717"/>
                  </a:moveTo>
                  <a:cubicBezTo>
                    <a:pt x="18819" y="1688"/>
                    <a:pt x="19089" y="1693"/>
                    <a:pt x="19347" y="1678"/>
                  </a:cubicBezTo>
                  <a:cubicBezTo>
                    <a:pt x="19569" y="1663"/>
                    <a:pt x="19957" y="1683"/>
                    <a:pt x="19881" y="1573"/>
                  </a:cubicBezTo>
                  <a:cubicBezTo>
                    <a:pt x="19867" y="1571"/>
                    <a:pt x="19853" y="1569"/>
                    <a:pt x="19838" y="1567"/>
                  </a:cubicBezTo>
                  <a:cubicBezTo>
                    <a:pt x="18123" y="1640"/>
                    <a:pt x="16286" y="1514"/>
                    <a:pt x="14410" y="1316"/>
                  </a:cubicBezTo>
                  <a:lnTo>
                    <a:pt x="14410" y="1314"/>
                  </a:lnTo>
                  <a:cubicBezTo>
                    <a:pt x="12926" y="1156"/>
                    <a:pt x="11419" y="955"/>
                    <a:pt x="9921" y="761"/>
                  </a:cubicBezTo>
                  <a:cubicBezTo>
                    <a:pt x="6531" y="323"/>
                    <a:pt x="3119" y="211"/>
                    <a:pt x="0" y="0"/>
                  </a:cubicBezTo>
                  <a:cubicBezTo>
                    <a:pt x="161" y="670"/>
                    <a:pt x="1030" y="592"/>
                    <a:pt x="1651" y="648"/>
                  </a:cubicBezTo>
                  <a:cubicBezTo>
                    <a:pt x="2363" y="713"/>
                    <a:pt x="3144" y="803"/>
                    <a:pt x="3795" y="838"/>
                  </a:cubicBezTo>
                  <a:cubicBezTo>
                    <a:pt x="7234" y="1028"/>
                    <a:pt x="10909" y="1449"/>
                    <a:pt x="14410" y="1754"/>
                  </a:cubicBezTo>
                  <a:lnTo>
                    <a:pt x="14410" y="1756"/>
                  </a:lnTo>
                  <a:cubicBezTo>
                    <a:pt x="15157" y="1821"/>
                    <a:pt x="15899" y="1882"/>
                    <a:pt x="16625" y="1933"/>
                  </a:cubicBezTo>
                  <a:cubicBezTo>
                    <a:pt x="15880" y="1802"/>
                    <a:pt x="15143" y="1690"/>
                    <a:pt x="14410" y="1590"/>
                  </a:cubicBezTo>
                  <a:lnTo>
                    <a:pt x="14410" y="1588"/>
                  </a:lnTo>
                  <a:cubicBezTo>
                    <a:pt x="9660" y="940"/>
                    <a:pt x="5139" y="853"/>
                    <a:pt x="410" y="184"/>
                  </a:cubicBezTo>
                  <a:cubicBezTo>
                    <a:pt x="3519" y="575"/>
                    <a:pt x="6733" y="475"/>
                    <a:pt x="9820" y="879"/>
                  </a:cubicBezTo>
                  <a:cubicBezTo>
                    <a:pt x="11270" y="1069"/>
                    <a:pt x="12842" y="1321"/>
                    <a:pt x="14410" y="1538"/>
                  </a:cubicBezTo>
                  <a:lnTo>
                    <a:pt x="14410" y="1540"/>
                  </a:lnTo>
                  <a:cubicBezTo>
                    <a:pt x="16166" y="1784"/>
                    <a:pt x="17915" y="1983"/>
                    <a:pt x="19479" y="1998"/>
                  </a:cubicBezTo>
                  <a:cubicBezTo>
                    <a:pt x="19711" y="2001"/>
                    <a:pt x="20189" y="2124"/>
                    <a:pt x="20146" y="1868"/>
                  </a:cubicBezTo>
                  <a:cubicBezTo>
                    <a:pt x="19959" y="1467"/>
                    <a:pt x="19132" y="2025"/>
                    <a:pt x="18648" y="1717"/>
                  </a:cubicBezTo>
                  <a:close/>
                  <a:moveTo>
                    <a:pt x="17207" y="1791"/>
                  </a:moveTo>
                  <a:cubicBezTo>
                    <a:pt x="17212" y="1749"/>
                    <a:pt x="17218" y="1706"/>
                    <a:pt x="17223" y="1663"/>
                  </a:cubicBezTo>
                  <a:cubicBezTo>
                    <a:pt x="17278" y="1634"/>
                    <a:pt x="17345" y="1621"/>
                    <a:pt x="17442" y="1649"/>
                  </a:cubicBezTo>
                  <a:cubicBezTo>
                    <a:pt x="17421" y="1770"/>
                    <a:pt x="17363" y="1843"/>
                    <a:pt x="17207" y="1791"/>
                  </a:cubicBezTo>
                  <a:close/>
                  <a:moveTo>
                    <a:pt x="17713" y="1900"/>
                  </a:moveTo>
                  <a:cubicBezTo>
                    <a:pt x="17695" y="1863"/>
                    <a:pt x="17678" y="1825"/>
                    <a:pt x="17686" y="1766"/>
                  </a:cubicBezTo>
                  <a:cubicBezTo>
                    <a:pt x="17729" y="1738"/>
                    <a:pt x="17789" y="1733"/>
                    <a:pt x="17863" y="1746"/>
                  </a:cubicBezTo>
                  <a:cubicBezTo>
                    <a:pt x="17861" y="1859"/>
                    <a:pt x="17824" y="1927"/>
                    <a:pt x="17713" y="190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9" name="Google Shape;989;p51"/>
            <p:cNvSpPr/>
            <p:nvPr/>
          </p:nvSpPr>
          <p:spPr>
            <a:xfrm rot="-663173">
              <a:off x="2376588" y="3183402"/>
              <a:ext cx="714287" cy="79238"/>
            </a:xfrm>
            <a:custGeom>
              <a:avLst/>
              <a:gdLst/>
              <a:ahLst/>
              <a:cxnLst/>
              <a:rect l="l" t="t" r="r" b="b"/>
              <a:pathLst>
                <a:path w="13098" h="1453" extrusionOk="0">
                  <a:moveTo>
                    <a:pt x="7145" y="724"/>
                  </a:moveTo>
                  <a:lnTo>
                    <a:pt x="7145" y="722"/>
                  </a:lnTo>
                  <a:cubicBezTo>
                    <a:pt x="4893" y="474"/>
                    <a:pt x="2633" y="240"/>
                    <a:pt x="424" y="82"/>
                  </a:cubicBezTo>
                  <a:cubicBezTo>
                    <a:pt x="0" y="1"/>
                    <a:pt x="87" y="115"/>
                    <a:pt x="461" y="130"/>
                  </a:cubicBezTo>
                  <a:cubicBezTo>
                    <a:pt x="2632" y="429"/>
                    <a:pt x="4918" y="793"/>
                    <a:pt x="7145" y="1053"/>
                  </a:cubicBezTo>
                  <a:lnTo>
                    <a:pt x="7145" y="1056"/>
                  </a:lnTo>
                  <a:cubicBezTo>
                    <a:pt x="9229" y="1300"/>
                    <a:pt x="11261" y="1453"/>
                    <a:pt x="13098" y="1374"/>
                  </a:cubicBezTo>
                  <a:cubicBezTo>
                    <a:pt x="11146" y="1174"/>
                    <a:pt x="9149" y="944"/>
                    <a:pt x="7145" y="72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0" name="Google Shape;990;p51"/>
            <p:cNvSpPr/>
            <p:nvPr/>
          </p:nvSpPr>
          <p:spPr>
            <a:xfrm rot="-663173">
              <a:off x="2027133" y="3250735"/>
              <a:ext cx="1164521" cy="154004"/>
            </a:xfrm>
            <a:custGeom>
              <a:avLst/>
              <a:gdLst/>
              <a:ahLst/>
              <a:cxnLst/>
              <a:rect l="l" t="t" r="r" b="b"/>
              <a:pathLst>
                <a:path w="21354" h="2824" extrusionOk="0">
                  <a:moveTo>
                    <a:pt x="20268" y="2273"/>
                  </a:moveTo>
                  <a:cubicBezTo>
                    <a:pt x="18212" y="2143"/>
                    <a:pt x="16066" y="1913"/>
                    <a:pt x="13879" y="1644"/>
                  </a:cubicBezTo>
                  <a:lnTo>
                    <a:pt x="13879" y="1642"/>
                  </a:lnTo>
                  <a:cubicBezTo>
                    <a:pt x="9280" y="1077"/>
                    <a:pt x="4502" y="340"/>
                    <a:pt x="0" y="1"/>
                  </a:cubicBezTo>
                  <a:cubicBezTo>
                    <a:pt x="275" y="290"/>
                    <a:pt x="740" y="280"/>
                    <a:pt x="1087" y="315"/>
                  </a:cubicBezTo>
                  <a:cubicBezTo>
                    <a:pt x="5271" y="737"/>
                    <a:pt x="9630" y="1225"/>
                    <a:pt x="13879" y="1736"/>
                  </a:cubicBezTo>
                  <a:lnTo>
                    <a:pt x="13879" y="1738"/>
                  </a:lnTo>
                  <a:cubicBezTo>
                    <a:pt x="15994" y="1992"/>
                    <a:pt x="18083" y="2251"/>
                    <a:pt x="20105" y="2513"/>
                  </a:cubicBezTo>
                  <a:cubicBezTo>
                    <a:pt x="20453" y="2558"/>
                    <a:pt x="21051" y="2824"/>
                    <a:pt x="21354" y="2587"/>
                  </a:cubicBezTo>
                  <a:cubicBezTo>
                    <a:pt x="21154" y="2305"/>
                    <a:pt x="20519" y="2289"/>
                    <a:pt x="20268" y="22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1" name="Google Shape;991;p51"/>
            <p:cNvSpPr/>
            <p:nvPr/>
          </p:nvSpPr>
          <p:spPr>
            <a:xfrm rot="-663173">
              <a:off x="1765975" y="1772741"/>
              <a:ext cx="1167629" cy="1397163"/>
            </a:xfrm>
            <a:custGeom>
              <a:avLst/>
              <a:gdLst/>
              <a:ahLst/>
              <a:cxnLst/>
              <a:rect l="l" t="t" r="r" b="b"/>
              <a:pathLst>
                <a:path w="21411" h="25620" extrusionOk="0">
                  <a:moveTo>
                    <a:pt x="20857" y="5607"/>
                  </a:moveTo>
                  <a:cubicBezTo>
                    <a:pt x="20874" y="3915"/>
                    <a:pt x="20909" y="2211"/>
                    <a:pt x="21095" y="389"/>
                  </a:cubicBezTo>
                  <a:cubicBezTo>
                    <a:pt x="19343" y="712"/>
                    <a:pt x="17474" y="371"/>
                    <a:pt x="15569" y="1"/>
                  </a:cubicBezTo>
                  <a:lnTo>
                    <a:pt x="15569" y="1968"/>
                  </a:lnTo>
                  <a:cubicBezTo>
                    <a:pt x="16784" y="2358"/>
                    <a:pt x="17979" y="2798"/>
                    <a:pt x="19384" y="2900"/>
                  </a:cubicBezTo>
                  <a:cubicBezTo>
                    <a:pt x="18093" y="3216"/>
                    <a:pt x="16845" y="2729"/>
                    <a:pt x="15569" y="2317"/>
                  </a:cubicBezTo>
                  <a:lnTo>
                    <a:pt x="15569" y="3728"/>
                  </a:lnTo>
                  <a:cubicBezTo>
                    <a:pt x="17040" y="4055"/>
                    <a:pt x="18218" y="4493"/>
                    <a:pt x="19766" y="4642"/>
                  </a:cubicBezTo>
                  <a:cubicBezTo>
                    <a:pt x="19100" y="5065"/>
                    <a:pt x="18247" y="4485"/>
                    <a:pt x="17407" y="4424"/>
                  </a:cubicBezTo>
                  <a:cubicBezTo>
                    <a:pt x="17087" y="4401"/>
                    <a:pt x="16774" y="4453"/>
                    <a:pt x="16458" y="4388"/>
                  </a:cubicBezTo>
                  <a:cubicBezTo>
                    <a:pt x="16158" y="4328"/>
                    <a:pt x="15867" y="4208"/>
                    <a:pt x="15569" y="4123"/>
                  </a:cubicBezTo>
                  <a:lnTo>
                    <a:pt x="15569" y="6215"/>
                  </a:lnTo>
                  <a:cubicBezTo>
                    <a:pt x="16310" y="6410"/>
                    <a:pt x="16996" y="6713"/>
                    <a:pt x="17696" y="6890"/>
                  </a:cubicBezTo>
                  <a:cubicBezTo>
                    <a:pt x="18324" y="7049"/>
                    <a:pt x="18996" y="6973"/>
                    <a:pt x="19552" y="7304"/>
                  </a:cubicBezTo>
                  <a:cubicBezTo>
                    <a:pt x="19659" y="7369"/>
                    <a:pt x="19427" y="7400"/>
                    <a:pt x="19401" y="7458"/>
                  </a:cubicBezTo>
                  <a:cubicBezTo>
                    <a:pt x="18150" y="7099"/>
                    <a:pt x="16857" y="6825"/>
                    <a:pt x="15569" y="6591"/>
                  </a:cubicBezTo>
                  <a:lnTo>
                    <a:pt x="15569" y="11866"/>
                  </a:lnTo>
                  <a:cubicBezTo>
                    <a:pt x="16293" y="12090"/>
                    <a:pt x="17165" y="12391"/>
                    <a:pt x="17839" y="12504"/>
                  </a:cubicBezTo>
                  <a:cubicBezTo>
                    <a:pt x="18375" y="12595"/>
                    <a:pt x="18967" y="12402"/>
                    <a:pt x="19401" y="12837"/>
                  </a:cubicBezTo>
                  <a:cubicBezTo>
                    <a:pt x="18917" y="12777"/>
                    <a:pt x="18377" y="12949"/>
                    <a:pt x="17880" y="12857"/>
                  </a:cubicBezTo>
                  <a:cubicBezTo>
                    <a:pt x="17692" y="12822"/>
                    <a:pt x="17535" y="12677"/>
                    <a:pt x="17349" y="12614"/>
                  </a:cubicBezTo>
                  <a:cubicBezTo>
                    <a:pt x="16796" y="12429"/>
                    <a:pt x="16192" y="12335"/>
                    <a:pt x="15569" y="12250"/>
                  </a:cubicBezTo>
                  <a:lnTo>
                    <a:pt x="15569" y="13790"/>
                  </a:lnTo>
                  <a:cubicBezTo>
                    <a:pt x="16318" y="14005"/>
                    <a:pt x="16967" y="14344"/>
                    <a:pt x="17612" y="14600"/>
                  </a:cubicBezTo>
                  <a:cubicBezTo>
                    <a:pt x="18144" y="14813"/>
                    <a:pt x="18792" y="14906"/>
                    <a:pt x="19027" y="15391"/>
                  </a:cubicBezTo>
                  <a:cubicBezTo>
                    <a:pt x="18796" y="15073"/>
                    <a:pt x="18376" y="15165"/>
                    <a:pt x="18032" y="15046"/>
                  </a:cubicBezTo>
                  <a:cubicBezTo>
                    <a:pt x="17825" y="14973"/>
                    <a:pt x="17644" y="14781"/>
                    <a:pt x="17425" y="14707"/>
                  </a:cubicBezTo>
                  <a:cubicBezTo>
                    <a:pt x="16896" y="14525"/>
                    <a:pt x="16236" y="14432"/>
                    <a:pt x="15569" y="14324"/>
                  </a:cubicBezTo>
                  <a:lnTo>
                    <a:pt x="15569" y="18688"/>
                  </a:lnTo>
                  <a:cubicBezTo>
                    <a:pt x="15657" y="18509"/>
                    <a:pt x="15821" y="18391"/>
                    <a:pt x="16022" y="18517"/>
                  </a:cubicBezTo>
                  <a:cubicBezTo>
                    <a:pt x="16145" y="18710"/>
                    <a:pt x="16048" y="19167"/>
                    <a:pt x="15880" y="19279"/>
                  </a:cubicBezTo>
                  <a:cubicBezTo>
                    <a:pt x="15728" y="19317"/>
                    <a:pt x="15628" y="19275"/>
                    <a:pt x="15569" y="19198"/>
                  </a:cubicBezTo>
                  <a:lnTo>
                    <a:pt x="15569" y="25065"/>
                  </a:lnTo>
                  <a:cubicBezTo>
                    <a:pt x="16312" y="25094"/>
                    <a:pt x="17038" y="25044"/>
                    <a:pt x="17758" y="24900"/>
                  </a:cubicBezTo>
                  <a:cubicBezTo>
                    <a:pt x="18565" y="24738"/>
                    <a:pt x="19241" y="24355"/>
                    <a:pt x="19948" y="24056"/>
                  </a:cubicBezTo>
                  <a:cubicBezTo>
                    <a:pt x="20046" y="20510"/>
                    <a:pt x="20015" y="16857"/>
                    <a:pt x="20344" y="13262"/>
                  </a:cubicBezTo>
                  <a:cubicBezTo>
                    <a:pt x="20293" y="17002"/>
                    <a:pt x="20183" y="20788"/>
                    <a:pt x="20197" y="24477"/>
                  </a:cubicBezTo>
                  <a:cubicBezTo>
                    <a:pt x="19364" y="24860"/>
                    <a:pt x="18650" y="25188"/>
                    <a:pt x="17787" y="25338"/>
                  </a:cubicBezTo>
                  <a:cubicBezTo>
                    <a:pt x="17036" y="25469"/>
                    <a:pt x="16300" y="25488"/>
                    <a:pt x="15569" y="25431"/>
                  </a:cubicBezTo>
                  <a:lnTo>
                    <a:pt x="15569" y="25428"/>
                  </a:lnTo>
                  <a:cubicBezTo>
                    <a:pt x="14198" y="25320"/>
                    <a:pt x="12849" y="24938"/>
                    <a:pt x="11478" y="24478"/>
                  </a:cubicBezTo>
                  <a:cubicBezTo>
                    <a:pt x="9879" y="23940"/>
                    <a:pt x="8616" y="23385"/>
                    <a:pt x="7044" y="22864"/>
                  </a:cubicBezTo>
                  <a:cubicBezTo>
                    <a:pt x="6381" y="22645"/>
                    <a:pt x="5782" y="22423"/>
                    <a:pt x="4897" y="22369"/>
                  </a:cubicBezTo>
                  <a:cubicBezTo>
                    <a:pt x="3256" y="22270"/>
                    <a:pt x="1110" y="22512"/>
                    <a:pt x="0" y="22995"/>
                  </a:cubicBezTo>
                  <a:cubicBezTo>
                    <a:pt x="1159" y="22744"/>
                    <a:pt x="2493" y="22535"/>
                    <a:pt x="3913" y="22590"/>
                  </a:cubicBezTo>
                  <a:cubicBezTo>
                    <a:pt x="5384" y="22647"/>
                    <a:pt x="6903" y="23091"/>
                    <a:pt x="8306" y="23504"/>
                  </a:cubicBezTo>
                  <a:cubicBezTo>
                    <a:pt x="10621" y="24185"/>
                    <a:pt x="12937" y="25412"/>
                    <a:pt x="15569" y="25588"/>
                  </a:cubicBezTo>
                  <a:lnTo>
                    <a:pt x="15569" y="25590"/>
                  </a:lnTo>
                  <a:cubicBezTo>
                    <a:pt x="15957" y="25616"/>
                    <a:pt x="16352" y="25620"/>
                    <a:pt x="16756" y="25595"/>
                  </a:cubicBezTo>
                  <a:cubicBezTo>
                    <a:pt x="18043" y="25516"/>
                    <a:pt x="19287" y="25069"/>
                    <a:pt x="20432" y="24682"/>
                  </a:cubicBezTo>
                  <a:cubicBezTo>
                    <a:pt x="20423" y="16812"/>
                    <a:pt x="21381" y="8198"/>
                    <a:pt x="21411" y="299"/>
                  </a:cubicBezTo>
                  <a:cubicBezTo>
                    <a:pt x="20942" y="1957"/>
                    <a:pt x="21215" y="3906"/>
                    <a:pt x="20857" y="5607"/>
                  </a:cubicBezTo>
                  <a:close/>
                  <a:moveTo>
                    <a:pt x="16262" y="11954"/>
                  </a:moveTo>
                  <a:cubicBezTo>
                    <a:pt x="15985" y="11881"/>
                    <a:pt x="16034" y="11433"/>
                    <a:pt x="16298" y="11352"/>
                  </a:cubicBezTo>
                  <a:cubicBezTo>
                    <a:pt x="16741" y="11215"/>
                    <a:pt x="16661" y="12058"/>
                    <a:pt x="16262" y="11954"/>
                  </a:cubicBezTo>
                  <a:close/>
                  <a:moveTo>
                    <a:pt x="17451" y="12151"/>
                  </a:moveTo>
                  <a:cubicBezTo>
                    <a:pt x="16924" y="12195"/>
                    <a:pt x="17172" y="11426"/>
                    <a:pt x="17550" y="11730"/>
                  </a:cubicBezTo>
                  <a:cubicBezTo>
                    <a:pt x="17591" y="11867"/>
                    <a:pt x="17573" y="12091"/>
                    <a:pt x="17451" y="12151"/>
                  </a:cubicBezTo>
                  <a:close/>
                  <a:moveTo>
                    <a:pt x="17702" y="12227"/>
                  </a:moveTo>
                  <a:cubicBezTo>
                    <a:pt x="17656" y="11762"/>
                    <a:pt x="18094" y="11556"/>
                    <a:pt x="18312" y="11872"/>
                  </a:cubicBezTo>
                  <a:cubicBezTo>
                    <a:pt x="18366" y="12330"/>
                    <a:pt x="17912" y="12562"/>
                    <a:pt x="17702" y="12227"/>
                  </a:cubicBezTo>
                  <a:close/>
                  <a:moveTo>
                    <a:pt x="16616" y="19287"/>
                  </a:moveTo>
                  <a:cubicBezTo>
                    <a:pt x="16619" y="19246"/>
                    <a:pt x="16569" y="19248"/>
                    <a:pt x="16536" y="19233"/>
                  </a:cubicBezTo>
                  <a:cubicBezTo>
                    <a:pt x="16348" y="18838"/>
                    <a:pt x="16891" y="18471"/>
                    <a:pt x="17013" y="18905"/>
                  </a:cubicBezTo>
                  <a:cubicBezTo>
                    <a:pt x="16939" y="19109"/>
                    <a:pt x="16854" y="19295"/>
                    <a:pt x="16616" y="19287"/>
                  </a:cubicBezTo>
                  <a:close/>
                  <a:moveTo>
                    <a:pt x="17801" y="19180"/>
                  </a:moveTo>
                  <a:cubicBezTo>
                    <a:pt x="17789" y="19229"/>
                    <a:pt x="17801" y="19256"/>
                    <a:pt x="17834" y="19271"/>
                  </a:cubicBezTo>
                  <a:cubicBezTo>
                    <a:pt x="17630" y="20169"/>
                    <a:pt x="16962" y="18809"/>
                    <a:pt x="17801" y="19180"/>
                  </a:cubicBezTo>
                  <a:close/>
                  <a:moveTo>
                    <a:pt x="20457" y="11715"/>
                  </a:moveTo>
                  <a:cubicBezTo>
                    <a:pt x="20437" y="11480"/>
                    <a:pt x="20483" y="11361"/>
                    <a:pt x="20572" y="11166"/>
                  </a:cubicBezTo>
                  <a:cubicBezTo>
                    <a:pt x="20797" y="11198"/>
                    <a:pt x="20663" y="11774"/>
                    <a:pt x="20457" y="11715"/>
                  </a:cubicBezTo>
                  <a:close/>
                  <a:moveTo>
                    <a:pt x="20665" y="10440"/>
                  </a:moveTo>
                  <a:cubicBezTo>
                    <a:pt x="20475" y="10098"/>
                    <a:pt x="20644" y="9282"/>
                    <a:pt x="20694" y="8882"/>
                  </a:cubicBezTo>
                  <a:cubicBezTo>
                    <a:pt x="20857" y="9238"/>
                    <a:pt x="20824" y="10084"/>
                    <a:pt x="20665" y="1044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2" name="Google Shape;992;p51"/>
            <p:cNvSpPr/>
            <p:nvPr/>
          </p:nvSpPr>
          <p:spPr>
            <a:xfrm rot="-663173">
              <a:off x="2964717" y="1779385"/>
              <a:ext cx="83437" cy="1373441"/>
            </a:xfrm>
            <a:custGeom>
              <a:avLst/>
              <a:gdLst/>
              <a:ahLst/>
              <a:cxnLst/>
              <a:rect l="l" t="t" r="r" b="b"/>
              <a:pathLst>
                <a:path w="1530" h="25185" extrusionOk="0">
                  <a:moveTo>
                    <a:pt x="1245" y="505"/>
                  </a:moveTo>
                  <a:cubicBezTo>
                    <a:pt x="975" y="4634"/>
                    <a:pt x="1342" y="8649"/>
                    <a:pt x="822" y="12856"/>
                  </a:cubicBezTo>
                  <a:cubicBezTo>
                    <a:pt x="648" y="14269"/>
                    <a:pt x="469" y="15755"/>
                    <a:pt x="484" y="17150"/>
                  </a:cubicBezTo>
                  <a:cubicBezTo>
                    <a:pt x="487" y="17438"/>
                    <a:pt x="582" y="17738"/>
                    <a:pt x="587" y="18031"/>
                  </a:cubicBezTo>
                  <a:cubicBezTo>
                    <a:pt x="620" y="19774"/>
                    <a:pt x="329" y="21690"/>
                    <a:pt x="234" y="23451"/>
                  </a:cubicBezTo>
                  <a:cubicBezTo>
                    <a:pt x="204" y="24030"/>
                    <a:pt x="1" y="24646"/>
                    <a:pt x="227" y="25185"/>
                  </a:cubicBezTo>
                  <a:cubicBezTo>
                    <a:pt x="968" y="22233"/>
                    <a:pt x="613" y="19334"/>
                    <a:pt x="812" y="16629"/>
                  </a:cubicBezTo>
                  <a:cubicBezTo>
                    <a:pt x="859" y="16002"/>
                    <a:pt x="1012" y="15382"/>
                    <a:pt x="1054" y="14751"/>
                  </a:cubicBezTo>
                  <a:cubicBezTo>
                    <a:pt x="1134" y="13550"/>
                    <a:pt x="1115" y="12337"/>
                    <a:pt x="1176" y="11123"/>
                  </a:cubicBezTo>
                  <a:cubicBezTo>
                    <a:pt x="1235" y="9920"/>
                    <a:pt x="1246" y="8711"/>
                    <a:pt x="1248" y="7533"/>
                  </a:cubicBezTo>
                  <a:cubicBezTo>
                    <a:pt x="1254" y="5102"/>
                    <a:pt x="1529" y="2721"/>
                    <a:pt x="1257" y="420"/>
                  </a:cubicBezTo>
                  <a:cubicBezTo>
                    <a:pt x="1223" y="0"/>
                    <a:pt x="1245" y="505"/>
                    <a:pt x="1245" y="50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3" name="Google Shape;993;p51"/>
            <p:cNvSpPr/>
            <p:nvPr/>
          </p:nvSpPr>
          <p:spPr>
            <a:xfrm rot="-663173">
              <a:off x="2970765" y="2319662"/>
              <a:ext cx="18869" cy="311008"/>
            </a:xfrm>
            <a:custGeom>
              <a:avLst/>
              <a:gdLst/>
              <a:ahLst/>
              <a:cxnLst/>
              <a:rect l="l" t="t" r="r" b="b"/>
              <a:pathLst>
                <a:path w="346" h="5703" extrusionOk="0">
                  <a:moveTo>
                    <a:pt x="64" y="5213"/>
                  </a:moveTo>
                  <a:cubicBezTo>
                    <a:pt x="290" y="3457"/>
                    <a:pt x="190" y="1867"/>
                    <a:pt x="346" y="0"/>
                  </a:cubicBezTo>
                  <a:cubicBezTo>
                    <a:pt x="36" y="1503"/>
                    <a:pt x="86" y="3678"/>
                    <a:pt x="49" y="4994"/>
                  </a:cubicBezTo>
                  <a:cubicBezTo>
                    <a:pt x="40" y="5283"/>
                    <a:pt x="0" y="5703"/>
                    <a:pt x="64" y="52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4" name="Google Shape;994;p51"/>
            <p:cNvSpPr/>
            <p:nvPr/>
          </p:nvSpPr>
          <p:spPr>
            <a:xfrm rot="-663173">
              <a:off x="2910835" y="3039482"/>
              <a:ext cx="103724" cy="36483"/>
            </a:xfrm>
            <a:custGeom>
              <a:avLst/>
              <a:gdLst/>
              <a:ahLst/>
              <a:cxnLst/>
              <a:rect l="l" t="t" r="r" b="b"/>
              <a:pathLst>
                <a:path w="1902" h="669" extrusionOk="0">
                  <a:moveTo>
                    <a:pt x="1" y="622"/>
                  </a:moveTo>
                  <a:cubicBezTo>
                    <a:pt x="436" y="668"/>
                    <a:pt x="1407" y="556"/>
                    <a:pt x="1901" y="347"/>
                  </a:cubicBezTo>
                  <a:cubicBezTo>
                    <a:pt x="1347" y="1"/>
                    <a:pt x="657" y="618"/>
                    <a:pt x="1" y="62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5" name="Google Shape;995;p51"/>
            <p:cNvSpPr/>
            <p:nvPr/>
          </p:nvSpPr>
          <p:spPr>
            <a:xfrm rot="-663173">
              <a:off x="1893951" y="3097435"/>
              <a:ext cx="1155468" cy="129846"/>
            </a:xfrm>
            <a:custGeom>
              <a:avLst/>
              <a:gdLst/>
              <a:ahLst/>
              <a:cxnLst/>
              <a:rect l="l" t="t" r="r" b="b"/>
              <a:pathLst>
                <a:path w="21188" h="2381" extrusionOk="0">
                  <a:moveTo>
                    <a:pt x="19272" y="2070"/>
                  </a:moveTo>
                  <a:cubicBezTo>
                    <a:pt x="18600" y="2103"/>
                    <a:pt x="17900" y="2148"/>
                    <a:pt x="17187" y="2103"/>
                  </a:cubicBezTo>
                  <a:cubicBezTo>
                    <a:pt x="16692" y="2074"/>
                    <a:pt x="16194" y="2011"/>
                    <a:pt x="15693" y="1931"/>
                  </a:cubicBezTo>
                  <a:lnTo>
                    <a:pt x="15693" y="1929"/>
                  </a:lnTo>
                  <a:cubicBezTo>
                    <a:pt x="13193" y="1523"/>
                    <a:pt x="10630" y="606"/>
                    <a:pt x="8090" y="319"/>
                  </a:cubicBezTo>
                  <a:cubicBezTo>
                    <a:pt x="5260" y="0"/>
                    <a:pt x="2566" y="3"/>
                    <a:pt x="1" y="142"/>
                  </a:cubicBezTo>
                  <a:cubicBezTo>
                    <a:pt x="2786" y="605"/>
                    <a:pt x="6021" y="318"/>
                    <a:pt x="9139" y="932"/>
                  </a:cubicBezTo>
                  <a:cubicBezTo>
                    <a:pt x="10849" y="1270"/>
                    <a:pt x="12683" y="1435"/>
                    <a:pt x="14305" y="1903"/>
                  </a:cubicBezTo>
                  <a:cubicBezTo>
                    <a:pt x="10595" y="1393"/>
                    <a:pt x="6490" y="579"/>
                    <a:pt x="3148" y="637"/>
                  </a:cubicBezTo>
                  <a:cubicBezTo>
                    <a:pt x="2241" y="651"/>
                    <a:pt x="1256" y="317"/>
                    <a:pt x="597" y="567"/>
                  </a:cubicBezTo>
                  <a:cubicBezTo>
                    <a:pt x="857" y="664"/>
                    <a:pt x="1351" y="389"/>
                    <a:pt x="1717" y="625"/>
                  </a:cubicBezTo>
                  <a:cubicBezTo>
                    <a:pt x="1490" y="745"/>
                    <a:pt x="1096" y="649"/>
                    <a:pt x="911" y="824"/>
                  </a:cubicBezTo>
                  <a:cubicBezTo>
                    <a:pt x="5358" y="660"/>
                    <a:pt x="10680" y="1630"/>
                    <a:pt x="15693" y="2179"/>
                  </a:cubicBezTo>
                  <a:lnTo>
                    <a:pt x="15693" y="2181"/>
                  </a:lnTo>
                  <a:cubicBezTo>
                    <a:pt x="16286" y="2245"/>
                    <a:pt x="16876" y="2305"/>
                    <a:pt x="17457" y="2355"/>
                  </a:cubicBezTo>
                  <a:cubicBezTo>
                    <a:pt x="17331" y="2312"/>
                    <a:pt x="17083" y="2364"/>
                    <a:pt x="17036" y="2258"/>
                  </a:cubicBezTo>
                  <a:cubicBezTo>
                    <a:pt x="18171" y="2380"/>
                    <a:pt x="19314" y="2337"/>
                    <a:pt x="20248" y="2238"/>
                  </a:cubicBezTo>
                  <a:cubicBezTo>
                    <a:pt x="20563" y="2205"/>
                    <a:pt x="20987" y="2281"/>
                    <a:pt x="21187" y="2013"/>
                  </a:cubicBezTo>
                  <a:cubicBezTo>
                    <a:pt x="20563" y="1900"/>
                    <a:pt x="19915" y="2037"/>
                    <a:pt x="19272" y="2070"/>
                  </a:cubicBezTo>
                  <a:close/>
                  <a:moveTo>
                    <a:pt x="3447" y="327"/>
                  </a:moveTo>
                  <a:cubicBezTo>
                    <a:pt x="3468" y="199"/>
                    <a:pt x="3740" y="264"/>
                    <a:pt x="3795" y="329"/>
                  </a:cubicBezTo>
                  <a:cubicBezTo>
                    <a:pt x="3752" y="477"/>
                    <a:pt x="3539" y="365"/>
                    <a:pt x="3447" y="327"/>
                  </a:cubicBezTo>
                  <a:close/>
                  <a:moveTo>
                    <a:pt x="4403" y="321"/>
                  </a:moveTo>
                  <a:cubicBezTo>
                    <a:pt x="6330" y="206"/>
                    <a:pt x="8769" y="445"/>
                    <a:pt x="10831" y="934"/>
                  </a:cubicBezTo>
                  <a:cubicBezTo>
                    <a:pt x="8897" y="717"/>
                    <a:pt x="6426" y="325"/>
                    <a:pt x="4403" y="3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6" name="Google Shape;996;p51"/>
            <p:cNvSpPr/>
            <p:nvPr/>
          </p:nvSpPr>
          <p:spPr>
            <a:xfrm rot="-663173">
              <a:off x="2509758" y="1890415"/>
              <a:ext cx="17396" cy="31303"/>
            </a:xfrm>
            <a:custGeom>
              <a:avLst/>
              <a:gdLst/>
              <a:ahLst/>
              <a:cxnLst/>
              <a:rect l="l" t="t" r="r" b="b"/>
              <a:pathLst>
                <a:path w="319" h="574" extrusionOk="0">
                  <a:moveTo>
                    <a:pt x="297" y="0"/>
                  </a:moveTo>
                  <a:cubicBezTo>
                    <a:pt x="199" y="27"/>
                    <a:pt x="100" y="45"/>
                    <a:pt x="0" y="57"/>
                  </a:cubicBezTo>
                  <a:lnTo>
                    <a:pt x="0" y="573"/>
                  </a:lnTo>
                  <a:cubicBezTo>
                    <a:pt x="174" y="382"/>
                    <a:pt x="318" y="201"/>
                    <a:pt x="297" y="0"/>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7" name="Google Shape;997;p51"/>
            <p:cNvSpPr/>
            <p:nvPr/>
          </p:nvSpPr>
          <p:spPr>
            <a:xfrm rot="-663173">
              <a:off x="2523153" y="1953339"/>
              <a:ext cx="24922" cy="41882"/>
            </a:xfrm>
            <a:custGeom>
              <a:avLst/>
              <a:gdLst/>
              <a:ahLst/>
              <a:cxnLst/>
              <a:rect l="l" t="t" r="r" b="b"/>
              <a:pathLst>
                <a:path w="457" h="768" extrusionOk="0">
                  <a:moveTo>
                    <a:pt x="108" y="588"/>
                  </a:moveTo>
                  <a:cubicBezTo>
                    <a:pt x="276" y="453"/>
                    <a:pt x="456" y="362"/>
                    <a:pt x="452" y="133"/>
                  </a:cubicBezTo>
                  <a:cubicBezTo>
                    <a:pt x="293" y="26"/>
                    <a:pt x="145" y="6"/>
                    <a:pt x="0" y="0"/>
                  </a:cubicBezTo>
                  <a:lnTo>
                    <a:pt x="0" y="767"/>
                  </a:lnTo>
                  <a:cubicBezTo>
                    <a:pt x="33" y="708"/>
                    <a:pt x="68" y="649"/>
                    <a:pt x="108" y="588"/>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8" name="Google Shape;998;p51"/>
            <p:cNvSpPr/>
            <p:nvPr/>
          </p:nvSpPr>
          <p:spPr>
            <a:xfrm rot="-663173">
              <a:off x="2547572" y="2083517"/>
              <a:ext cx="25795" cy="31466"/>
            </a:xfrm>
            <a:custGeom>
              <a:avLst/>
              <a:gdLst/>
              <a:ahLst/>
              <a:cxnLst/>
              <a:rect l="l" t="t" r="r" b="b"/>
              <a:pathLst>
                <a:path w="473" h="577" extrusionOk="0">
                  <a:moveTo>
                    <a:pt x="472" y="76"/>
                  </a:moveTo>
                  <a:cubicBezTo>
                    <a:pt x="303" y="0"/>
                    <a:pt x="150" y="40"/>
                    <a:pt x="0" y="107"/>
                  </a:cubicBezTo>
                  <a:lnTo>
                    <a:pt x="0" y="576"/>
                  </a:lnTo>
                  <a:cubicBezTo>
                    <a:pt x="159" y="422"/>
                    <a:pt x="327" y="327"/>
                    <a:pt x="472" y="76"/>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9" name="Google Shape;999;p51"/>
            <p:cNvSpPr/>
            <p:nvPr/>
          </p:nvSpPr>
          <p:spPr>
            <a:xfrm rot="-663173">
              <a:off x="2616602" y="2330872"/>
              <a:ext cx="182853" cy="228334"/>
            </a:xfrm>
            <a:custGeom>
              <a:avLst/>
              <a:gdLst/>
              <a:ahLst/>
              <a:cxnLst/>
              <a:rect l="l" t="t" r="r" b="b"/>
              <a:pathLst>
                <a:path w="3353" h="4187" extrusionOk="0">
                  <a:moveTo>
                    <a:pt x="3352" y="929"/>
                  </a:moveTo>
                  <a:cubicBezTo>
                    <a:pt x="3070" y="843"/>
                    <a:pt x="3345" y="660"/>
                    <a:pt x="3064" y="438"/>
                  </a:cubicBezTo>
                  <a:cubicBezTo>
                    <a:pt x="2166" y="446"/>
                    <a:pt x="1032" y="1"/>
                    <a:pt x="0" y="42"/>
                  </a:cubicBezTo>
                  <a:lnTo>
                    <a:pt x="0" y="4186"/>
                  </a:lnTo>
                  <a:cubicBezTo>
                    <a:pt x="1221" y="3785"/>
                    <a:pt x="2718" y="2477"/>
                    <a:pt x="3352" y="9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0" name="Google Shape;1000;p51"/>
            <p:cNvSpPr/>
            <p:nvPr/>
          </p:nvSpPr>
          <p:spPr>
            <a:xfrm rot="-663173">
              <a:off x="2633234" y="2378427"/>
              <a:ext cx="133990" cy="107432"/>
            </a:xfrm>
            <a:custGeom>
              <a:avLst/>
              <a:gdLst/>
              <a:ahLst/>
              <a:cxnLst/>
              <a:rect l="l" t="t" r="r" b="b"/>
              <a:pathLst>
                <a:path w="2457" h="1970" extrusionOk="0">
                  <a:moveTo>
                    <a:pt x="1138" y="1970"/>
                  </a:moveTo>
                  <a:cubicBezTo>
                    <a:pt x="1737" y="1488"/>
                    <a:pt x="2342" y="659"/>
                    <a:pt x="2456" y="0"/>
                  </a:cubicBezTo>
                  <a:cubicBezTo>
                    <a:pt x="1690" y="635"/>
                    <a:pt x="701" y="865"/>
                    <a:pt x="0" y="1222"/>
                  </a:cubicBezTo>
                  <a:cubicBezTo>
                    <a:pt x="347" y="1225"/>
                    <a:pt x="847" y="1689"/>
                    <a:pt x="1138" y="197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1" name="Google Shape;1001;p51"/>
            <p:cNvSpPr/>
            <p:nvPr/>
          </p:nvSpPr>
          <p:spPr>
            <a:xfrm rot="-663173">
              <a:off x="2602122" y="2370621"/>
              <a:ext cx="4635" cy="17833"/>
            </a:xfrm>
            <a:custGeom>
              <a:avLst/>
              <a:gdLst/>
              <a:ahLst/>
              <a:cxnLst/>
              <a:rect l="l" t="t" r="r" b="b"/>
              <a:pathLst>
                <a:path w="85" h="327" extrusionOk="0">
                  <a:moveTo>
                    <a:pt x="0" y="9"/>
                  </a:moveTo>
                  <a:lnTo>
                    <a:pt x="0" y="326"/>
                  </a:lnTo>
                  <a:cubicBezTo>
                    <a:pt x="41" y="216"/>
                    <a:pt x="70" y="107"/>
                    <a:pt x="85" y="0"/>
                  </a:cubicBezTo>
                  <a:cubicBezTo>
                    <a:pt x="57" y="3"/>
                    <a:pt x="29" y="6"/>
                    <a:pt x="0" y="9"/>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2" name="Google Shape;1002;p51"/>
            <p:cNvSpPr/>
            <p:nvPr/>
          </p:nvSpPr>
          <p:spPr>
            <a:xfrm rot="-663173">
              <a:off x="2624433" y="2459261"/>
              <a:ext cx="68877" cy="62769"/>
            </a:xfrm>
            <a:custGeom>
              <a:avLst/>
              <a:gdLst/>
              <a:ahLst/>
              <a:cxnLst/>
              <a:rect l="l" t="t" r="r" b="b"/>
              <a:pathLst>
                <a:path w="1263" h="1151" extrusionOk="0">
                  <a:moveTo>
                    <a:pt x="841" y="1150"/>
                  </a:moveTo>
                  <a:cubicBezTo>
                    <a:pt x="985" y="1063"/>
                    <a:pt x="1130" y="976"/>
                    <a:pt x="1262" y="809"/>
                  </a:cubicBezTo>
                  <a:cubicBezTo>
                    <a:pt x="885" y="443"/>
                    <a:pt x="421" y="74"/>
                    <a:pt x="0" y="1"/>
                  </a:cubicBezTo>
                  <a:lnTo>
                    <a:pt x="0" y="332"/>
                  </a:lnTo>
                  <a:cubicBezTo>
                    <a:pt x="343" y="550"/>
                    <a:pt x="658" y="855"/>
                    <a:pt x="841" y="115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3" name="Google Shape;1003;p51"/>
            <p:cNvSpPr/>
            <p:nvPr/>
          </p:nvSpPr>
          <p:spPr>
            <a:xfrm rot="-663173">
              <a:off x="2629393" y="2494992"/>
              <a:ext cx="30539" cy="45809"/>
            </a:xfrm>
            <a:custGeom>
              <a:avLst/>
              <a:gdLst/>
              <a:ahLst/>
              <a:cxnLst/>
              <a:rect l="l" t="t" r="r" b="b"/>
              <a:pathLst>
                <a:path w="560" h="840" extrusionOk="0">
                  <a:moveTo>
                    <a:pt x="560" y="782"/>
                  </a:moveTo>
                  <a:cubicBezTo>
                    <a:pt x="513" y="509"/>
                    <a:pt x="287" y="222"/>
                    <a:pt x="0" y="0"/>
                  </a:cubicBezTo>
                  <a:lnTo>
                    <a:pt x="0" y="443"/>
                  </a:lnTo>
                  <a:cubicBezTo>
                    <a:pt x="191" y="635"/>
                    <a:pt x="363" y="839"/>
                    <a:pt x="560" y="78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4" name="Google Shape;1004;p51"/>
            <p:cNvSpPr/>
            <p:nvPr/>
          </p:nvSpPr>
          <p:spPr>
            <a:xfrm rot="-663173">
              <a:off x="2634491" y="2538467"/>
              <a:ext cx="9543" cy="13088"/>
            </a:xfrm>
            <a:custGeom>
              <a:avLst/>
              <a:gdLst/>
              <a:ahLst/>
              <a:cxnLst/>
              <a:rect l="l" t="t" r="r" b="b"/>
              <a:pathLst>
                <a:path w="175" h="240" extrusionOk="0">
                  <a:moveTo>
                    <a:pt x="0" y="0"/>
                  </a:moveTo>
                  <a:lnTo>
                    <a:pt x="0" y="240"/>
                  </a:lnTo>
                  <a:cubicBezTo>
                    <a:pt x="59" y="217"/>
                    <a:pt x="117" y="192"/>
                    <a:pt x="174" y="161"/>
                  </a:cubicBezTo>
                  <a:cubicBezTo>
                    <a:pt x="117" y="107"/>
                    <a:pt x="59" y="54"/>
                    <a:pt x="0" y="0"/>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5" name="Google Shape;1005;p51"/>
            <p:cNvSpPr/>
            <p:nvPr/>
          </p:nvSpPr>
          <p:spPr>
            <a:xfrm rot="-663173">
              <a:off x="2605906" y="2361080"/>
              <a:ext cx="123138" cy="64187"/>
            </a:xfrm>
            <a:custGeom>
              <a:avLst/>
              <a:gdLst/>
              <a:ahLst/>
              <a:cxnLst/>
              <a:rect l="l" t="t" r="r" b="b"/>
              <a:pathLst>
                <a:path w="2258" h="1177" extrusionOk="0">
                  <a:moveTo>
                    <a:pt x="312" y="20"/>
                  </a:moveTo>
                  <a:cubicBezTo>
                    <a:pt x="245" y="294"/>
                    <a:pt x="121" y="574"/>
                    <a:pt x="0" y="855"/>
                  </a:cubicBezTo>
                  <a:lnTo>
                    <a:pt x="0" y="1176"/>
                  </a:lnTo>
                  <a:cubicBezTo>
                    <a:pt x="767" y="991"/>
                    <a:pt x="1641" y="705"/>
                    <a:pt x="2258" y="279"/>
                  </a:cubicBezTo>
                  <a:cubicBezTo>
                    <a:pt x="1624" y="308"/>
                    <a:pt x="946" y="1"/>
                    <a:pt x="312" y="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6" name="Google Shape;1006;p51"/>
            <p:cNvSpPr/>
            <p:nvPr/>
          </p:nvSpPr>
          <p:spPr>
            <a:xfrm rot="-663173">
              <a:off x="1524249" y="3154754"/>
              <a:ext cx="1254" cy="763"/>
            </a:xfrm>
            <a:custGeom>
              <a:avLst/>
              <a:gdLst/>
              <a:ahLst/>
              <a:cxnLst/>
              <a:rect l="l" t="t" r="r" b="b"/>
              <a:pathLst>
                <a:path w="23" h="14" extrusionOk="0">
                  <a:moveTo>
                    <a:pt x="16" y="1"/>
                  </a:moveTo>
                  <a:lnTo>
                    <a:pt x="16" y="1"/>
                  </a:lnTo>
                  <a:cubicBezTo>
                    <a:pt x="15" y="6"/>
                    <a:pt x="0" y="8"/>
                    <a:pt x="7" y="14"/>
                  </a:cubicBezTo>
                  <a:cubicBezTo>
                    <a:pt x="7" y="9"/>
                    <a:pt x="23" y="7"/>
                    <a:pt x="1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1008" name="Google Shape;1008;p51"/>
          <p:cNvSpPr txBox="1">
            <a:spLocks noGrp="1"/>
          </p:cNvSpPr>
          <p:nvPr>
            <p:ph type="subTitle" idx="1"/>
          </p:nvPr>
        </p:nvSpPr>
        <p:spPr>
          <a:xfrm>
            <a:off x="752616" y="1487028"/>
            <a:ext cx="7654580" cy="3121500"/>
          </a:xfrm>
          <a:prstGeom prst="rect">
            <a:avLst/>
          </a:prstGeom>
        </p:spPr>
        <p:txBody>
          <a:bodyPr spcFirstLastPara="1" wrap="square" lIns="91425" tIns="91425" rIns="91425" bIns="91425" anchor="t" anchorCtr="0">
            <a:noAutofit/>
          </a:bodyPr>
          <a:lstStyle/>
          <a:p>
            <a:pPr algn="r" rtl="1">
              <a:buFont typeface="Arial" panose="020B0604020202020204" pitchFamily="34" charset="0"/>
              <a:buChar char="•"/>
            </a:pPr>
            <a:r>
              <a:rPr lang="fa-IR" sz="2400" dirty="0"/>
              <a:t>10. به اندازه کافی بخوابید!: خستگی مزمن می تواند نگرانی را تشدید کند. این کتاب بر اهمیت داشتن خواب با کیفیت کافی برای رفاه ذهنی و عاطفی بهینه تاکید دارد. یک ذهن آرام برای مقابله با چالش‌ها و موقعیت‌های استرس زا آماده‌تر و مجهزتر است.</a:t>
            </a:r>
          </a:p>
        </p:txBody>
      </p:sp>
      <p:sp>
        <p:nvSpPr>
          <p:cNvPr id="2" name="Flowchart: Connector 1">
            <a:extLst>
              <a:ext uri="{FF2B5EF4-FFF2-40B4-BE49-F238E27FC236}">
                <a16:creationId xmlns:a16="http://schemas.microsoft.com/office/drawing/2014/main" id="{87CC7162-BF3D-1141-C309-B563E29FEC39}"/>
              </a:ext>
            </a:extLst>
          </p:cNvPr>
          <p:cNvSpPr/>
          <p:nvPr/>
        </p:nvSpPr>
        <p:spPr>
          <a:xfrm>
            <a:off x="335100" y="4026638"/>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10</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pic>
        <p:nvPicPr>
          <p:cNvPr id="3" name="Picture 2" descr="Image preview">
            <a:extLst>
              <a:ext uri="{FF2B5EF4-FFF2-40B4-BE49-F238E27FC236}">
                <a16:creationId xmlns:a16="http://schemas.microsoft.com/office/drawing/2014/main" id="{92842889-B8B4-10D5-CB4F-26F6913980E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9906" y="3010605"/>
            <a:ext cx="1638331" cy="16405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331512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083"/>
        <p:cNvGrpSpPr/>
        <p:nvPr/>
      </p:nvGrpSpPr>
      <p:grpSpPr>
        <a:xfrm>
          <a:off x="0" y="0"/>
          <a:ext cx="0" cy="0"/>
          <a:chOff x="0" y="0"/>
          <a:chExt cx="0" cy="0"/>
        </a:xfrm>
      </p:grpSpPr>
      <p:sp>
        <p:nvSpPr>
          <p:cNvPr id="6085" name="Google Shape;6085;p8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br>
              <a:rPr lang="fa-IR" dirty="0"/>
            </a:br>
            <a:r>
              <a:rPr lang="fa-IR" dirty="0"/>
              <a:t>تهیه و تدوین :</a:t>
            </a:r>
            <a:br>
              <a:rPr lang="fa-IR" dirty="0"/>
            </a:br>
            <a:r>
              <a:rPr lang="fa-IR" dirty="0"/>
              <a:t> محمد فایق مجیدی</a:t>
            </a:r>
            <a:endParaRPr dirty="0"/>
          </a:p>
        </p:txBody>
      </p:sp>
      <p:grpSp>
        <p:nvGrpSpPr>
          <p:cNvPr id="6086" name="Google Shape;6086;p88"/>
          <p:cNvGrpSpPr/>
          <p:nvPr/>
        </p:nvGrpSpPr>
        <p:grpSpPr>
          <a:xfrm>
            <a:off x="792804" y="2371401"/>
            <a:ext cx="1179694" cy="430443"/>
            <a:chOff x="1346450" y="682525"/>
            <a:chExt cx="1286050" cy="469250"/>
          </a:xfrm>
        </p:grpSpPr>
        <p:sp>
          <p:nvSpPr>
            <p:cNvPr id="6087" name="Google Shape;6087;p88"/>
            <p:cNvSpPr/>
            <p:nvPr/>
          </p:nvSpPr>
          <p:spPr>
            <a:xfrm>
              <a:off x="2056550" y="834400"/>
              <a:ext cx="575950" cy="224075"/>
            </a:xfrm>
            <a:custGeom>
              <a:avLst/>
              <a:gdLst/>
              <a:ahLst/>
              <a:cxnLst/>
              <a:rect l="l" t="t" r="r" b="b"/>
              <a:pathLst>
                <a:path w="23038" h="8963" extrusionOk="0">
                  <a:moveTo>
                    <a:pt x="22417" y="1"/>
                  </a:moveTo>
                  <a:cubicBezTo>
                    <a:pt x="22410" y="1"/>
                    <a:pt x="22404" y="1"/>
                    <a:pt x="22398" y="1"/>
                  </a:cubicBezTo>
                  <a:lnTo>
                    <a:pt x="14546" y="293"/>
                  </a:lnTo>
                  <a:lnTo>
                    <a:pt x="1" y="7564"/>
                  </a:lnTo>
                  <a:lnTo>
                    <a:pt x="6193" y="8963"/>
                  </a:lnTo>
                  <a:lnTo>
                    <a:pt x="22613" y="846"/>
                  </a:lnTo>
                  <a:cubicBezTo>
                    <a:pt x="23038" y="636"/>
                    <a:pt x="22882" y="1"/>
                    <a:pt x="224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88" name="Google Shape;6088;p88"/>
            <p:cNvSpPr/>
            <p:nvPr/>
          </p:nvSpPr>
          <p:spPr>
            <a:xfrm>
              <a:off x="2053550" y="831500"/>
              <a:ext cx="578375" cy="229875"/>
            </a:xfrm>
            <a:custGeom>
              <a:avLst/>
              <a:gdLst/>
              <a:ahLst/>
              <a:cxnLst/>
              <a:rect l="l" t="t" r="r" b="b"/>
              <a:pathLst>
                <a:path w="23135" h="9195" extrusionOk="0">
                  <a:moveTo>
                    <a:pt x="22537" y="233"/>
                  </a:moveTo>
                  <a:cubicBezTo>
                    <a:pt x="22726" y="233"/>
                    <a:pt x="22825" y="366"/>
                    <a:pt x="22855" y="482"/>
                  </a:cubicBezTo>
                  <a:cubicBezTo>
                    <a:pt x="22885" y="601"/>
                    <a:pt x="22857" y="771"/>
                    <a:pt x="22681" y="858"/>
                  </a:cubicBezTo>
                  <a:lnTo>
                    <a:pt x="6299" y="8957"/>
                  </a:lnTo>
                  <a:lnTo>
                    <a:pt x="463" y="7639"/>
                  </a:lnTo>
                  <a:lnTo>
                    <a:pt x="14695" y="523"/>
                  </a:lnTo>
                  <a:lnTo>
                    <a:pt x="22522" y="233"/>
                  </a:lnTo>
                  <a:cubicBezTo>
                    <a:pt x="22527" y="233"/>
                    <a:pt x="22532" y="233"/>
                    <a:pt x="22537" y="233"/>
                  </a:cubicBezTo>
                  <a:close/>
                  <a:moveTo>
                    <a:pt x="22539" y="0"/>
                  </a:moveTo>
                  <a:cubicBezTo>
                    <a:pt x="22531" y="0"/>
                    <a:pt x="22522" y="0"/>
                    <a:pt x="22514" y="1"/>
                  </a:cubicBezTo>
                  <a:lnTo>
                    <a:pt x="14661" y="293"/>
                  </a:lnTo>
                  <a:cubicBezTo>
                    <a:pt x="14644" y="294"/>
                    <a:pt x="14629" y="298"/>
                    <a:pt x="14613" y="305"/>
                  </a:cubicBezTo>
                  <a:lnTo>
                    <a:pt x="70" y="7576"/>
                  </a:lnTo>
                  <a:cubicBezTo>
                    <a:pt x="25" y="7599"/>
                    <a:pt x="1" y="7645"/>
                    <a:pt x="6" y="7694"/>
                  </a:cubicBezTo>
                  <a:cubicBezTo>
                    <a:pt x="12" y="7743"/>
                    <a:pt x="48" y="7783"/>
                    <a:pt x="95" y="7793"/>
                  </a:cubicBezTo>
                  <a:lnTo>
                    <a:pt x="6288" y="9192"/>
                  </a:lnTo>
                  <a:cubicBezTo>
                    <a:pt x="6297" y="9194"/>
                    <a:pt x="6305" y="9195"/>
                    <a:pt x="6313" y="9195"/>
                  </a:cubicBezTo>
                  <a:cubicBezTo>
                    <a:pt x="6331" y="9195"/>
                    <a:pt x="6349" y="9191"/>
                    <a:pt x="6364" y="9182"/>
                  </a:cubicBezTo>
                  <a:lnTo>
                    <a:pt x="22784" y="1066"/>
                  </a:lnTo>
                  <a:cubicBezTo>
                    <a:pt x="23065" y="927"/>
                    <a:pt x="23135" y="643"/>
                    <a:pt x="23079" y="424"/>
                  </a:cubicBezTo>
                  <a:cubicBezTo>
                    <a:pt x="23025" y="211"/>
                    <a:pt x="22840" y="0"/>
                    <a:pt x="225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89" name="Google Shape;6089;p88"/>
            <p:cNvSpPr/>
            <p:nvPr/>
          </p:nvSpPr>
          <p:spPr>
            <a:xfrm>
              <a:off x="2070925" y="703550"/>
              <a:ext cx="514000" cy="345850"/>
            </a:xfrm>
            <a:custGeom>
              <a:avLst/>
              <a:gdLst/>
              <a:ahLst/>
              <a:cxnLst/>
              <a:rect l="l" t="t" r="r" b="b"/>
              <a:pathLst>
                <a:path w="20560" h="13834" extrusionOk="0">
                  <a:moveTo>
                    <a:pt x="19198" y="0"/>
                  </a:moveTo>
                  <a:lnTo>
                    <a:pt x="3119" y="5358"/>
                  </a:lnTo>
                  <a:cubicBezTo>
                    <a:pt x="1" y="9650"/>
                    <a:pt x="4796" y="13833"/>
                    <a:pt x="4796" y="13833"/>
                  </a:cubicBezTo>
                  <a:lnTo>
                    <a:pt x="20560" y="5768"/>
                  </a:lnTo>
                  <a:cubicBezTo>
                    <a:pt x="18861" y="3762"/>
                    <a:pt x="19198" y="0"/>
                    <a:pt x="1919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0" name="Google Shape;6090;p88"/>
            <p:cNvSpPr/>
            <p:nvPr/>
          </p:nvSpPr>
          <p:spPr>
            <a:xfrm>
              <a:off x="2066400" y="699500"/>
              <a:ext cx="522750" cy="353950"/>
            </a:xfrm>
            <a:custGeom>
              <a:avLst/>
              <a:gdLst/>
              <a:ahLst/>
              <a:cxnLst/>
              <a:rect l="l" t="t" r="r" b="b"/>
              <a:pathLst>
                <a:path w="20910" h="14158" extrusionOk="0">
                  <a:moveTo>
                    <a:pt x="19201" y="393"/>
                  </a:moveTo>
                  <a:lnTo>
                    <a:pt x="19201" y="393"/>
                  </a:lnTo>
                  <a:cubicBezTo>
                    <a:pt x="19158" y="1248"/>
                    <a:pt x="19128" y="4101"/>
                    <a:pt x="20489" y="5876"/>
                  </a:cubicBezTo>
                  <a:lnTo>
                    <a:pt x="5004" y="13800"/>
                  </a:lnTo>
                  <a:cubicBezTo>
                    <a:pt x="4724" y="13537"/>
                    <a:pt x="3775" y="12591"/>
                    <a:pt x="3110" y="11286"/>
                  </a:cubicBezTo>
                  <a:cubicBezTo>
                    <a:pt x="2079" y="9264"/>
                    <a:pt x="2177" y="7370"/>
                    <a:pt x="3401" y="5657"/>
                  </a:cubicBezTo>
                  <a:lnTo>
                    <a:pt x="19201" y="393"/>
                  </a:lnTo>
                  <a:close/>
                  <a:moveTo>
                    <a:pt x="19381" y="0"/>
                  </a:moveTo>
                  <a:cubicBezTo>
                    <a:pt x="19363" y="0"/>
                    <a:pt x="19345" y="3"/>
                    <a:pt x="19328" y="9"/>
                  </a:cubicBezTo>
                  <a:lnTo>
                    <a:pt x="3249" y="5366"/>
                  </a:lnTo>
                  <a:cubicBezTo>
                    <a:pt x="3217" y="5377"/>
                    <a:pt x="3189" y="5397"/>
                    <a:pt x="3168" y="5425"/>
                  </a:cubicBezTo>
                  <a:cubicBezTo>
                    <a:pt x="1" y="9786"/>
                    <a:pt x="4821" y="14076"/>
                    <a:pt x="4870" y="14118"/>
                  </a:cubicBezTo>
                  <a:cubicBezTo>
                    <a:pt x="4901" y="14145"/>
                    <a:pt x="4939" y="14158"/>
                    <a:pt x="4977" y="14158"/>
                  </a:cubicBezTo>
                  <a:cubicBezTo>
                    <a:pt x="5003" y="14158"/>
                    <a:pt x="5028" y="14153"/>
                    <a:pt x="5051" y="14140"/>
                  </a:cubicBezTo>
                  <a:lnTo>
                    <a:pt x="20814" y="6074"/>
                  </a:lnTo>
                  <a:cubicBezTo>
                    <a:pt x="20858" y="6051"/>
                    <a:pt x="20890" y="6010"/>
                    <a:pt x="20899" y="5962"/>
                  </a:cubicBezTo>
                  <a:cubicBezTo>
                    <a:pt x="20909" y="5912"/>
                    <a:pt x="20896" y="5862"/>
                    <a:pt x="20864" y="5825"/>
                  </a:cubicBezTo>
                  <a:cubicBezTo>
                    <a:pt x="19229" y="3894"/>
                    <a:pt x="19538" y="214"/>
                    <a:pt x="19541" y="177"/>
                  </a:cubicBezTo>
                  <a:cubicBezTo>
                    <a:pt x="19546" y="122"/>
                    <a:pt x="19523" y="69"/>
                    <a:pt x="19480" y="35"/>
                  </a:cubicBezTo>
                  <a:cubicBezTo>
                    <a:pt x="19451" y="12"/>
                    <a:pt x="19416" y="0"/>
                    <a:pt x="193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1" name="Google Shape;6091;p88"/>
            <p:cNvSpPr/>
            <p:nvPr/>
          </p:nvSpPr>
          <p:spPr>
            <a:xfrm>
              <a:off x="1400550" y="685425"/>
              <a:ext cx="1169575" cy="276200"/>
            </a:xfrm>
            <a:custGeom>
              <a:avLst/>
              <a:gdLst/>
              <a:ahLst/>
              <a:cxnLst/>
              <a:rect l="l" t="t" r="r" b="b"/>
              <a:pathLst>
                <a:path w="46783" h="11048" extrusionOk="0">
                  <a:moveTo>
                    <a:pt x="46385" y="1"/>
                  </a:moveTo>
                  <a:cubicBezTo>
                    <a:pt x="46365" y="1"/>
                    <a:pt x="46345" y="2"/>
                    <a:pt x="46324" y="6"/>
                  </a:cubicBezTo>
                  <a:lnTo>
                    <a:pt x="16595" y="5568"/>
                  </a:lnTo>
                  <a:lnTo>
                    <a:pt x="0" y="11047"/>
                  </a:lnTo>
                  <a:lnTo>
                    <a:pt x="30395" y="6513"/>
                  </a:lnTo>
                  <a:lnTo>
                    <a:pt x="46476" y="554"/>
                  </a:lnTo>
                  <a:cubicBezTo>
                    <a:pt x="46783" y="440"/>
                    <a:pt x="46682" y="1"/>
                    <a:pt x="463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2" name="Google Shape;6092;p88"/>
            <p:cNvSpPr/>
            <p:nvPr/>
          </p:nvSpPr>
          <p:spPr>
            <a:xfrm>
              <a:off x="1397375" y="682525"/>
              <a:ext cx="1173475" cy="281975"/>
            </a:xfrm>
            <a:custGeom>
              <a:avLst/>
              <a:gdLst/>
              <a:ahLst/>
              <a:cxnLst/>
              <a:rect l="l" t="t" r="r" b="b"/>
              <a:pathLst>
                <a:path w="46939" h="11279" extrusionOk="0">
                  <a:moveTo>
                    <a:pt x="46511" y="232"/>
                  </a:moveTo>
                  <a:cubicBezTo>
                    <a:pt x="46599" y="232"/>
                    <a:pt x="46650" y="296"/>
                    <a:pt x="46667" y="357"/>
                  </a:cubicBezTo>
                  <a:cubicBezTo>
                    <a:pt x="46686" y="427"/>
                    <a:pt x="46670" y="521"/>
                    <a:pt x="46563" y="562"/>
                  </a:cubicBezTo>
                  <a:lnTo>
                    <a:pt x="30493" y="6516"/>
                  </a:lnTo>
                  <a:lnTo>
                    <a:pt x="1450" y="10849"/>
                  </a:lnTo>
                  <a:lnTo>
                    <a:pt x="16750" y="5796"/>
                  </a:lnTo>
                  <a:lnTo>
                    <a:pt x="46472" y="236"/>
                  </a:lnTo>
                  <a:cubicBezTo>
                    <a:pt x="46486" y="233"/>
                    <a:pt x="46499" y="232"/>
                    <a:pt x="46511" y="232"/>
                  </a:cubicBezTo>
                  <a:close/>
                  <a:moveTo>
                    <a:pt x="46514" y="0"/>
                  </a:moveTo>
                  <a:cubicBezTo>
                    <a:pt x="46487" y="0"/>
                    <a:pt x="46459" y="3"/>
                    <a:pt x="46430" y="8"/>
                  </a:cubicBezTo>
                  <a:lnTo>
                    <a:pt x="16700" y="5570"/>
                  </a:lnTo>
                  <a:cubicBezTo>
                    <a:pt x="16695" y="5571"/>
                    <a:pt x="16690" y="5572"/>
                    <a:pt x="16686" y="5574"/>
                  </a:cubicBezTo>
                  <a:lnTo>
                    <a:pt x="91" y="11053"/>
                  </a:lnTo>
                  <a:cubicBezTo>
                    <a:pt x="35" y="11072"/>
                    <a:pt x="1" y="11132"/>
                    <a:pt x="15" y="11190"/>
                  </a:cubicBezTo>
                  <a:cubicBezTo>
                    <a:pt x="27" y="11243"/>
                    <a:pt x="75" y="11279"/>
                    <a:pt x="127" y="11279"/>
                  </a:cubicBezTo>
                  <a:cubicBezTo>
                    <a:pt x="133" y="11279"/>
                    <a:pt x="138" y="11279"/>
                    <a:pt x="145" y="11278"/>
                  </a:cubicBezTo>
                  <a:lnTo>
                    <a:pt x="30539" y="6743"/>
                  </a:lnTo>
                  <a:cubicBezTo>
                    <a:pt x="30546" y="6742"/>
                    <a:pt x="30555" y="6740"/>
                    <a:pt x="30562" y="6738"/>
                  </a:cubicBezTo>
                  <a:lnTo>
                    <a:pt x="46643" y="779"/>
                  </a:lnTo>
                  <a:cubicBezTo>
                    <a:pt x="46881" y="690"/>
                    <a:pt x="46938" y="466"/>
                    <a:pt x="46891" y="295"/>
                  </a:cubicBezTo>
                  <a:cubicBezTo>
                    <a:pt x="46849" y="145"/>
                    <a:pt x="46715" y="0"/>
                    <a:pt x="465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3" name="Google Shape;6093;p88"/>
            <p:cNvSpPr/>
            <p:nvPr/>
          </p:nvSpPr>
          <p:spPr>
            <a:xfrm>
              <a:off x="1632475" y="721700"/>
              <a:ext cx="813600" cy="184625"/>
            </a:xfrm>
            <a:custGeom>
              <a:avLst/>
              <a:gdLst/>
              <a:ahLst/>
              <a:cxnLst/>
              <a:rect l="l" t="t" r="r" b="b"/>
              <a:pathLst>
                <a:path w="32544" h="7385" extrusionOk="0">
                  <a:moveTo>
                    <a:pt x="32543" y="0"/>
                  </a:moveTo>
                  <a:lnTo>
                    <a:pt x="8160" y="4631"/>
                  </a:lnTo>
                  <a:lnTo>
                    <a:pt x="0" y="7384"/>
                  </a:lnTo>
                  <a:lnTo>
                    <a:pt x="20425" y="4285"/>
                  </a:lnTo>
                  <a:lnTo>
                    <a:pt x="3254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4" name="Google Shape;6094;p88"/>
            <p:cNvSpPr/>
            <p:nvPr/>
          </p:nvSpPr>
          <p:spPr>
            <a:xfrm>
              <a:off x="1629275" y="718800"/>
              <a:ext cx="819975" cy="190400"/>
            </a:xfrm>
            <a:custGeom>
              <a:avLst/>
              <a:gdLst/>
              <a:ahLst/>
              <a:cxnLst/>
              <a:rect l="l" t="t" r="r" b="b"/>
              <a:pathLst>
                <a:path w="32799" h="7616" extrusionOk="0">
                  <a:moveTo>
                    <a:pt x="31200" y="513"/>
                  </a:moveTo>
                  <a:lnTo>
                    <a:pt x="20525" y="4288"/>
                  </a:lnTo>
                  <a:lnTo>
                    <a:pt x="1419" y="7187"/>
                  </a:lnTo>
                  <a:lnTo>
                    <a:pt x="8318" y="4859"/>
                  </a:lnTo>
                  <a:lnTo>
                    <a:pt x="31200" y="513"/>
                  </a:lnTo>
                  <a:close/>
                  <a:moveTo>
                    <a:pt x="32672" y="0"/>
                  </a:moveTo>
                  <a:cubicBezTo>
                    <a:pt x="32664" y="0"/>
                    <a:pt x="32657" y="1"/>
                    <a:pt x="32650" y="2"/>
                  </a:cubicBezTo>
                  <a:lnTo>
                    <a:pt x="8266" y="4633"/>
                  </a:lnTo>
                  <a:cubicBezTo>
                    <a:pt x="8261" y="4634"/>
                    <a:pt x="8256" y="4636"/>
                    <a:pt x="8251" y="4637"/>
                  </a:cubicBezTo>
                  <a:lnTo>
                    <a:pt x="91" y="7390"/>
                  </a:lnTo>
                  <a:cubicBezTo>
                    <a:pt x="34" y="7410"/>
                    <a:pt x="1" y="7468"/>
                    <a:pt x="15" y="7527"/>
                  </a:cubicBezTo>
                  <a:cubicBezTo>
                    <a:pt x="29" y="7580"/>
                    <a:pt x="75" y="7616"/>
                    <a:pt x="128" y="7616"/>
                  </a:cubicBezTo>
                  <a:cubicBezTo>
                    <a:pt x="134" y="7616"/>
                    <a:pt x="140" y="7616"/>
                    <a:pt x="146" y="7615"/>
                  </a:cubicBezTo>
                  <a:lnTo>
                    <a:pt x="20570" y="4516"/>
                  </a:lnTo>
                  <a:cubicBezTo>
                    <a:pt x="20577" y="4515"/>
                    <a:pt x="20584" y="4513"/>
                    <a:pt x="20592" y="4511"/>
                  </a:cubicBezTo>
                  <a:lnTo>
                    <a:pt x="32710" y="225"/>
                  </a:lnTo>
                  <a:cubicBezTo>
                    <a:pt x="32767" y="206"/>
                    <a:pt x="32799" y="144"/>
                    <a:pt x="32783" y="87"/>
                  </a:cubicBezTo>
                  <a:cubicBezTo>
                    <a:pt x="32770" y="35"/>
                    <a:pt x="32724" y="0"/>
                    <a:pt x="326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5" name="Google Shape;6095;p88"/>
            <p:cNvSpPr/>
            <p:nvPr/>
          </p:nvSpPr>
          <p:spPr>
            <a:xfrm>
              <a:off x="1350125" y="848250"/>
              <a:ext cx="861275" cy="299475"/>
            </a:xfrm>
            <a:custGeom>
              <a:avLst/>
              <a:gdLst/>
              <a:ahLst/>
              <a:cxnLst/>
              <a:rect l="l" t="t" r="r" b="b"/>
              <a:pathLst>
                <a:path w="34451" h="11979" extrusionOk="0">
                  <a:moveTo>
                    <a:pt x="32412" y="0"/>
                  </a:moveTo>
                  <a:lnTo>
                    <a:pt x="2017" y="4534"/>
                  </a:lnTo>
                  <a:cubicBezTo>
                    <a:pt x="2017" y="4534"/>
                    <a:pt x="0" y="9913"/>
                    <a:pt x="5175" y="11978"/>
                  </a:cubicBezTo>
                  <a:lnTo>
                    <a:pt x="34450" y="8409"/>
                  </a:lnTo>
                  <a:cubicBezTo>
                    <a:pt x="34450" y="8409"/>
                    <a:pt x="29870" y="5665"/>
                    <a:pt x="324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6" name="Google Shape;6096;p88"/>
            <p:cNvSpPr/>
            <p:nvPr/>
          </p:nvSpPr>
          <p:spPr>
            <a:xfrm>
              <a:off x="1388275" y="947500"/>
              <a:ext cx="167500" cy="197425"/>
            </a:xfrm>
            <a:custGeom>
              <a:avLst/>
              <a:gdLst/>
              <a:ahLst/>
              <a:cxnLst/>
              <a:rect l="l" t="t" r="r" b="b"/>
              <a:pathLst>
                <a:path w="6700" h="7897" extrusionOk="0">
                  <a:moveTo>
                    <a:pt x="4680" y="1"/>
                  </a:moveTo>
                  <a:lnTo>
                    <a:pt x="2552" y="253"/>
                  </a:lnTo>
                  <a:cubicBezTo>
                    <a:pt x="1" y="4922"/>
                    <a:pt x="4572" y="7896"/>
                    <a:pt x="4572" y="7896"/>
                  </a:cubicBezTo>
                  <a:lnTo>
                    <a:pt x="6700" y="7643"/>
                  </a:lnTo>
                  <a:cubicBezTo>
                    <a:pt x="6700" y="7643"/>
                    <a:pt x="2128" y="4670"/>
                    <a:pt x="468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7" name="Google Shape;6097;p88"/>
            <p:cNvSpPr/>
            <p:nvPr/>
          </p:nvSpPr>
          <p:spPr>
            <a:xfrm>
              <a:off x="1385200" y="944600"/>
              <a:ext cx="173650" cy="203200"/>
            </a:xfrm>
            <a:custGeom>
              <a:avLst/>
              <a:gdLst/>
              <a:ahLst/>
              <a:cxnLst/>
              <a:rect l="l" t="t" r="r" b="b"/>
              <a:pathLst>
                <a:path w="6946" h="8128" extrusionOk="0">
                  <a:moveTo>
                    <a:pt x="4597" y="258"/>
                  </a:moveTo>
                  <a:lnTo>
                    <a:pt x="4597" y="258"/>
                  </a:lnTo>
                  <a:cubicBezTo>
                    <a:pt x="2579" y="4219"/>
                    <a:pt x="5610" y="6973"/>
                    <a:pt x="6517" y="7679"/>
                  </a:cubicBezTo>
                  <a:lnTo>
                    <a:pt x="4725" y="7892"/>
                  </a:lnTo>
                  <a:cubicBezTo>
                    <a:pt x="4317" y="7608"/>
                    <a:pt x="452" y="4759"/>
                    <a:pt x="2748" y="477"/>
                  </a:cubicBezTo>
                  <a:lnTo>
                    <a:pt x="4597" y="258"/>
                  </a:lnTo>
                  <a:close/>
                  <a:moveTo>
                    <a:pt x="4802" y="0"/>
                  </a:moveTo>
                  <a:cubicBezTo>
                    <a:pt x="4798" y="0"/>
                    <a:pt x="4793" y="0"/>
                    <a:pt x="4789" y="1"/>
                  </a:cubicBezTo>
                  <a:lnTo>
                    <a:pt x="2662" y="254"/>
                  </a:lnTo>
                  <a:cubicBezTo>
                    <a:pt x="2625" y="258"/>
                    <a:pt x="2592" y="280"/>
                    <a:pt x="2573" y="313"/>
                  </a:cubicBezTo>
                  <a:cubicBezTo>
                    <a:pt x="0" y="5022"/>
                    <a:pt x="4585" y="8079"/>
                    <a:pt x="4632" y="8109"/>
                  </a:cubicBezTo>
                  <a:cubicBezTo>
                    <a:pt x="4651" y="8121"/>
                    <a:pt x="4672" y="8127"/>
                    <a:pt x="4695" y="8127"/>
                  </a:cubicBezTo>
                  <a:cubicBezTo>
                    <a:pt x="4699" y="8127"/>
                    <a:pt x="4704" y="8127"/>
                    <a:pt x="4708" y="8126"/>
                  </a:cubicBezTo>
                  <a:lnTo>
                    <a:pt x="6836" y="7874"/>
                  </a:lnTo>
                  <a:cubicBezTo>
                    <a:pt x="6884" y="7869"/>
                    <a:pt x="6924" y="7833"/>
                    <a:pt x="6936" y="7786"/>
                  </a:cubicBezTo>
                  <a:cubicBezTo>
                    <a:pt x="6946" y="7738"/>
                    <a:pt x="6926" y="7689"/>
                    <a:pt x="6885" y="7662"/>
                  </a:cubicBezTo>
                  <a:cubicBezTo>
                    <a:pt x="6874" y="7655"/>
                    <a:pt x="5750" y="6913"/>
                    <a:pt x="4950" y="5621"/>
                  </a:cubicBezTo>
                  <a:cubicBezTo>
                    <a:pt x="3884" y="3899"/>
                    <a:pt x="3869" y="2067"/>
                    <a:pt x="4905" y="171"/>
                  </a:cubicBezTo>
                  <a:cubicBezTo>
                    <a:pt x="4925" y="133"/>
                    <a:pt x="4923" y="87"/>
                    <a:pt x="4898" y="51"/>
                  </a:cubicBezTo>
                  <a:cubicBezTo>
                    <a:pt x="4877" y="18"/>
                    <a:pt x="4841" y="0"/>
                    <a:pt x="48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8" name="Google Shape;6098;p88"/>
            <p:cNvSpPr/>
            <p:nvPr/>
          </p:nvSpPr>
          <p:spPr>
            <a:xfrm>
              <a:off x="1500700" y="931275"/>
              <a:ext cx="167500" cy="197425"/>
            </a:xfrm>
            <a:custGeom>
              <a:avLst/>
              <a:gdLst/>
              <a:ahLst/>
              <a:cxnLst/>
              <a:rect l="l" t="t" r="r" b="b"/>
              <a:pathLst>
                <a:path w="6700" h="7897" extrusionOk="0">
                  <a:moveTo>
                    <a:pt x="4680" y="1"/>
                  </a:moveTo>
                  <a:lnTo>
                    <a:pt x="2552" y="253"/>
                  </a:lnTo>
                  <a:cubicBezTo>
                    <a:pt x="1" y="4923"/>
                    <a:pt x="4572" y="7896"/>
                    <a:pt x="4572" y="7896"/>
                  </a:cubicBezTo>
                  <a:lnTo>
                    <a:pt x="6700" y="7644"/>
                  </a:lnTo>
                  <a:cubicBezTo>
                    <a:pt x="6700" y="7644"/>
                    <a:pt x="2129" y="4671"/>
                    <a:pt x="468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099" name="Google Shape;6099;p88"/>
            <p:cNvSpPr/>
            <p:nvPr/>
          </p:nvSpPr>
          <p:spPr>
            <a:xfrm>
              <a:off x="1497625" y="928375"/>
              <a:ext cx="173675" cy="203225"/>
            </a:xfrm>
            <a:custGeom>
              <a:avLst/>
              <a:gdLst/>
              <a:ahLst/>
              <a:cxnLst/>
              <a:rect l="l" t="t" r="r" b="b"/>
              <a:pathLst>
                <a:path w="6947" h="8129" extrusionOk="0">
                  <a:moveTo>
                    <a:pt x="4597" y="258"/>
                  </a:moveTo>
                  <a:lnTo>
                    <a:pt x="4597" y="258"/>
                  </a:lnTo>
                  <a:cubicBezTo>
                    <a:pt x="2580" y="4219"/>
                    <a:pt x="5610" y="6974"/>
                    <a:pt x="6517" y="7680"/>
                  </a:cubicBezTo>
                  <a:lnTo>
                    <a:pt x="4724" y="7892"/>
                  </a:lnTo>
                  <a:cubicBezTo>
                    <a:pt x="4531" y="7757"/>
                    <a:pt x="3544" y="7039"/>
                    <a:pt x="2822" y="5874"/>
                  </a:cubicBezTo>
                  <a:cubicBezTo>
                    <a:pt x="1767" y="4168"/>
                    <a:pt x="1742" y="2353"/>
                    <a:pt x="2748" y="477"/>
                  </a:cubicBezTo>
                  <a:lnTo>
                    <a:pt x="4597" y="258"/>
                  </a:lnTo>
                  <a:close/>
                  <a:moveTo>
                    <a:pt x="4803" y="1"/>
                  </a:moveTo>
                  <a:cubicBezTo>
                    <a:pt x="4799" y="1"/>
                    <a:pt x="4794" y="1"/>
                    <a:pt x="4790" y="2"/>
                  </a:cubicBezTo>
                  <a:lnTo>
                    <a:pt x="2662" y="254"/>
                  </a:lnTo>
                  <a:cubicBezTo>
                    <a:pt x="2625" y="258"/>
                    <a:pt x="2592" y="281"/>
                    <a:pt x="2573" y="313"/>
                  </a:cubicBezTo>
                  <a:cubicBezTo>
                    <a:pt x="0" y="5023"/>
                    <a:pt x="4585" y="8079"/>
                    <a:pt x="4632" y="8110"/>
                  </a:cubicBezTo>
                  <a:cubicBezTo>
                    <a:pt x="4651" y="8121"/>
                    <a:pt x="4672" y="8128"/>
                    <a:pt x="4695" y="8128"/>
                  </a:cubicBezTo>
                  <a:cubicBezTo>
                    <a:pt x="4699" y="8128"/>
                    <a:pt x="4704" y="8128"/>
                    <a:pt x="4708" y="8127"/>
                  </a:cubicBezTo>
                  <a:lnTo>
                    <a:pt x="6836" y="7875"/>
                  </a:lnTo>
                  <a:cubicBezTo>
                    <a:pt x="6885" y="7869"/>
                    <a:pt x="6925" y="7834"/>
                    <a:pt x="6935" y="7786"/>
                  </a:cubicBezTo>
                  <a:cubicBezTo>
                    <a:pt x="6946" y="7739"/>
                    <a:pt x="6927" y="7689"/>
                    <a:pt x="6886" y="7662"/>
                  </a:cubicBezTo>
                  <a:cubicBezTo>
                    <a:pt x="6874" y="7655"/>
                    <a:pt x="5750" y="6914"/>
                    <a:pt x="4950" y="5621"/>
                  </a:cubicBezTo>
                  <a:cubicBezTo>
                    <a:pt x="3885" y="3901"/>
                    <a:pt x="3869" y="2067"/>
                    <a:pt x="4905" y="173"/>
                  </a:cubicBezTo>
                  <a:cubicBezTo>
                    <a:pt x="4925" y="134"/>
                    <a:pt x="4923" y="88"/>
                    <a:pt x="4899" y="52"/>
                  </a:cubicBezTo>
                  <a:cubicBezTo>
                    <a:pt x="4878" y="20"/>
                    <a:pt x="4841" y="1"/>
                    <a:pt x="48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0" name="Google Shape;6100;p88"/>
            <p:cNvSpPr/>
            <p:nvPr/>
          </p:nvSpPr>
          <p:spPr>
            <a:xfrm>
              <a:off x="1610625" y="914325"/>
              <a:ext cx="171575" cy="202700"/>
            </a:xfrm>
            <a:custGeom>
              <a:avLst/>
              <a:gdLst/>
              <a:ahLst/>
              <a:cxnLst/>
              <a:rect l="l" t="t" r="r" b="b"/>
              <a:pathLst>
                <a:path w="6863" h="8108" extrusionOk="0">
                  <a:moveTo>
                    <a:pt x="4679" y="0"/>
                  </a:moveTo>
                  <a:lnTo>
                    <a:pt x="2552" y="252"/>
                  </a:lnTo>
                  <a:cubicBezTo>
                    <a:pt x="0" y="4922"/>
                    <a:pt x="4736" y="8107"/>
                    <a:pt x="4736" y="8107"/>
                  </a:cubicBezTo>
                  <a:lnTo>
                    <a:pt x="6863" y="7855"/>
                  </a:lnTo>
                  <a:cubicBezTo>
                    <a:pt x="6863" y="7855"/>
                    <a:pt x="2128" y="4670"/>
                    <a:pt x="46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1" name="Google Shape;6101;p88"/>
            <p:cNvSpPr/>
            <p:nvPr/>
          </p:nvSpPr>
          <p:spPr>
            <a:xfrm>
              <a:off x="1607550" y="911425"/>
              <a:ext cx="177775" cy="208500"/>
            </a:xfrm>
            <a:custGeom>
              <a:avLst/>
              <a:gdLst/>
              <a:ahLst/>
              <a:cxnLst/>
              <a:rect l="l" t="t" r="r" b="b"/>
              <a:pathLst>
                <a:path w="7111" h="8340" extrusionOk="0">
                  <a:moveTo>
                    <a:pt x="4597" y="258"/>
                  </a:moveTo>
                  <a:lnTo>
                    <a:pt x="4597" y="258"/>
                  </a:lnTo>
                  <a:cubicBezTo>
                    <a:pt x="2573" y="4244"/>
                    <a:pt x="5765" y="7161"/>
                    <a:pt x="6686" y="7890"/>
                  </a:cubicBezTo>
                  <a:lnTo>
                    <a:pt x="4889" y="8103"/>
                  </a:lnTo>
                  <a:cubicBezTo>
                    <a:pt x="4689" y="7960"/>
                    <a:pt x="3664" y="7195"/>
                    <a:pt x="2904" y="5979"/>
                  </a:cubicBezTo>
                  <a:cubicBezTo>
                    <a:pt x="1794" y="4204"/>
                    <a:pt x="1742" y="2353"/>
                    <a:pt x="2749" y="477"/>
                  </a:cubicBezTo>
                  <a:lnTo>
                    <a:pt x="4597" y="258"/>
                  </a:lnTo>
                  <a:close/>
                  <a:moveTo>
                    <a:pt x="4803" y="0"/>
                  </a:moveTo>
                  <a:cubicBezTo>
                    <a:pt x="4798" y="0"/>
                    <a:pt x="4794" y="1"/>
                    <a:pt x="4789" y="1"/>
                  </a:cubicBezTo>
                  <a:lnTo>
                    <a:pt x="2661" y="253"/>
                  </a:lnTo>
                  <a:cubicBezTo>
                    <a:pt x="2624" y="258"/>
                    <a:pt x="2591" y="280"/>
                    <a:pt x="2573" y="313"/>
                  </a:cubicBezTo>
                  <a:cubicBezTo>
                    <a:pt x="1" y="5021"/>
                    <a:pt x="4746" y="8287"/>
                    <a:pt x="4794" y="8320"/>
                  </a:cubicBezTo>
                  <a:cubicBezTo>
                    <a:pt x="4813" y="8332"/>
                    <a:pt x="4835" y="8339"/>
                    <a:pt x="4859" y="8339"/>
                  </a:cubicBezTo>
                  <a:cubicBezTo>
                    <a:pt x="4863" y="8339"/>
                    <a:pt x="4867" y="8339"/>
                    <a:pt x="4872" y="8338"/>
                  </a:cubicBezTo>
                  <a:lnTo>
                    <a:pt x="7000" y="8086"/>
                  </a:lnTo>
                  <a:cubicBezTo>
                    <a:pt x="7048" y="8080"/>
                    <a:pt x="7088" y="8045"/>
                    <a:pt x="7099" y="7998"/>
                  </a:cubicBezTo>
                  <a:cubicBezTo>
                    <a:pt x="7110" y="7951"/>
                    <a:pt x="7091" y="7902"/>
                    <a:pt x="7051" y="7875"/>
                  </a:cubicBezTo>
                  <a:cubicBezTo>
                    <a:pt x="7039" y="7867"/>
                    <a:pt x="5873" y="7072"/>
                    <a:pt x="5032" y="5727"/>
                  </a:cubicBezTo>
                  <a:cubicBezTo>
                    <a:pt x="3912" y="3936"/>
                    <a:pt x="3869" y="2067"/>
                    <a:pt x="4904" y="172"/>
                  </a:cubicBezTo>
                  <a:cubicBezTo>
                    <a:pt x="4925" y="134"/>
                    <a:pt x="4923" y="87"/>
                    <a:pt x="4898" y="51"/>
                  </a:cubicBezTo>
                  <a:cubicBezTo>
                    <a:pt x="4877" y="19"/>
                    <a:pt x="4840" y="0"/>
                    <a:pt x="48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2" name="Google Shape;6102;p88"/>
            <p:cNvSpPr/>
            <p:nvPr/>
          </p:nvSpPr>
          <p:spPr>
            <a:xfrm>
              <a:off x="1723050" y="895950"/>
              <a:ext cx="172825" cy="206500"/>
            </a:xfrm>
            <a:custGeom>
              <a:avLst/>
              <a:gdLst/>
              <a:ahLst/>
              <a:cxnLst/>
              <a:rect l="l" t="t" r="r" b="b"/>
              <a:pathLst>
                <a:path w="6913" h="8260" extrusionOk="0">
                  <a:moveTo>
                    <a:pt x="4701" y="1"/>
                  </a:moveTo>
                  <a:lnTo>
                    <a:pt x="2552" y="339"/>
                  </a:lnTo>
                  <a:cubicBezTo>
                    <a:pt x="0" y="5008"/>
                    <a:pt x="4785" y="8259"/>
                    <a:pt x="4785" y="8259"/>
                  </a:cubicBezTo>
                  <a:lnTo>
                    <a:pt x="6912" y="8007"/>
                  </a:lnTo>
                  <a:cubicBezTo>
                    <a:pt x="6912" y="8007"/>
                    <a:pt x="2150" y="4670"/>
                    <a:pt x="470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3" name="Google Shape;6103;p88"/>
            <p:cNvSpPr/>
            <p:nvPr/>
          </p:nvSpPr>
          <p:spPr>
            <a:xfrm>
              <a:off x="1720000" y="893050"/>
              <a:ext cx="178975" cy="212275"/>
            </a:xfrm>
            <a:custGeom>
              <a:avLst/>
              <a:gdLst/>
              <a:ahLst/>
              <a:cxnLst/>
              <a:rect l="l" t="t" r="r" b="b"/>
              <a:pathLst>
                <a:path w="7159" h="8491" extrusionOk="0">
                  <a:moveTo>
                    <a:pt x="4614" y="267"/>
                  </a:moveTo>
                  <a:lnTo>
                    <a:pt x="4614" y="267"/>
                  </a:lnTo>
                  <a:cubicBezTo>
                    <a:pt x="2593" y="4266"/>
                    <a:pt x="5829" y="7295"/>
                    <a:pt x="6740" y="8041"/>
                  </a:cubicBezTo>
                  <a:lnTo>
                    <a:pt x="4937" y="8255"/>
                  </a:lnTo>
                  <a:cubicBezTo>
                    <a:pt x="4736" y="8110"/>
                    <a:pt x="3699" y="7328"/>
                    <a:pt x="2928" y="6098"/>
                  </a:cubicBezTo>
                  <a:cubicBezTo>
                    <a:pt x="1802" y="4302"/>
                    <a:pt x="1742" y="2438"/>
                    <a:pt x="2749" y="561"/>
                  </a:cubicBezTo>
                  <a:lnTo>
                    <a:pt x="4614" y="267"/>
                  </a:lnTo>
                  <a:close/>
                  <a:moveTo>
                    <a:pt x="4824" y="0"/>
                  </a:moveTo>
                  <a:cubicBezTo>
                    <a:pt x="4817" y="0"/>
                    <a:pt x="4811" y="1"/>
                    <a:pt x="4805" y="2"/>
                  </a:cubicBezTo>
                  <a:lnTo>
                    <a:pt x="2656" y="340"/>
                  </a:lnTo>
                  <a:cubicBezTo>
                    <a:pt x="2620" y="346"/>
                    <a:pt x="2590" y="368"/>
                    <a:pt x="2572" y="400"/>
                  </a:cubicBezTo>
                  <a:cubicBezTo>
                    <a:pt x="0" y="5107"/>
                    <a:pt x="4792" y="8438"/>
                    <a:pt x="4842" y="8471"/>
                  </a:cubicBezTo>
                  <a:cubicBezTo>
                    <a:pt x="4861" y="8484"/>
                    <a:pt x="4884" y="8490"/>
                    <a:pt x="4907" y="8490"/>
                  </a:cubicBezTo>
                  <a:cubicBezTo>
                    <a:pt x="4912" y="8490"/>
                    <a:pt x="4916" y="8490"/>
                    <a:pt x="4921" y="8489"/>
                  </a:cubicBezTo>
                  <a:lnTo>
                    <a:pt x="7048" y="8237"/>
                  </a:lnTo>
                  <a:cubicBezTo>
                    <a:pt x="7096" y="8232"/>
                    <a:pt x="7135" y="8197"/>
                    <a:pt x="7146" y="8151"/>
                  </a:cubicBezTo>
                  <a:cubicBezTo>
                    <a:pt x="7159" y="8105"/>
                    <a:pt x="7140" y="8055"/>
                    <a:pt x="7101" y="8027"/>
                  </a:cubicBezTo>
                  <a:cubicBezTo>
                    <a:pt x="7054" y="7995"/>
                    <a:pt x="2454" y="4694"/>
                    <a:pt x="4925" y="171"/>
                  </a:cubicBezTo>
                  <a:cubicBezTo>
                    <a:pt x="4947" y="133"/>
                    <a:pt x="4944" y="86"/>
                    <a:pt x="4918" y="49"/>
                  </a:cubicBezTo>
                  <a:cubicBezTo>
                    <a:pt x="4896" y="18"/>
                    <a:pt x="4861" y="0"/>
                    <a:pt x="482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4" name="Google Shape;6104;p88"/>
            <p:cNvSpPr/>
            <p:nvPr/>
          </p:nvSpPr>
          <p:spPr>
            <a:xfrm>
              <a:off x="1829400" y="882050"/>
              <a:ext cx="174675" cy="208225"/>
            </a:xfrm>
            <a:custGeom>
              <a:avLst/>
              <a:gdLst/>
              <a:ahLst/>
              <a:cxnLst/>
              <a:rect l="l" t="t" r="r" b="b"/>
              <a:pathLst>
                <a:path w="6987" h="8329" extrusionOk="0">
                  <a:moveTo>
                    <a:pt x="4680" y="1"/>
                  </a:moveTo>
                  <a:lnTo>
                    <a:pt x="2552" y="253"/>
                  </a:lnTo>
                  <a:cubicBezTo>
                    <a:pt x="1" y="4923"/>
                    <a:pt x="4859" y="8329"/>
                    <a:pt x="4859" y="8329"/>
                  </a:cubicBezTo>
                  <a:lnTo>
                    <a:pt x="6987" y="8077"/>
                  </a:lnTo>
                  <a:cubicBezTo>
                    <a:pt x="6987" y="8077"/>
                    <a:pt x="2129" y="4671"/>
                    <a:pt x="468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5" name="Google Shape;6105;p88"/>
            <p:cNvSpPr/>
            <p:nvPr/>
          </p:nvSpPr>
          <p:spPr>
            <a:xfrm>
              <a:off x="1826375" y="879150"/>
              <a:ext cx="180800" cy="214025"/>
            </a:xfrm>
            <a:custGeom>
              <a:avLst/>
              <a:gdLst/>
              <a:ahLst/>
              <a:cxnLst/>
              <a:rect l="l" t="t" r="r" b="b"/>
              <a:pathLst>
                <a:path w="7232" h="8561" extrusionOk="0">
                  <a:moveTo>
                    <a:pt x="4597" y="257"/>
                  </a:moveTo>
                  <a:cubicBezTo>
                    <a:pt x="2564" y="4268"/>
                    <a:pt x="5888" y="7357"/>
                    <a:pt x="6813" y="8110"/>
                  </a:cubicBezTo>
                  <a:lnTo>
                    <a:pt x="5012" y="8324"/>
                  </a:lnTo>
                  <a:cubicBezTo>
                    <a:pt x="4583" y="8006"/>
                    <a:pt x="450" y="4769"/>
                    <a:pt x="2748" y="477"/>
                  </a:cubicBezTo>
                  <a:lnTo>
                    <a:pt x="4597" y="257"/>
                  </a:lnTo>
                  <a:close/>
                  <a:moveTo>
                    <a:pt x="4801" y="1"/>
                  </a:moveTo>
                  <a:cubicBezTo>
                    <a:pt x="4797" y="1"/>
                    <a:pt x="4792" y="1"/>
                    <a:pt x="4788" y="1"/>
                  </a:cubicBezTo>
                  <a:lnTo>
                    <a:pt x="2660" y="253"/>
                  </a:lnTo>
                  <a:cubicBezTo>
                    <a:pt x="2623" y="258"/>
                    <a:pt x="2590" y="280"/>
                    <a:pt x="2572" y="313"/>
                  </a:cubicBezTo>
                  <a:cubicBezTo>
                    <a:pt x="1" y="5019"/>
                    <a:pt x="4864" y="8504"/>
                    <a:pt x="4913" y="8539"/>
                  </a:cubicBezTo>
                  <a:cubicBezTo>
                    <a:pt x="4933" y="8553"/>
                    <a:pt x="4957" y="8561"/>
                    <a:pt x="4980" y="8561"/>
                  </a:cubicBezTo>
                  <a:cubicBezTo>
                    <a:pt x="4984" y="8561"/>
                    <a:pt x="4989" y="8560"/>
                    <a:pt x="4994" y="8560"/>
                  </a:cubicBezTo>
                  <a:lnTo>
                    <a:pt x="7121" y="8308"/>
                  </a:lnTo>
                  <a:cubicBezTo>
                    <a:pt x="7169" y="8302"/>
                    <a:pt x="7209" y="8267"/>
                    <a:pt x="7220" y="8220"/>
                  </a:cubicBezTo>
                  <a:cubicBezTo>
                    <a:pt x="7231" y="8174"/>
                    <a:pt x="7214" y="8125"/>
                    <a:pt x="7174" y="8097"/>
                  </a:cubicBezTo>
                  <a:cubicBezTo>
                    <a:pt x="7126" y="8064"/>
                    <a:pt x="2430" y="4698"/>
                    <a:pt x="4903" y="172"/>
                  </a:cubicBezTo>
                  <a:cubicBezTo>
                    <a:pt x="4924" y="134"/>
                    <a:pt x="4922" y="88"/>
                    <a:pt x="4897" y="52"/>
                  </a:cubicBezTo>
                  <a:cubicBezTo>
                    <a:pt x="4876" y="20"/>
                    <a:pt x="4839" y="1"/>
                    <a:pt x="48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6" name="Google Shape;6106;p88"/>
            <p:cNvSpPr/>
            <p:nvPr/>
          </p:nvSpPr>
          <p:spPr>
            <a:xfrm>
              <a:off x="1941850" y="863675"/>
              <a:ext cx="175425" cy="212125"/>
            </a:xfrm>
            <a:custGeom>
              <a:avLst/>
              <a:gdLst/>
              <a:ahLst/>
              <a:cxnLst/>
              <a:rect l="l" t="t" r="r" b="b"/>
              <a:pathLst>
                <a:path w="7017" h="8485" extrusionOk="0">
                  <a:moveTo>
                    <a:pt x="4701" y="0"/>
                  </a:moveTo>
                  <a:lnTo>
                    <a:pt x="2552" y="339"/>
                  </a:lnTo>
                  <a:cubicBezTo>
                    <a:pt x="0" y="5009"/>
                    <a:pt x="4888" y="8485"/>
                    <a:pt x="4888" y="8485"/>
                  </a:cubicBezTo>
                  <a:lnTo>
                    <a:pt x="7016" y="8232"/>
                  </a:lnTo>
                  <a:cubicBezTo>
                    <a:pt x="7016" y="8232"/>
                    <a:pt x="2150" y="4670"/>
                    <a:pt x="470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7" name="Google Shape;6107;p88"/>
            <p:cNvSpPr/>
            <p:nvPr/>
          </p:nvSpPr>
          <p:spPr>
            <a:xfrm>
              <a:off x="1938800" y="860775"/>
              <a:ext cx="181575" cy="217900"/>
            </a:xfrm>
            <a:custGeom>
              <a:avLst/>
              <a:gdLst/>
              <a:ahLst/>
              <a:cxnLst/>
              <a:rect l="l" t="t" r="r" b="b"/>
              <a:pathLst>
                <a:path w="7263" h="8716" extrusionOk="0">
                  <a:moveTo>
                    <a:pt x="4613" y="267"/>
                  </a:moveTo>
                  <a:lnTo>
                    <a:pt x="4613" y="267"/>
                  </a:lnTo>
                  <a:cubicBezTo>
                    <a:pt x="2585" y="4290"/>
                    <a:pt x="5939" y="7496"/>
                    <a:pt x="6851" y="8265"/>
                  </a:cubicBezTo>
                  <a:lnTo>
                    <a:pt x="5042" y="8480"/>
                  </a:lnTo>
                  <a:cubicBezTo>
                    <a:pt x="4612" y="8154"/>
                    <a:pt x="449" y="4852"/>
                    <a:pt x="2749" y="561"/>
                  </a:cubicBezTo>
                  <a:lnTo>
                    <a:pt x="4613" y="267"/>
                  </a:lnTo>
                  <a:close/>
                  <a:moveTo>
                    <a:pt x="4823" y="1"/>
                  </a:moveTo>
                  <a:cubicBezTo>
                    <a:pt x="4817" y="1"/>
                    <a:pt x="4811" y="1"/>
                    <a:pt x="4805" y="2"/>
                  </a:cubicBezTo>
                  <a:lnTo>
                    <a:pt x="2656" y="340"/>
                  </a:lnTo>
                  <a:cubicBezTo>
                    <a:pt x="2620" y="346"/>
                    <a:pt x="2589" y="368"/>
                    <a:pt x="2572" y="399"/>
                  </a:cubicBezTo>
                  <a:cubicBezTo>
                    <a:pt x="1" y="5105"/>
                    <a:pt x="4894" y="8659"/>
                    <a:pt x="4943" y="8694"/>
                  </a:cubicBezTo>
                  <a:cubicBezTo>
                    <a:pt x="4963" y="8709"/>
                    <a:pt x="4987" y="8716"/>
                    <a:pt x="5010" y="8716"/>
                  </a:cubicBezTo>
                  <a:lnTo>
                    <a:pt x="5025" y="8716"/>
                  </a:lnTo>
                  <a:lnTo>
                    <a:pt x="7152" y="8463"/>
                  </a:lnTo>
                  <a:cubicBezTo>
                    <a:pt x="7199" y="8458"/>
                    <a:pt x="7238" y="8424"/>
                    <a:pt x="7250" y="8377"/>
                  </a:cubicBezTo>
                  <a:cubicBezTo>
                    <a:pt x="7262" y="8331"/>
                    <a:pt x="7245" y="8283"/>
                    <a:pt x="7207" y="8254"/>
                  </a:cubicBezTo>
                  <a:cubicBezTo>
                    <a:pt x="7159" y="8219"/>
                    <a:pt x="2453" y="4697"/>
                    <a:pt x="4925" y="172"/>
                  </a:cubicBezTo>
                  <a:cubicBezTo>
                    <a:pt x="4946" y="133"/>
                    <a:pt x="4943" y="85"/>
                    <a:pt x="4918" y="49"/>
                  </a:cubicBezTo>
                  <a:cubicBezTo>
                    <a:pt x="4896" y="19"/>
                    <a:pt x="4861" y="1"/>
                    <a:pt x="482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8" name="Google Shape;6108;p88"/>
            <p:cNvSpPr/>
            <p:nvPr/>
          </p:nvSpPr>
          <p:spPr>
            <a:xfrm>
              <a:off x="1346450" y="844175"/>
              <a:ext cx="869250" cy="307600"/>
            </a:xfrm>
            <a:custGeom>
              <a:avLst/>
              <a:gdLst/>
              <a:ahLst/>
              <a:cxnLst/>
              <a:rect l="l" t="t" r="r" b="b"/>
              <a:pathLst>
                <a:path w="34770" h="12304" extrusionOk="0">
                  <a:moveTo>
                    <a:pt x="32293" y="367"/>
                  </a:moveTo>
                  <a:lnTo>
                    <a:pt x="32293" y="367"/>
                  </a:lnTo>
                  <a:cubicBezTo>
                    <a:pt x="30375" y="4977"/>
                    <a:pt x="33144" y="7667"/>
                    <a:pt x="34163" y="8461"/>
                  </a:cubicBezTo>
                  <a:lnTo>
                    <a:pt x="5344" y="11975"/>
                  </a:lnTo>
                  <a:cubicBezTo>
                    <a:pt x="3287" y="11142"/>
                    <a:pt x="2151" y="9684"/>
                    <a:pt x="1966" y="7641"/>
                  </a:cubicBezTo>
                  <a:cubicBezTo>
                    <a:pt x="1845" y="6322"/>
                    <a:pt x="2181" y="5165"/>
                    <a:pt x="2286" y="4844"/>
                  </a:cubicBezTo>
                  <a:lnTo>
                    <a:pt x="32293" y="367"/>
                  </a:lnTo>
                  <a:close/>
                  <a:moveTo>
                    <a:pt x="32560" y="1"/>
                  </a:moveTo>
                  <a:cubicBezTo>
                    <a:pt x="32551" y="1"/>
                    <a:pt x="32543" y="1"/>
                    <a:pt x="32535" y="3"/>
                  </a:cubicBezTo>
                  <a:lnTo>
                    <a:pt x="2140" y="4536"/>
                  </a:lnTo>
                  <a:cubicBezTo>
                    <a:pt x="2082" y="4545"/>
                    <a:pt x="2033" y="4584"/>
                    <a:pt x="2013" y="4640"/>
                  </a:cubicBezTo>
                  <a:cubicBezTo>
                    <a:pt x="1991" y="4695"/>
                    <a:pt x="0" y="10192"/>
                    <a:pt x="5262" y="12291"/>
                  </a:cubicBezTo>
                  <a:cubicBezTo>
                    <a:pt x="5281" y="12299"/>
                    <a:pt x="5302" y="12304"/>
                    <a:pt x="5322" y="12304"/>
                  </a:cubicBezTo>
                  <a:cubicBezTo>
                    <a:pt x="5328" y="12304"/>
                    <a:pt x="5336" y="12303"/>
                    <a:pt x="5342" y="12303"/>
                  </a:cubicBezTo>
                  <a:lnTo>
                    <a:pt x="34617" y="8733"/>
                  </a:lnTo>
                  <a:cubicBezTo>
                    <a:pt x="34685" y="8725"/>
                    <a:pt x="34741" y="8673"/>
                    <a:pt x="34755" y="8605"/>
                  </a:cubicBezTo>
                  <a:cubicBezTo>
                    <a:pt x="34770" y="8538"/>
                    <a:pt x="34740" y="8468"/>
                    <a:pt x="34680" y="8433"/>
                  </a:cubicBezTo>
                  <a:cubicBezTo>
                    <a:pt x="34670" y="8425"/>
                    <a:pt x="33552" y="7744"/>
                    <a:pt x="32757" y="6396"/>
                  </a:cubicBezTo>
                  <a:cubicBezTo>
                    <a:pt x="31695" y="4597"/>
                    <a:pt x="31677" y="2522"/>
                    <a:pt x="32707" y="229"/>
                  </a:cubicBezTo>
                  <a:cubicBezTo>
                    <a:pt x="32730" y="176"/>
                    <a:pt x="32723" y="112"/>
                    <a:pt x="32688" y="66"/>
                  </a:cubicBezTo>
                  <a:cubicBezTo>
                    <a:pt x="32657" y="25"/>
                    <a:pt x="32610" y="1"/>
                    <a:pt x="325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09" name="Google Shape;6109;p88"/>
            <p:cNvSpPr/>
            <p:nvPr/>
          </p:nvSpPr>
          <p:spPr>
            <a:xfrm>
              <a:off x="2369825" y="800750"/>
              <a:ext cx="194025" cy="84750"/>
            </a:xfrm>
            <a:custGeom>
              <a:avLst/>
              <a:gdLst/>
              <a:ahLst/>
              <a:cxnLst/>
              <a:rect l="l" t="t" r="r" b="b"/>
              <a:pathLst>
                <a:path w="7761" h="3390" extrusionOk="0">
                  <a:moveTo>
                    <a:pt x="7628" y="1"/>
                  </a:moveTo>
                  <a:cubicBezTo>
                    <a:pt x="7613" y="1"/>
                    <a:pt x="7598" y="4"/>
                    <a:pt x="7584" y="10"/>
                  </a:cubicBezTo>
                  <a:lnTo>
                    <a:pt x="87" y="3166"/>
                  </a:lnTo>
                  <a:cubicBezTo>
                    <a:pt x="28" y="3191"/>
                    <a:pt x="0" y="3259"/>
                    <a:pt x="25" y="3318"/>
                  </a:cubicBezTo>
                  <a:cubicBezTo>
                    <a:pt x="43" y="3363"/>
                    <a:pt x="87" y="3389"/>
                    <a:pt x="132" y="3389"/>
                  </a:cubicBezTo>
                  <a:cubicBezTo>
                    <a:pt x="146" y="3389"/>
                    <a:pt x="162" y="3386"/>
                    <a:pt x="176" y="3380"/>
                  </a:cubicBezTo>
                  <a:lnTo>
                    <a:pt x="7673" y="224"/>
                  </a:lnTo>
                  <a:cubicBezTo>
                    <a:pt x="7733" y="199"/>
                    <a:pt x="7761" y="131"/>
                    <a:pt x="7736" y="73"/>
                  </a:cubicBezTo>
                  <a:cubicBezTo>
                    <a:pt x="7716" y="28"/>
                    <a:pt x="7673" y="1"/>
                    <a:pt x="76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10" name="Google Shape;6110;p88"/>
            <p:cNvSpPr/>
            <p:nvPr/>
          </p:nvSpPr>
          <p:spPr>
            <a:xfrm>
              <a:off x="2229750" y="791550"/>
              <a:ext cx="194025" cy="84750"/>
            </a:xfrm>
            <a:custGeom>
              <a:avLst/>
              <a:gdLst/>
              <a:ahLst/>
              <a:cxnLst/>
              <a:rect l="l" t="t" r="r" b="b"/>
              <a:pathLst>
                <a:path w="7761" h="3390" extrusionOk="0">
                  <a:moveTo>
                    <a:pt x="7628" y="1"/>
                  </a:moveTo>
                  <a:cubicBezTo>
                    <a:pt x="7613" y="1"/>
                    <a:pt x="7598" y="4"/>
                    <a:pt x="7584" y="10"/>
                  </a:cubicBezTo>
                  <a:lnTo>
                    <a:pt x="87" y="3166"/>
                  </a:lnTo>
                  <a:cubicBezTo>
                    <a:pt x="28" y="3191"/>
                    <a:pt x="0" y="3259"/>
                    <a:pt x="25" y="3318"/>
                  </a:cubicBezTo>
                  <a:cubicBezTo>
                    <a:pt x="44" y="3362"/>
                    <a:pt x="87" y="3389"/>
                    <a:pt x="132" y="3389"/>
                  </a:cubicBezTo>
                  <a:cubicBezTo>
                    <a:pt x="147" y="3389"/>
                    <a:pt x="163" y="3386"/>
                    <a:pt x="177" y="3380"/>
                  </a:cubicBezTo>
                  <a:lnTo>
                    <a:pt x="7674" y="224"/>
                  </a:lnTo>
                  <a:cubicBezTo>
                    <a:pt x="7733" y="199"/>
                    <a:pt x="7761" y="131"/>
                    <a:pt x="7736" y="73"/>
                  </a:cubicBezTo>
                  <a:cubicBezTo>
                    <a:pt x="7717" y="28"/>
                    <a:pt x="7674" y="1"/>
                    <a:pt x="76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11" name="Google Shape;6111;p88"/>
            <p:cNvSpPr/>
            <p:nvPr/>
          </p:nvSpPr>
          <p:spPr>
            <a:xfrm>
              <a:off x="2170200" y="955750"/>
              <a:ext cx="142925" cy="70275"/>
            </a:xfrm>
            <a:custGeom>
              <a:avLst/>
              <a:gdLst/>
              <a:ahLst/>
              <a:cxnLst/>
              <a:rect l="l" t="t" r="r" b="b"/>
              <a:pathLst>
                <a:path w="5717" h="2811" extrusionOk="0">
                  <a:moveTo>
                    <a:pt x="5584" y="0"/>
                  </a:moveTo>
                  <a:cubicBezTo>
                    <a:pt x="5567" y="0"/>
                    <a:pt x="5551" y="4"/>
                    <a:pt x="5534" y="11"/>
                  </a:cubicBezTo>
                  <a:lnTo>
                    <a:pt x="84" y="2590"/>
                  </a:lnTo>
                  <a:cubicBezTo>
                    <a:pt x="25" y="2617"/>
                    <a:pt x="1" y="2686"/>
                    <a:pt x="28" y="2744"/>
                  </a:cubicBezTo>
                  <a:cubicBezTo>
                    <a:pt x="48" y="2786"/>
                    <a:pt x="90" y="2811"/>
                    <a:pt x="133" y="2811"/>
                  </a:cubicBezTo>
                  <a:cubicBezTo>
                    <a:pt x="150" y="2811"/>
                    <a:pt x="167" y="2807"/>
                    <a:pt x="183" y="2799"/>
                  </a:cubicBezTo>
                  <a:lnTo>
                    <a:pt x="5634" y="221"/>
                  </a:lnTo>
                  <a:cubicBezTo>
                    <a:pt x="5692" y="193"/>
                    <a:pt x="5716" y="124"/>
                    <a:pt x="5689" y="67"/>
                  </a:cubicBezTo>
                  <a:cubicBezTo>
                    <a:pt x="5669" y="25"/>
                    <a:pt x="5628" y="0"/>
                    <a:pt x="55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12" name="Google Shape;6112;p88"/>
            <p:cNvSpPr/>
            <p:nvPr/>
          </p:nvSpPr>
          <p:spPr>
            <a:xfrm>
              <a:off x="2155050" y="942500"/>
              <a:ext cx="118825" cy="51175"/>
            </a:xfrm>
            <a:custGeom>
              <a:avLst/>
              <a:gdLst/>
              <a:ahLst/>
              <a:cxnLst/>
              <a:rect l="l" t="t" r="r" b="b"/>
              <a:pathLst>
                <a:path w="4753" h="2047" extrusionOk="0">
                  <a:moveTo>
                    <a:pt x="4621" y="1"/>
                  </a:moveTo>
                  <a:cubicBezTo>
                    <a:pt x="4607" y="1"/>
                    <a:pt x="4592" y="4"/>
                    <a:pt x="4577" y="10"/>
                  </a:cubicBezTo>
                  <a:lnTo>
                    <a:pt x="89" y="1823"/>
                  </a:lnTo>
                  <a:cubicBezTo>
                    <a:pt x="30" y="1847"/>
                    <a:pt x="1" y="1914"/>
                    <a:pt x="26" y="1974"/>
                  </a:cubicBezTo>
                  <a:cubicBezTo>
                    <a:pt x="43" y="2019"/>
                    <a:pt x="87" y="2047"/>
                    <a:pt x="132" y="2047"/>
                  </a:cubicBezTo>
                  <a:cubicBezTo>
                    <a:pt x="147" y="2047"/>
                    <a:pt x="162" y="2044"/>
                    <a:pt x="176" y="2038"/>
                  </a:cubicBezTo>
                  <a:lnTo>
                    <a:pt x="4665" y="225"/>
                  </a:lnTo>
                  <a:cubicBezTo>
                    <a:pt x="4724" y="200"/>
                    <a:pt x="4752" y="133"/>
                    <a:pt x="4728" y="73"/>
                  </a:cubicBezTo>
                  <a:cubicBezTo>
                    <a:pt x="4711" y="28"/>
                    <a:pt x="4667" y="1"/>
                    <a:pt x="4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13" name="Google Shape;6113;p88"/>
            <p:cNvSpPr/>
            <p:nvPr/>
          </p:nvSpPr>
          <p:spPr>
            <a:xfrm>
              <a:off x="2474650" y="777025"/>
              <a:ext cx="84100" cy="36525"/>
            </a:xfrm>
            <a:custGeom>
              <a:avLst/>
              <a:gdLst/>
              <a:ahLst/>
              <a:cxnLst/>
              <a:rect l="l" t="t" r="r" b="b"/>
              <a:pathLst>
                <a:path w="3364" h="1461" extrusionOk="0">
                  <a:moveTo>
                    <a:pt x="3232" y="1"/>
                  </a:moveTo>
                  <a:cubicBezTo>
                    <a:pt x="3218" y="1"/>
                    <a:pt x="3204" y="3"/>
                    <a:pt x="3190" y="9"/>
                  </a:cubicBezTo>
                  <a:lnTo>
                    <a:pt x="89" y="1237"/>
                  </a:lnTo>
                  <a:cubicBezTo>
                    <a:pt x="31" y="1260"/>
                    <a:pt x="1" y="1328"/>
                    <a:pt x="25" y="1388"/>
                  </a:cubicBezTo>
                  <a:cubicBezTo>
                    <a:pt x="43" y="1433"/>
                    <a:pt x="86" y="1461"/>
                    <a:pt x="133" y="1461"/>
                  </a:cubicBezTo>
                  <a:cubicBezTo>
                    <a:pt x="147" y="1461"/>
                    <a:pt x="161" y="1458"/>
                    <a:pt x="175" y="1453"/>
                  </a:cubicBezTo>
                  <a:lnTo>
                    <a:pt x="3275" y="225"/>
                  </a:lnTo>
                  <a:cubicBezTo>
                    <a:pt x="3335" y="201"/>
                    <a:pt x="3364" y="133"/>
                    <a:pt x="3340" y="75"/>
                  </a:cubicBezTo>
                  <a:cubicBezTo>
                    <a:pt x="3322" y="29"/>
                    <a:pt x="3279" y="1"/>
                    <a:pt x="32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114" name="Google Shape;6114;p88"/>
          <p:cNvGrpSpPr/>
          <p:nvPr/>
        </p:nvGrpSpPr>
        <p:grpSpPr>
          <a:xfrm>
            <a:off x="5347602" y="2303499"/>
            <a:ext cx="1235282" cy="675202"/>
            <a:chOff x="4501250" y="1903225"/>
            <a:chExt cx="1346650" cy="736075"/>
          </a:xfrm>
        </p:grpSpPr>
        <p:sp>
          <p:nvSpPr>
            <p:cNvPr id="6115" name="Google Shape;6115;p88"/>
            <p:cNvSpPr/>
            <p:nvPr/>
          </p:nvSpPr>
          <p:spPr>
            <a:xfrm>
              <a:off x="4505425" y="1999675"/>
              <a:ext cx="633600" cy="635550"/>
            </a:xfrm>
            <a:custGeom>
              <a:avLst/>
              <a:gdLst/>
              <a:ahLst/>
              <a:cxnLst/>
              <a:rect l="l" t="t" r="r" b="b"/>
              <a:pathLst>
                <a:path w="25344" h="25422" extrusionOk="0">
                  <a:moveTo>
                    <a:pt x="7338" y="1"/>
                  </a:moveTo>
                  <a:lnTo>
                    <a:pt x="4209" y="21"/>
                  </a:lnTo>
                  <a:lnTo>
                    <a:pt x="1" y="25422"/>
                  </a:lnTo>
                  <a:lnTo>
                    <a:pt x="24878" y="24541"/>
                  </a:lnTo>
                  <a:lnTo>
                    <a:pt x="25343" y="21963"/>
                  </a:lnTo>
                  <a:lnTo>
                    <a:pt x="73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16" name="Google Shape;6116;p88"/>
            <p:cNvSpPr/>
            <p:nvPr/>
          </p:nvSpPr>
          <p:spPr>
            <a:xfrm>
              <a:off x="4501250" y="1995625"/>
              <a:ext cx="641975" cy="643675"/>
            </a:xfrm>
            <a:custGeom>
              <a:avLst/>
              <a:gdLst/>
              <a:ahLst/>
              <a:cxnLst/>
              <a:rect l="l" t="t" r="r" b="b"/>
              <a:pathLst>
                <a:path w="25679" h="25747" extrusionOk="0">
                  <a:moveTo>
                    <a:pt x="7429" y="325"/>
                  </a:moveTo>
                  <a:lnTo>
                    <a:pt x="25337" y="22171"/>
                  </a:lnTo>
                  <a:lnTo>
                    <a:pt x="24908" y="24545"/>
                  </a:lnTo>
                  <a:lnTo>
                    <a:pt x="360" y="25415"/>
                  </a:lnTo>
                  <a:lnTo>
                    <a:pt x="360" y="25415"/>
                  </a:lnTo>
                  <a:lnTo>
                    <a:pt x="4514" y="345"/>
                  </a:lnTo>
                  <a:lnTo>
                    <a:pt x="7429" y="325"/>
                  </a:lnTo>
                  <a:close/>
                  <a:moveTo>
                    <a:pt x="7504" y="0"/>
                  </a:moveTo>
                  <a:lnTo>
                    <a:pt x="4375" y="21"/>
                  </a:lnTo>
                  <a:cubicBezTo>
                    <a:pt x="4296" y="21"/>
                    <a:pt x="4229" y="78"/>
                    <a:pt x="4216" y="156"/>
                  </a:cubicBezTo>
                  <a:lnTo>
                    <a:pt x="9" y="25558"/>
                  </a:lnTo>
                  <a:cubicBezTo>
                    <a:pt x="0" y="25605"/>
                    <a:pt x="15" y="25655"/>
                    <a:pt x="47" y="25692"/>
                  </a:cubicBezTo>
                  <a:cubicBezTo>
                    <a:pt x="77" y="25726"/>
                    <a:pt x="122" y="25747"/>
                    <a:pt x="168" y="25747"/>
                  </a:cubicBezTo>
                  <a:cubicBezTo>
                    <a:pt x="170" y="25747"/>
                    <a:pt x="172" y="25746"/>
                    <a:pt x="174" y="25746"/>
                  </a:cubicBezTo>
                  <a:lnTo>
                    <a:pt x="25051" y="24864"/>
                  </a:lnTo>
                  <a:cubicBezTo>
                    <a:pt x="25067" y="24864"/>
                    <a:pt x="25082" y="24861"/>
                    <a:pt x="25097" y="24856"/>
                  </a:cubicBezTo>
                  <a:cubicBezTo>
                    <a:pt x="25152" y="24838"/>
                    <a:pt x="25194" y="24791"/>
                    <a:pt x="25206" y="24731"/>
                  </a:cubicBezTo>
                  <a:lnTo>
                    <a:pt x="25670" y="22154"/>
                  </a:lnTo>
                  <a:cubicBezTo>
                    <a:pt x="25679" y="22108"/>
                    <a:pt x="25666" y="22060"/>
                    <a:pt x="25637" y="22022"/>
                  </a:cubicBezTo>
                  <a:lnTo>
                    <a:pt x="7630" y="60"/>
                  </a:lnTo>
                  <a:cubicBezTo>
                    <a:pt x="7599" y="22"/>
                    <a:pt x="7552" y="0"/>
                    <a:pt x="75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17" name="Google Shape;6117;p88"/>
            <p:cNvSpPr/>
            <p:nvPr/>
          </p:nvSpPr>
          <p:spPr>
            <a:xfrm>
              <a:off x="5116325" y="2590200"/>
              <a:ext cx="116100" cy="40650"/>
            </a:xfrm>
            <a:custGeom>
              <a:avLst/>
              <a:gdLst/>
              <a:ahLst/>
              <a:cxnLst/>
              <a:rect l="l" t="t" r="r" b="b"/>
              <a:pathLst>
                <a:path w="4644" h="1626" extrusionOk="0">
                  <a:moveTo>
                    <a:pt x="4638" y="0"/>
                  </a:moveTo>
                  <a:lnTo>
                    <a:pt x="0" y="31"/>
                  </a:lnTo>
                  <a:cubicBezTo>
                    <a:pt x="5" y="843"/>
                    <a:pt x="521" y="1625"/>
                    <a:pt x="2288" y="1625"/>
                  </a:cubicBezTo>
                  <a:cubicBezTo>
                    <a:pt x="2302" y="1625"/>
                    <a:pt x="2315" y="1625"/>
                    <a:pt x="2329" y="1625"/>
                  </a:cubicBezTo>
                  <a:cubicBezTo>
                    <a:pt x="4130" y="1614"/>
                    <a:pt x="4643" y="819"/>
                    <a:pt x="46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18" name="Google Shape;6118;p88"/>
            <p:cNvSpPr/>
            <p:nvPr/>
          </p:nvSpPr>
          <p:spPr>
            <a:xfrm>
              <a:off x="5113400" y="2587300"/>
              <a:ext cx="121875" cy="46450"/>
            </a:xfrm>
            <a:custGeom>
              <a:avLst/>
              <a:gdLst/>
              <a:ahLst/>
              <a:cxnLst/>
              <a:rect l="l" t="t" r="r" b="b"/>
              <a:pathLst>
                <a:path w="4875" h="1858" extrusionOk="0">
                  <a:moveTo>
                    <a:pt x="4636" y="233"/>
                  </a:moveTo>
                  <a:lnTo>
                    <a:pt x="4636" y="233"/>
                  </a:lnTo>
                  <a:cubicBezTo>
                    <a:pt x="4613" y="610"/>
                    <a:pt x="4468" y="915"/>
                    <a:pt x="4203" y="1144"/>
                  </a:cubicBezTo>
                  <a:cubicBezTo>
                    <a:pt x="3836" y="1458"/>
                    <a:pt x="3244" y="1620"/>
                    <a:pt x="2445" y="1626"/>
                  </a:cubicBezTo>
                  <a:cubicBezTo>
                    <a:pt x="2432" y="1626"/>
                    <a:pt x="2420" y="1626"/>
                    <a:pt x="2407" y="1626"/>
                  </a:cubicBezTo>
                  <a:cubicBezTo>
                    <a:pt x="1628" y="1626"/>
                    <a:pt x="1048" y="1472"/>
                    <a:pt x="683" y="1166"/>
                  </a:cubicBezTo>
                  <a:cubicBezTo>
                    <a:pt x="414" y="942"/>
                    <a:pt x="264" y="639"/>
                    <a:pt x="237" y="262"/>
                  </a:cubicBezTo>
                  <a:lnTo>
                    <a:pt x="4636" y="233"/>
                  </a:lnTo>
                  <a:close/>
                  <a:moveTo>
                    <a:pt x="4756" y="1"/>
                  </a:moveTo>
                  <a:cubicBezTo>
                    <a:pt x="4755" y="1"/>
                    <a:pt x="4755" y="1"/>
                    <a:pt x="4754" y="1"/>
                  </a:cubicBezTo>
                  <a:lnTo>
                    <a:pt x="116" y="31"/>
                  </a:lnTo>
                  <a:cubicBezTo>
                    <a:pt x="52" y="32"/>
                    <a:pt x="1" y="83"/>
                    <a:pt x="1" y="148"/>
                  </a:cubicBezTo>
                  <a:cubicBezTo>
                    <a:pt x="4" y="643"/>
                    <a:pt x="189" y="1056"/>
                    <a:pt x="535" y="1345"/>
                  </a:cubicBezTo>
                  <a:cubicBezTo>
                    <a:pt x="942" y="1685"/>
                    <a:pt x="1570" y="1857"/>
                    <a:pt x="2403" y="1857"/>
                  </a:cubicBezTo>
                  <a:cubicBezTo>
                    <a:pt x="2418" y="1857"/>
                    <a:pt x="2433" y="1857"/>
                    <a:pt x="2447" y="1857"/>
                  </a:cubicBezTo>
                  <a:cubicBezTo>
                    <a:pt x="2934" y="1854"/>
                    <a:pt x="3350" y="1794"/>
                    <a:pt x="3695" y="1679"/>
                  </a:cubicBezTo>
                  <a:cubicBezTo>
                    <a:pt x="3957" y="1591"/>
                    <a:pt x="4176" y="1472"/>
                    <a:pt x="4354" y="1319"/>
                  </a:cubicBezTo>
                  <a:cubicBezTo>
                    <a:pt x="4695" y="1026"/>
                    <a:pt x="4874" y="610"/>
                    <a:pt x="4871" y="116"/>
                  </a:cubicBezTo>
                  <a:cubicBezTo>
                    <a:pt x="4870" y="52"/>
                    <a:pt x="4819" y="1"/>
                    <a:pt x="4756"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19" name="Google Shape;6119;p88"/>
            <p:cNvSpPr/>
            <p:nvPr/>
          </p:nvSpPr>
          <p:spPr>
            <a:xfrm>
              <a:off x="4547150" y="1955550"/>
              <a:ext cx="161550" cy="648475"/>
            </a:xfrm>
            <a:custGeom>
              <a:avLst/>
              <a:gdLst/>
              <a:ahLst/>
              <a:cxnLst/>
              <a:rect l="l" t="t" r="r" b="b"/>
              <a:pathLst>
                <a:path w="6462" h="25939" extrusionOk="0">
                  <a:moveTo>
                    <a:pt x="6462" y="1"/>
                  </a:moveTo>
                  <a:lnTo>
                    <a:pt x="6462" y="1"/>
                  </a:lnTo>
                  <a:cubicBezTo>
                    <a:pt x="5749" y="1479"/>
                    <a:pt x="3380" y="2308"/>
                    <a:pt x="3380" y="2308"/>
                  </a:cubicBezTo>
                  <a:lnTo>
                    <a:pt x="0" y="25938"/>
                  </a:lnTo>
                  <a:lnTo>
                    <a:pt x="0" y="25938"/>
                  </a:lnTo>
                  <a:lnTo>
                    <a:pt x="3305" y="24248"/>
                  </a:lnTo>
                  <a:lnTo>
                    <a:pt x="64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0" name="Google Shape;6120;p88"/>
            <p:cNvSpPr/>
            <p:nvPr/>
          </p:nvSpPr>
          <p:spPr>
            <a:xfrm>
              <a:off x="4542900" y="1951475"/>
              <a:ext cx="170100" cy="656600"/>
            </a:xfrm>
            <a:custGeom>
              <a:avLst/>
              <a:gdLst/>
              <a:ahLst/>
              <a:cxnLst/>
              <a:rect l="l" t="t" r="r" b="b"/>
              <a:pathLst>
                <a:path w="6804" h="26264" extrusionOk="0">
                  <a:moveTo>
                    <a:pt x="6381" y="838"/>
                  </a:moveTo>
                  <a:lnTo>
                    <a:pt x="3325" y="24305"/>
                  </a:lnTo>
                  <a:lnTo>
                    <a:pt x="375" y="25813"/>
                  </a:lnTo>
                  <a:lnTo>
                    <a:pt x="3698" y="2590"/>
                  </a:lnTo>
                  <a:cubicBezTo>
                    <a:pt x="4083" y="2443"/>
                    <a:pt x="5537" y="1842"/>
                    <a:pt x="6381" y="838"/>
                  </a:cubicBezTo>
                  <a:close/>
                  <a:moveTo>
                    <a:pt x="6632" y="1"/>
                  </a:moveTo>
                  <a:cubicBezTo>
                    <a:pt x="6571" y="1"/>
                    <a:pt x="6513" y="35"/>
                    <a:pt x="6486" y="93"/>
                  </a:cubicBezTo>
                  <a:cubicBezTo>
                    <a:pt x="5810" y="1493"/>
                    <a:pt x="3520" y="2310"/>
                    <a:pt x="3497" y="2317"/>
                  </a:cubicBezTo>
                  <a:cubicBezTo>
                    <a:pt x="3439" y="2338"/>
                    <a:pt x="3398" y="2388"/>
                    <a:pt x="3390" y="2448"/>
                  </a:cubicBezTo>
                  <a:lnTo>
                    <a:pt x="10" y="26078"/>
                  </a:lnTo>
                  <a:cubicBezTo>
                    <a:pt x="0" y="26138"/>
                    <a:pt x="26" y="26198"/>
                    <a:pt x="75" y="26233"/>
                  </a:cubicBezTo>
                  <a:cubicBezTo>
                    <a:pt x="104" y="26253"/>
                    <a:pt x="137" y="26263"/>
                    <a:pt x="170" y="26263"/>
                  </a:cubicBezTo>
                  <a:cubicBezTo>
                    <a:pt x="187" y="26263"/>
                    <a:pt x="205" y="26260"/>
                    <a:pt x="221" y="26255"/>
                  </a:cubicBezTo>
                  <a:cubicBezTo>
                    <a:pt x="229" y="26253"/>
                    <a:pt x="237" y="26249"/>
                    <a:pt x="244" y="26245"/>
                  </a:cubicBezTo>
                  <a:lnTo>
                    <a:pt x="3549" y="24555"/>
                  </a:lnTo>
                  <a:cubicBezTo>
                    <a:pt x="3597" y="24531"/>
                    <a:pt x="3630" y="24485"/>
                    <a:pt x="3636" y="24431"/>
                  </a:cubicBezTo>
                  <a:lnTo>
                    <a:pt x="6793" y="184"/>
                  </a:lnTo>
                  <a:cubicBezTo>
                    <a:pt x="6803" y="105"/>
                    <a:pt x="6755" y="31"/>
                    <a:pt x="6678" y="8"/>
                  </a:cubicBezTo>
                  <a:cubicBezTo>
                    <a:pt x="6663" y="3"/>
                    <a:pt x="6647" y="1"/>
                    <a:pt x="66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1" name="Google Shape;6121;p88"/>
            <p:cNvSpPr/>
            <p:nvPr/>
          </p:nvSpPr>
          <p:spPr>
            <a:xfrm>
              <a:off x="4629775" y="1908750"/>
              <a:ext cx="544600" cy="688700"/>
            </a:xfrm>
            <a:custGeom>
              <a:avLst/>
              <a:gdLst/>
              <a:ahLst/>
              <a:cxnLst/>
              <a:rect l="l" t="t" r="r" b="b"/>
              <a:pathLst>
                <a:path w="21784" h="27548" extrusionOk="0">
                  <a:moveTo>
                    <a:pt x="16640" y="0"/>
                  </a:moveTo>
                  <a:cubicBezTo>
                    <a:pt x="12156" y="0"/>
                    <a:pt x="5945" y="1299"/>
                    <a:pt x="3157" y="1872"/>
                  </a:cubicBezTo>
                  <a:lnTo>
                    <a:pt x="0" y="26120"/>
                  </a:lnTo>
                  <a:lnTo>
                    <a:pt x="306" y="26733"/>
                  </a:lnTo>
                  <a:lnTo>
                    <a:pt x="21783" y="27547"/>
                  </a:lnTo>
                  <a:lnTo>
                    <a:pt x="21611" y="1510"/>
                  </a:lnTo>
                  <a:cubicBezTo>
                    <a:pt x="21043" y="392"/>
                    <a:pt x="19102" y="0"/>
                    <a:pt x="166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2" name="Google Shape;6122;p88"/>
            <p:cNvSpPr/>
            <p:nvPr/>
          </p:nvSpPr>
          <p:spPr>
            <a:xfrm>
              <a:off x="4625625" y="1904900"/>
              <a:ext cx="552800" cy="696575"/>
            </a:xfrm>
            <a:custGeom>
              <a:avLst/>
              <a:gdLst/>
              <a:ahLst/>
              <a:cxnLst/>
              <a:rect l="l" t="t" r="r" b="b"/>
              <a:pathLst>
                <a:path w="22112" h="27863" extrusionOk="0">
                  <a:moveTo>
                    <a:pt x="16851" y="321"/>
                  </a:moveTo>
                  <a:cubicBezTo>
                    <a:pt x="19206" y="321"/>
                    <a:pt x="21061" y="682"/>
                    <a:pt x="21616" y="1704"/>
                  </a:cubicBezTo>
                  <a:lnTo>
                    <a:pt x="21786" y="27532"/>
                  </a:lnTo>
                  <a:lnTo>
                    <a:pt x="574" y="26728"/>
                  </a:lnTo>
                  <a:lnTo>
                    <a:pt x="333" y="26246"/>
                  </a:lnTo>
                  <a:lnTo>
                    <a:pt x="3469" y="2162"/>
                  </a:lnTo>
                  <a:lnTo>
                    <a:pt x="3545" y="2146"/>
                  </a:lnTo>
                  <a:cubicBezTo>
                    <a:pt x="6210" y="1598"/>
                    <a:pt x="12418" y="321"/>
                    <a:pt x="16851" y="321"/>
                  </a:cubicBezTo>
                  <a:close/>
                  <a:moveTo>
                    <a:pt x="16761" y="1"/>
                  </a:moveTo>
                  <a:cubicBezTo>
                    <a:pt x="12362" y="1"/>
                    <a:pt x="6392" y="1229"/>
                    <a:pt x="3480" y="1828"/>
                  </a:cubicBezTo>
                  <a:lnTo>
                    <a:pt x="3290" y="1867"/>
                  </a:lnTo>
                  <a:cubicBezTo>
                    <a:pt x="3223" y="1881"/>
                    <a:pt x="3170" y="1936"/>
                    <a:pt x="3162" y="2005"/>
                  </a:cubicBezTo>
                  <a:lnTo>
                    <a:pt x="5" y="26252"/>
                  </a:lnTo>
                  <a:cubicBezTo>
                    <a:pt x="1" y="26284"/>
                    <a:pt x="6" y="26317"/>
                    <a:pt x="20" y="26346"/>
                  </a:cubicBezTo>
                  <a:lnTo>
                    <a:pt x="326" y="26960"/>
                  </a:lnTo>
                  <a:cubicBezTo>
                    <a:pt x="353" y="27012"/>
                    <a:pt x="406" y="27047"/>
                    <a:pt x="465" y="27049"/>
                  </a:cubicBezTo>
                  <a:lnTo>
                    <a:pt x="21943" y="27863"/>
                  </a:lnTo>
                  <a:cubicBezTo>
                    <a:pt x="21945" y="27863"/>
                    <a:pt x="21948" y="27863"/>
                    <a:pt x="21950" y="27863"/>
                  </a:cubicBezTo>
                  <a:cubicBezTo>
                    <a:pt x="21967" y="27863"/>
                    <a:pt x="21984" y="27860"/>
                    <a:pt x="22001" y="27854"/>
                  </a:cubicBezTo>
                  <a:cubicBezTo>
                    <a:pt x="22023" y="27847"/>
                    <a:pt x="22044" y="27834"/>
                    <a:pt x="22061" y="27817"/>
                  </a:cubicBezTo>
                  <a:cubicBezTo>
                    <a:pt x="22093" y="27786"/>
                    <a:pt x="22112" y="27744"/>
                    <a:pt x="22111" y="27700"/>
                  </a:cubicBezTo>
                  <a:lnTo>
                    <a:pt x="21940" y="1663"/>
                  </a:lnTo>
                  <a:cubicBezTo>
                    <a:pt x="21940" y="1638"/>
                    <a:pt x="21934" y="1612"/>
                    <a:pt x="21922" y="1591"/>
                  </a:cubicBezTo>
                  <a:cubicBezTo>
                    <a:pt x="21323" y="411"/>
                    <a:pt x="19305" y="1"/>
                    <a:pt x="167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3" name="Google Shape;6123;p88"/>
            <p:cNvSpPr/>
            <p:nvPr/>
          </p:nvSpPr>
          <p:spPr>
            <a:xfrm>
              <a:off x="4547150" y="2506700"/>
              <a:ext cx="627225" cy="97325"/>
            </a:xfrm>
            <a:custGeom>
              <a:avLst/>
              <a:gdLst/>
              <a:ahLst/>
              <a:cxnLst/>
              <a:rect l="l" t="t" r="r" b="b"/>
              <a:pathLst>
                <a:path w="25089" h="3893" extrusionOk="0">
                  <a:moveTo>
                    <a:pt x="16686" y="1"/>
                  </a:moveTo>
                  <a:cubicBezTo>
                    <a:pt x="10342" y="1"/>
                    <a:pt x="2341" y="1859"/>
                    <a:pt x="0" y="3892"/>
                  </a:cubicBezTo>
                  <a:lnTo>
                    <a:pt x="25088" y="3629"/>
                  </a:lnTo>
                  <a:cubicBezTo>
                    <a:pt x="25071" y="992"/>
                    <a:pt x="21320" y="1"/>
                    <a:pt x="166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4" name="Google Shape;6124;p88"/>
            <p:cNvSpPr/>
            <p:nvPr/>
          </p:nvSpPr>
          <p:spPr>
            <a:xfrm>
              <a:off x="4542750" y="2502675"/>
              <a:ext cx="635675" cy="105375"/>
            </a:xfrm>
            <a:custGeom>
              <a:avLst/>
              <a:gdLst/>
              <a:ahLst/>
              <a:cxnLst/>
              <a:rect l="l" t="t" r="r" b="b"/>
              <a:pathLst>
                <a:path w="25427" h="4215" extrusionOk="0">
                  <a:moveTo>
                    <a:pt x="16837" y="323"/>
                  </a:moveTo>
                  <a:cubicBezTo>
                    <a:pt x="19495" y="323"/>
                    <a:pt x="21696" y="653"/>
                    <a:pt x="23126" y="1300"/>
                  </a:cubicBezTo>
                  <a:cubicBezTo>
                    <a:pt x="24363" y="1859"/>
                    <a:pt x="25025" y="2642"/>
                    <a:pt x="25095" y="3630"/>
                  </a:cubicBezTo>
                  <a:lnTo>
                    <a:pt x="658" y="3886"/>
                  </a:lnTo>
                  <a:cubicBezTo>
                    <a:pt x="2439" y="2648"/>
                    <a:pt x="6437" y="1427"/>
                    <a:pt x="10909" y="781"/>
                  </a:cubicBezTo>
                  <a:cubicBezTo>
                    <a:pt x="13029" y="475"/>
                    <a:pt x="15037" y="323"/>
                    <a:pt x="16837" y="323"/>
                  </a:cubicBezTo>
                  <a:close/>
                  <a:moveTo>
                    <a:pt x="16822" y="0"/>
                  </a:moveTo>
                  <a:cubicBezTo>
                    <a:pt x="15008" y="0"/>
                    <a:pt x="12990" y="152"/>
                    <a:pt x="10862" y="459"/>
                  </a:cubicBezTo>
                  <a:cubicBezTo>
                    <a:pt x="5909" y="1176"/>
                    <a:pt x="1672" y="2538"/>
                    <a:pt x="70" y="3930"/>
                  </a:cubicBezTo>
                  <a:cubicBezTo>
                    <a:pt x="19" y="3975"/>
                    <a:pt x="0" y="4047"/>
                    <a:pt x="25" y="4111"/>
                  </a:cubicBezTo>
                  <a:cubicBezTo>
                    <a:pt x="48" y="4173"/>
                    <a:pt x="109" y="4215"/>
                    <a:pt x="176" y="4215"/>
                  </a:cubicBezTo>
                  <a:cubicBezTo>
                    <a:pt x="177" y="4215"/>
                    <a:pt x="177" y="4215"/>
                    <a:pt x="178" y="4215"/>
                  </a:cubicBezTo>
                  <a:lnTo>
                    <a:pt x="25265" y="3952"/>
                  </a:lnTo>
                  <a:cubicBezTo>
                    <a:pt x="25283" y="3952"/>
                    <a:pt x="25300" y="3948"/>
                    <a:pt x="25316" y="3943"/>
                  </a:cubicBezTo>
                  <a:cubicBezTo>
                    <a:pt x="25380" y="3922"/>
                    <a:pt x="25427" y="3861"/>
                    <a:pt x="25426" y="3789"/>
                  </a:cubicBezTo>
                  <a:cubicBezTo>
                    <a:pt x="25418" y="2587"/>
                    <a:pt x="24689" y="1650"/>
                    <a:pt x="23260" y="1004"/>
                  </a:cubicBezTo>
                  <a:cubicBezTo>
                    <a:pt x="21789" y="340"/>
                    <a:pt x="19535" y="0"/>
                    <a:pt x="16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5" name="Google Shape;6125;p88"/>
            <p:cNvSpPr/>
            <p:nvPr/>
          </p:nvSpPr>
          <p:spPr>
            <a:xfrm>
              <a:off x="5209025" y="1992850"/>
              <a:ext cx="634650" cy="633600"/>
            </a:xfrm>
            <a:custGeom>
              <a:avLst/>
              <a:gdLst/>
              <a:ahLst/>
              <a:cxnLst/>
              <a:rect l="l" t="t" r="r" b="b"/>
              <a:pathLst>
                <a:path w="25386" h="25344" extrusionOk="0">
                  <a:moveTo>
                    <a:pt x="20844" y="0"/>
                  </a:moveTo>
                  <a:lnTo>
                    <a:pt x="17717" y="21"/>
                  </a:lnTo>
                  <a:lnTo>
                    <a:pt x="0" y="22218"/>
                  </a:lnTo>
                  <a:lnTo>
                    <a:pt x="499" y="24789"/>
                  </a:lnTo>
                  <a:lnTo>
                    <a:pt x="25386" y="25343"/>
                  </a:lnTo>
                  <a:lnTo>
                    <a:pt x="2084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6" name="Google Shape;6126;p88"/>
            <p:cNvSpPr/>
            <p:nvPr/>
          </p:nvSpPr>
          <p:spPr>
            <a:xfrm>
              <a:off x="5204800" y="1988775"/>
              <a:ext cx="643100" cy="641725"/>
            </a:xfrm>
            <a:custGeom>
              <a:avLst/>
              <a:gdLst/>
              <a:ahLst/>
              <a:cxnLst/>
              <a:rect l="l" t="t" r="r" b="b"/>
              <a:pathLst>
                <a:path w="25724" h="25669" extrusionOk="0">
                  <a:moveTo>
                    <a:pt x="20879" y="326"/>
                  </a:moveTo>
                  <a:lnTo>
                    <a:pt x="25360" y="25340"/>
                  </a:lnTo>
                  <a:lnTo>
                    <a:pt x="803" y="24792"/>
                  </a:lnTo>
                  <a:lnTo>
                    <a:pt x="343" y="22424"/>
                  </a:lnTo>
                  <a:lnTo>
                    <a:pt x="17964" y="345"/>
                  </a:lnTo>
                  <a:lnTo>
                    <a:pt x="20879" y="326"/>
                  </a:lnTo>
                  <a:close/>
                  <a:moveTo>
                    <a:pt x="21014" y="1"/>
                  </a:moveTo>
                  <a:cubicBezTo>
                    <a:pt x="21014" y="1"/>
                    <a:pt x="21013" y="1"/>
                    <a:pt x="21012" y="1"/>
                  </a:cubicBezTo>
                  <a:lnTo>
                    <a:pt x="17884" y="21"/>
                  </a:lnTo>
                  <a:cubicBezTo>
                    <a:pt x="17835" y="21"/>
                    <a:pt x="17789" y="44"/>
                    <a:pt x="17758" y="82"/>
                  </a:cubicBezTo>
                  <a:lnTo>
                    <a:pt x="43" y="22280"/>
                  </a:lnTo>
                  <a:cubicBezTo>
                    <a:pt x="13" y="22317"/>
                    <a:pt x="1" y="22365"/>
                    <a:pt x="10" y="22412"/>
                  </a:cubicBezTo>
                  <a:lnTo>
                    <a:pt x="509" y="24983"/>
                  </a:lnTo>
                  <a:cubicBezTo>
                    <a:pt x="523" y="25058"/>
                    <a:pt x="588" y="25112"/>
                    <a:pt x="665" y="25113"/>
                  </a:cubicBezTo>
                  <a:lnTo>
                    <a:pt x="25551" y="25669"/>
                  </a:lnTo>
                  <a:cubicBezTo>
                    <a:pt x="25553" y="25669"/>
                    <a:pt x="25556" y="25669"/>
                    <a:pt x="25558" y="25669"/>
                  </a:cubicBezTo>
                  <a:cubicBezTo>
                    <a:pt x="25575" y="25669"/>
                    <a:pt x="25591" y="25666"/>
                    <a:pt x="25606" y="25660"/>
                  </a:cubicBezTo>
                  <a:cubicBezTo>
                    <a:pt x="25634" y="25651"/>
                    <a:pt x="25659" y="25635"/>
                    <a:pt x="25678" y="25612"/>
                  </a:cubicBezTo>
                  <a:cubicBezTo>
                    <a:pt x="25710" y="25575"/>
                    <a:pt x="25723" y="25526"/>
                    <a:pt x="25714" y="25478"/>
                  </a:cubicBezTo>
                  <a:lnTo>
                    <a:pt x="21174" y="134"/>
                  </a:lnTo>
                  <a:cubicBezTo>
                    <a:pt x="21159" y="57"/>
                    <a:pt x="21093" y="1"/>
                    <a:pt x="210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7" name="Google Shape;6127;p88"/>
            <p:cNvSpPr/>
            <p:nvPr/>
          </p:nvSpPr>
          <p:spPr>
            <a:xfrm>
              <a:off x="5631525" y="1949500"/>
              <a:ext cx="170075" cy="646275"/>
            </a:xfrm>
            <a:custGeom>
              <a:avLst/>
              <a:gdLst/>
              <a:ahLst/>
              <a:cxnLst/>
              <a:rect l="l" t="t" r="r" b="b"/>
              <a:pathLst>
                <a:path w="6803" h="25851" extrusionOk="0">
                  <a:moveTo>
                    <a:pt x="0" y="0"/>
                  </a:moveTo>
                  <a:lnTo>
                    <a:pt x="3475" y="24204"/>
                  </a:lnTo>
                  <a:lnTo>
                    <a:pt x="6802" y="25850"/>
                  </a:lnTo>
                  <a:lnTo>
                    <a:pt x="6802" y="25850"/>
                  </a:lnTo>
                  <a:lnTo>
                    <a:pt x="3111" y="2267"/>
                  </a:lnTo>
                  <a:cubicBezTo>
                    <a:pt x="3111" y="2267"/>
                    <a:pt x="733" y="1469"/>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8" name="Google Shape;6128;p88"/>
            <p:cNvSpPr/>
            <p:nvPr/>
          </p:nvSpPr>
          <p:spPr>
            <a:xfrm>
              <a:off x="5627225" y="1945425"/>
              <a:ext cx="178600" cy="654400"/>
            </a:xfrm>
            <a:custGeom>
              <a:avLst/>
              <a:gdLst/>
              <a:ahLst/>
              <a:cxnLst/>
              <a:rect l="l" t="t" r="r" b="b"/>
              <a:pathLst>
                <a:path w="7144" h="26176" extrusionOk="0">
                  <a:moveTo>
                    <a:pt x="432" y="835"/>
                  </a:moveTo>
                  <a:lnTo>
                    <a:pt x="432" y="835"/>
                  </a:lnTo>
                  <a:cubicBezTo>
                    <a:pt x="1289" y="1827"/>
                    <a:pt x="2751" y="2408"/>
                    <a:pt x="3138" y="2550"/>
                  </a:cubicBezTo>
                  <a:lnTo>
                    <a:pt x="6765" y="25728"/>
                  </a:lnTo>
                  <a:lnTo>
                    <a:pt x="3795" y="24259"/>
                  </a:lnTo>
                  <a:lnTo>
                    <a:pt x="432" y="835"/>
                  </a:lnTo>
                  <a:close/>
                  <a:moveTo>
                    <a:pt x="172" y="0"/>
                  </a:moveTo>
                  <a:cubicBezTo>
                    <a:pt x="156" y="0"/>
                    <a:pt x="140" y="3"/>
                    <a:pt x="124" y="8"/>
                  </a:cubicBezTo>
                  <a:cubicBezTo>
                    <a:pt x="122" y="8"/>
                    <a:pt x="121" y="9"/>
                    <a:pt x="120" y="9"/>
                  </a:cubicBezTo>
                  <a:cubicBezTo>
                    <a:pt x="46" y="34"/>
                    <a:pt x="1" y="108"/>
                    <a:pt x="12" y="186"/>
                  </a:cubicBezTo>
                  <a:lnTo>
                    <a:pt x="3487" y="24389"/>
                  </a:lnTo>
                  <a:cubicBezTo>
                    <a:pt x="3494" y="24443"/>
                    <a:pt x="3527" y="24488"/>
                    <a:pt x="3575" y="24512"/>
                  </a:cubicBezTo>
                  <a:lnTo>
                    <a:pt x="6902" y="26158"/>
                  </a:lnTo>
                  <a:cubicBezTo>
                    <a:pt x="6925" y="26170"/>
                    <a:pt x="6950" y="26176"/>
                    <a:pt x="6975" y="26176"/>
                  </a:cubicBezTo>
                  <a:cubicBezTo>
                    <a:pt x="6992" y="26176"/>
                    <a:pt x="7009" y="26173"/>
                    <a:pt x="7026" y="26168"/>
                  </a:cubicBezTo>
                  <a:cubicBezTo>
                    <a:pt x="7041" y="26161"/>
                    <a:pt x="7056" y="26154"/>
                    <a:pt x="7070" y="26144"/>
                  </a:cubicBezTo>
                  <a:cubicBezTo>
                    <a:pt x="7118" y="26108"/>
                    <a:pt x="7144" y="26048"/>
                    <a:pt x="7134" y="25989"/>
                  </a:cubicBezTo>
                  <a:lnTo>
                    <a:pt x="3444" y="2404"/>
                  </a:lnTo>
                  <a:cubicBezTo>
                    <a:pt x="3434" y="2344"/>
                    <a:pt x="3392" y="2295"/>
                    <a:pt x="3335" y="2275"/>
                  </a:cubicBezTo>
                  <a:cubicBezTo>
                    <a:pt x="3312" y="2268"/>
                    <a:pt x="1010" y="1481"/>
                    <a:pt x="317" y="90"/>
                  </a:cubicBezTo>
                  <a:cubicBezTo>
                    <a:pt x="289" y="34"/>
                    <a:pt x="232" y="0"/>
                    <a:pt x="1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29" name="Google Shape;6129;p88"/>
            <p:cNvSpPr/>
            <p:nvPr/>
          </p:nvSpPr>
          <p:spPr>
            <a:xfrm>
              <a:off x="5170050" y="1907075"/>
              <a:ext cx="548375" cy="690375"/>
            </a:xfrm>
            <a:custGeom>
              <a:avLst/>
              <a:gdLst/>
              <a:ahLst/>
              <a:cxnLst/>
              <a:rect l="l" t="t" r="r" b="b"/>
              <a:pathLst>
                <a:path w="21935" h="27615" extrusionOk="0">
                  <a:moveTo>
                    <a:pt x="5270" y="0"/>
                  </a:moveTo>
                  <a:cubicBezTo>
                    <a:pt x="2658" y="0"/>
                    <a:pt x="578" y="403"/>
                    <a:pt x="0" y="1577"/>
                  </a:cubicBezTo>
                  <a:lnTo>
                    <a:pt x="172" y="27614"/>
                  </a:lnTo>
                  <a:lnTo>
                    <a:pt x="21637" y="26518"/>
                  </a:lnTo>
                  <a:lnTo>
                    <a:pt x="21934" y="25901"/>
                  </a:lnTo>
                  <a:lnTo>
                    <a:pt x="18459" y="1697"/>
                  </a:lnTo>
                  <a:cubicBezTo>
                    <a:pt x="15729" y="1173"/>
                    <a:pt x="9726" y="0"/>
                    <a:pt x="52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0" name="Google Shape;6130;p88"/>
            <p:cNvSpPr/>
            <p:nvPr/>
          </p:nvSpPr>
          <p:spPr>
            <a:xfrm>
              <a:off x="5165975" y="1903225"/>
              <a:ext cx="556575" cy="698250"/>
            </a:xfrm>
            <a:custGeom>
              <a:avLst/>
              <a:gdLst/>
              <a:ahLst/>
              <a:cxnLst/>
              <a:rect l="l" t="t" r="r" b="b"/>
              <a:pathLst>
                <a:path w="22263" h="27930" extrusionOk="0">
                  <a:moveTo>
                    <a:pt x="5392" y="322"/>
                  </a:moveTo>
                  <a:cubicBezTo>
                    <a:pt x="9800" y="322"/>
                    <a:pt x="15795" y="1473"/>
                    <a:pt x="18403" y="1975"/>
                  </a:cubicBezTo>
                  <a:lnTo>
                    <a:pt x="18477" y="1988"/>
                  </a:lnTo>
                  <a:lnTo>
                    <a:pt x="21930" y="26029"/>
                  </a:lnTo>
                  <a:lnTo>
                    <a:pt x="21695" y="26514"/>
                  </a:lnTo>
                  <a:lnTo>
                    <a:pt x="496" y="27597"/>
                  </a:lnTo>
                  <a:lnTo>
                    <a:pt x="326" y="1770"/>
                  </a:lnTo>
                  <a:cubicBezTo>
                    <a:pt x="892" y="694"/>
                    <a:pt x="2885" y="322"/>
                    <a:pt x="5392" y="322"/>
                  </a:cubicBezTo>
                  <a:close/>
                  <a:moveTo>
                    <a:pt x="5482" y="0"/>
                  </a:moveTo>
                  <a:cubicBezTo>
                    <a:pt x="2787" y="0"/>
                    <a:pt x="627" y="423"/>
                    <a:pt x="18" y="1660"/>
                  </a:cubicBezTo>
                  <a:cubicBezTo>
                    <a:pt x="7" y="1682"/>
                    <a:pt x="1" y="1707"/>
                    <a:pt x="2" y="1732"/>
                  </a:cubicBezTo>
                  <a:lnTo>
                    <a:pt x="173" y="27769"/>
                  </a:lnTo>
                  <a:cubicBezTo>
                    <a:pt x="173" y="27813"/>
                    <a:pt x="191" y="27856"/>
                    <a:pt x="223" y="27885"/>
                  </a:cubicBezTo>
                  <a:cubicBezTo>
                    <a:pt x="254" y="27914"/>
                    <a:pt x="294" y="27930"/>
                    <a:pt x="336" y="27930"/>
                  </a:cubicBezTo>
                  <a:cubicBezTo>
                    <a:pt x="338" y="27930"/>
                    <a:pt x="341" y="27930"/>
                    <a:pt x="343" y="27930"/>
                  </a:cubicBezTo>
                  <a:lnTo>
                    <a:pt x="21808" y="26833"/>
                  </a:lnTo>
                  <a:cubicBezTo>
                    <a:pt x="21823" y="26833"/>
                    <a:pt x="21837" y="26830"/>
                    <a:pt x="21852" y="26825"/>
                  </a:cubicBezTo>
                  <a:cubicBezTo>
                    <a:pt x="21893" y="26812"/>
                    <a:pt x="21927" y="26782"/>
                    <a:pt x="21946" y="26742"/>
                  </a:cubicBezTo>
                  <a:lnTo>
                    <a:pt x="22243" y="26125"/>
                  </a:lnTo>
                  <a:cubicBezTo>
                    <a:pt x="22258" y="26096"/>
                    <a:pt x="22263" y="26063"/>
                    <a:pt x="22258" y="26031"/>
                  </a:cubicBezTo>
                  <a:lnTo>
                    <a:pt x="18783" y="1827"/>
                  </a:lnTo>
                  <a:cubicBezTo>
                    <a:pt x="18773" y="1760"/>
                    <a:pt x="18721" y="1705"/>
                    <a:pt x="18653" y="1692"/>
                  </a:cubicBezTo>
                  <a:lnTo>
                    <a:pt x="18465" y="1656"/>
                  </a:lnTo>
                  <a:cubicBezTo>
                    <a:pt x="15615" y="1108"/>
                    <a:pt x="9847" y="0"/>
                    <a:pt x="54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1" name="Google Shape;6131;p88"/>
            <p:cNvSpPr/>
            <p:nvPr/>
          </p:nvSpPr>
          <p:spPr>
            <a:xfrm>
              <a:off x="5173900" y="2503875"/>
              <a:ext cx="627700" cy="93575"/>
            </a:xfrm>
            <a:custGeom>
              <a:avLst/>
              <a:gdLst/>
              <a:ahLst/>
              <a:cxnLst/>
              <a:rect l="l" t="t" r="r" b="b"/>
              <a:pathLst>
                <a:path w="25108" h="3743" extrusionOk="0">
                  <a:moveTo>
                    <a:pt x="8811" y="0"/>
                  </a:moveTo>
                  <a:cubicBezTo>
                    <a:pt x="3977" y="0"/>
                    <a:pt x="0" y="1022"/>
                    <a:pt x="18" y="3742"/>
                  </a:cubicBezTo>
                  <a:lnTo>
                    <a:pt x="25107" y="3675"/>
                  </a:lnTo>
                  <a:cubicBezTo>
                    <a:pt x="22794" y="1718"/>
                    <a:pt x="15081" y="0"/>
                    <a:pt x="88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2" name="Google Shape;6132;p88"/>
            <p:cNvSpPr/>
            <p:nvPr/>
          </p:nvSpPr>
          <p:spPr>
            <a:xfrm>
              <a:off x="5170075" y="2499825"/>
              <a:ext cx="635925" cy="101650"/>
            </a:xfrm>
            <a:custGeom>
              <a:avLst/>
              <a:gdLst/>
              <a:ahLst/>
              <a:cxnLst/>
              <a:rect l="l" t="t" r="r" b="b"/>
              <a:pathLst>
                <a:path w="25437" h="4066" extrusionOk="0">
                  <a:moveTo>
                    <a:pt x="8984" y="324"/>
                  </a:moveTo>
                  <a:cubicBezTo>
                    <a:pt x="10671" y="324"/>
                    <a:pt x="12529" y="450"/>
                    <a:pt x="14485" y="707"/>
                  </a:cubicBezTo>
                  <a:cubicBezTo>
                    <a:pt x="18964" y="1294"/>
                    <a:pt x="22978" y="2462"/>
                    <a:pt x="24776" y="3676"/>
                  </a:cubicBezTo>
                  <a:lnTo>
                    <a:pt x="337" y="3741"/>
                  </a:lnTo>
                  <a:cubicBezTo>
                    <a:pt x="394" y="2753"/>
                    <a:pt x="1046" y="1961"/>
                    <a:pt x="2275" y="1387"/>
                  </a:cubicBezTo>
                  <a:cubicBezTo>
                    <a:pt x="3774" y="685"/>
                    <a:pt x="6133" y="324"/>
                    <a:pt x="8984" y="324"/>
                  </a:cubicBezTo>
                  <a:close/>
                  <a:moveTo>
                    <a:pt x="8999" y="1"/>
                  </a:moveTo>
                  <a:cubicBezTo>
                    <a:pt x="6090" y="1"/>
                    <a:pt x="3677" y="372"/>
                    <a:pt x="2137" y="1092"/>
                  </a:cubicBezTo>
                  <a:cubicBezTo>
                    <a:pt x="717" y="1757"/>
                    <a:pt x="0" y="2703"/>
                    <a:pt x="9" y="3905"/>
                  </a:cubicBezTo>
                  <a:cubicBezTo>
                    <a:pt x="10" y="3994"/>
                    <a:pt x="81" y="4066"/>
                    <a:pt x="169" y="4066"/>
                  </a:cubicBezTo>
                  <a:cubicBezTo>
                    <a:pt x="170" y="4066"/>
                    <a:pt x="170" y="4066"/>
                    <a:pt x="171" y="4066"/>
                  </a:cubicBezTo>
                  <a:lnTo>
                    <a:pt x="25260" y="4000"/>
                  </a:lnTo>
                  <a:cubicBezTo>
                    <a:pt x="25278" y="4000"/>
                    <a:pt x="25295" y="3997"/>
                    <a:pt x="25312" y="3992"/>
                  </a:cubicBezTo>
                  <a:cubicBezTo>
                    <a:pt x="25357" y="3976"/>
                    <a:pt x="25395" y="3940"/>
                    <a:pt x="25412" y="3893"/>
                  </a:cubicBezTo>
                  <a:cubicBezTo>
                    <a:pt x="25436" y="3829"/>
                    <a:pt x="25417" y="3757"/>
                    <a:pt x="25365" y="3713"/>
                  </a:cubicBezTo>
                  <a:cubicBezTo>
                    <a:pt x="23743" y="2342"/>
                    <a:pt x="19490" y="1036"/>
                    <a:pt x="14528" y="385"/>
                  </a:cubicBezTo>
                  <a:cubicBezTo>
                    <a:pt x="12566" y="127"/>
                    <a:pt x="10698" y="1"/>
                    <a:pt x="89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3" name="Google Shape;6133;p88"/>
            <p:cNvSpPr/>
            <p:nvPr/>
          </p:nvSpPr>
          <p:spPr>
            <a:xfrm>
              <a:off x="4796000" y="1994925"/>
              <a:ext cx="377475" cy="38425"/>
            </a:xfrm>
            <a:custGeom>
              <a:avLst/>
              <a:gdLst/>
              <a:ahLst/>
              <a:cxnLst/>
              <a:rect l="l" t="t" r="r" b="b"/>
              <a:pathLst>
                <a:path w="15099" h="1537" extrusionOk="0">
                  <a:moveTo>
                    <a:pt x="10351" y="0"/>
                  </a:moveTo>
                  <a:cubicBezTo>
                    <a:pt x="7151" y="0"/>
                    <a:pt x="3540" y="672"/>
                    <a:pt x="1216" y="1104"/>
                  </a:cubicBezTo>
                  <a:cubicBezTo>
                    <a:pt x="792" y="1182"/>
                    <a:pt x="419" y="1252"/>
                    <a:pt x="105" y="1306"/>
                  </a:cubicBezTo>
                  <a:cubicBezTo>
                    <a:pt x="41" y="1318"/>
                    <a:pt x="0" y="1377"/>
                    <a:pt x="10" y="1440"/>
                  </a:cubicBezTo>
                  <a:cubicBezTo>
                    <a:pt x="20" y="1497"/>
                    <a:pt x="69" y="1537"/>
                    <a:pt x="124" y="1537"/>
                  </a:cubicBezTo>
                  <a:cubicBezTo>
                    <a:pt x="131" y="1537"/>
                    <a:pt x="138" y="1536"/>
                    <a:pt x="145" y="1535"/>
                  </a:cubicBezTo>
                  <a:cubicBezTo>
                    <a:pt x="459" y="1480"/>
                    <a:pt x="834" y="1410"/>
                    <a:pt x="1258" y="1332"/>
                  </a:cubicBezTo>
                  <a:cubicBezTo>
                    <a:pt x="3426" y="928"/>
                    <a:pt x="7119" y="241"/>
                    <a:pt x="10367" y="241"/>
                  </a:cubicBezTo>
                  <a:cubicBezTo>
                    <a:pt x="12115" y="241"/>
                    <a:pt x="13733" y="440"/>
                    <a:pt x="14917" y="989"/>
                  </a:cubicBezTo>
                  <a:cubicBezTo>
                    <a:pt x="14934" y="996"/>
                    <a:pt x="14950" y="1000"/>
                    <a:pt x="14967" y="1000"/>
                  </a:cubicBezTo>
                  <a:cubicBezTo>
                    <a:pt x="14979" y="1000"/>
                    <a:pt x="14992" y="998"/>
                    <a:pt x="15004" y="994"/>
                  </a:cubicBezTo>
                  <a:cubicBezTo>
                    <a:pt x="15032" y="983"/>
                    <a:pt x="15058" y="962"/>
                    <a:pt x="15071" y="932"/>
                  </a:cubicBezTo>
                  <a:cubicBezTo>
                    <a:pt x="15098" y="874"/>
                    <a:pt x="15072" y="806"/>
                    <a:pt x="15015" y="779"/>
                  </a:cubicBezTo>
                  <a:cubicBezTo>
                    <a:pt x="13782" y="208"/>
                    <a:pt x="12130" y="0"/>
                    <a:pt x="10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4" name="Google Shape;6134;p88"/>
            <p:cNvSpPr/>
            <p:nvPr/>
          </p:nvSpPr>
          <p:spPr>
            <a:xfrm>
              <a:off x="5166825" y="1993350"/>
              <a:ext cx="377650" cy="35125"/>
            </a:xfrm>
            <a:custGeom>
              <a:avLst/>
              <a:gdLst/>
              <a:ahLst/>
              <a:cxnLst/>
              <a:rect l="l" t="t" r="r" b="b"/>
              <a:pathLst>
                <a:path w="15106" h="1405" extrusionOk="0">
                  <a:moveTo>
                    <a:pt x="5046" y="0"/>
                  </a:moveTo>
                  <a:cubicBezTo>
                    <a:pt x="3150" y="0"/>
                    <a:pt x="1380" y="220"/>
                    <a:pt x="83" y="842"/>
                  </a:cubicBezTo>
                  <a:cubicBezTo>
                    <a:pt x="26" y="870"/>
                    <a:pt x="1" y="939"/>
                    <a:pt x="29" y="997"/>
                  </a:cubicBezTo>
                  <a:cubicBezTo>
                    <a:pt x="49" y="1039"/>
                    <a:pt x="89" y="1064"/>
                    <a:pt x="132" y="1064"/>
                  </a:cubicBezTo>
                  <a:cubicBezTo>
                    <a:pt x="149" y="1064"/>
                    <a:pt x="167" y="1060"/>
                    <a:pt x="184" y="1052"/>
                  </a:cubicBezTo>
                  <a:cubicBezTo>
                    <a:pt x="1431" y="454"/>
                    <a:pt x="3171" y="242"/>
                    <a:pt x="5038" y="242"/>
                  </a:cubicBezTo>
                  <a:cubicBezTo>
                    <a:pt x="8208" y="242"/>
                    <a:pt x="11743" y="852"/>
                    <a:pt x="13846" y="1214"/>
                  </a:cubicBezTo>
                  <a:cubicBezTo>
                    <a:pt x="14272" y="1287"/>
                    <a:pt x="14647" y="1353"/>
                    <a:pt x="14962" y="1402"/>
                  </a:cubicBezTo>
                  <a:cubicBezTo>
                    <a:pt x="14969" y="1403"/>
                    <a:pt x="14976" y="1404"/>
                    <a:pt x="14983" y="1404"/>
                  </a:cubicBezTo>
                  <a:cubicBezTo>
                    <a:pt x="14995" y="1404"/>
                    <a:pt x="15006" y="1402"/>
                    <a:pt x="15018" y="1398"/>
                  </a:cubicBezTo>
                  <a:cubicBezTo>
                    <a:pt x="15057" y="1385"/>
                    <a:pt x="15088" y="1351"/>
                    <a:pt x="15095" y="1307"/>
                  </a:cubicBezTo>
                  <a:cubicBezTo>
                    <a:pt x="15105" y="1244"/>
                    <a:pt x="15062" y="1184"/>
                    <a:pt x="14999" y="1174"/>
                  </a:cubicBezTo>
                  <a:cubicBezTo>
                    <a:pt x="14685" y="1124"/>
                    <a:pt x="14310" y="1059"/>
                    <a:pt x="13886" y="986"/>
                  </a:cubicBezTo>
                  <a:cubicBezTo>
                    <a:pt x="11631" y="597"/>
                    <a:pt x="8168" y="0"/>
                    <a:pt x="50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5" name="Google Shape;6135;p88"/>
            <p:cNvSpPr/>
            <p:nvPr/>
          </p:nvSpPr>
          <p:spPr>
            <a:xfrm>
              <a:off x="5169625" y="2418950"/>
              <a:ext cx="122500" cy="26450"/>
            </a:xfrm>
            <a:custGeom>
              <a:avLst/>
              <a:gdLst/>
              <a:ahLst/>
              <a:cxnLst/>
              <a:rect l="l" t="t" r="r" b="b"/>
              <a:pathLst>
                <a:path w="4900" h="1058" extrusionOk="0">
                  <a:moveTo>
                    <a:pt x="4784" y="1"/>
                  </a:moveTo>
                  <a:cubicBezTo>
                    <a:pt x="4783" y="1"/>
                    <a:pt x="4783" y="1"/>
                    <a:pt x="4782" y="1"/>
                  </a:cubicBezTo>
                  <a:cubicBezTo>
                    <a:pt x="2776" y="23"/>
                    <a:pt x="1195" y="304"/>
                    <a:pt x="83" y="837"/>
                  </a:cubicBezTo>
                  <a:cubicBezTo>
                    <a:pt x="26" y="865"/>
                    <a:pt x="1" y="934"/>
                    <a:pt x="29" y="991"/>
                  </a:cubicBezTo>
                  <a:cubicBezTo>
                    <a:pt x="49" y="1033"/>
                    <a:pt x="88" y="1058"/>
                    <a:pt x="131" y="1058"/>
                  </a:cubicBezTo>
                  <a:cubicBezTo>
                    <a:pt x="149" y="1058"/>
                    <a:pt x="166" y="1054"/>
                    <a:pt x="183" y="1046"/>
                  </a:cubicBezTo>
                  <a:cubicBezTo>
                    <a:pt x="1265" y="527"/>
                    <a:pt x="2813" y="254"/>
                    <a:pt x="4784" y="233"/>
                  </a:cubicBezTo>
                  <a:cubicBezTo>
                    <a:pt x="4796" y="232"/>
                    <a:pt x="4809" y="230"/>
                    <a:pt x="4820" y="227"/>
                  </a:cubicBezTo>
                  <a:cubicBezTo>
                    <a:pt x="4866" y="212"/>
                    <a:pt x="4899" y="168"/>
                    <a:pt x="4899" y="116"/>
                  </a:cubicBezTo>
                  <a:cubicBezTo>
                    <a:pt x="4898" y="52"/>
                    <a:pt x="4847" y="1"/>
                    <a:pt x="4784"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6" name="Google Shape;6136;p88"/>
            <p:cNvSpPr/>
            <p:nvPr/>
          </p:nvSpPr>
          <p:spPr>
            <a:xfrm>
              <a:off x="5169175" y="2349700"/>
              <a:ext cx="210775" cy="26550"/>
            </a:xfrm>
            <a:custGeom>
              <a:avLst/>
              <a:gdLst/>
              <a:ahLst/>
              <a:cxnLst/>
              <a:rect l="l" t="t" r="r" b="b"/>
              <a:pathLst>
                <a:path w="8431" h="1062" extrusionOk="0">
                  <a:moveTo>
                    <a:pt x="5016" y="1"/>
                  </a:moveTo>
                  <a:cubicBezTo>
                    <a:pt x="2881" y="1"/>
                    <a:pt x="1253" y="279"/>
                    <a:pt x="83" y="841"/>
                  </a:cubicBezTo>
                  <a:cubicBezTo>
                    <a:pt x="25" y="868"/>
                    <a:pt x="0" y="937"/>
                    <a:pt x="28" y="995"/>
                  </a:cubicBezTo>
                  <a:cubicBezTo>
                    <a:pt x="48" y="1036"/>
                    <a:pt x="89" y="1061"/>
                    <a:pt x="132" y="1061"/>
                  </a:cubicBezTo>
                  <a:cubicBezTo>
                    <a:pt x="149" y="1061"/>
                    <a:pt x="167" y="1057"/>
                    <a:pt x="183" y="1049"/>
                  </a:cubicBezTo>
                  <a:cubicBezTo>
                    <a:pt x="1313" y="508"/>
                    <a:pt x="2947" y="237"/>
                    <a:pt x="5062" y="237"/>
                  </a:cubicBezTo>
                  <a:cubicBezTo>
                    <a:pt x="6039" y="237"/>
                    <a:pt x="7118" y="295"/>
                    <a:pt x="8298" y="411"/>
                  </a:cubicBezTo>
                  <a:cubicBezTo>
                    <a:pt x="8302" y="411"/>
                    <a:pt x="8306" y="412"/>
                    <a:pt x="8310" y="412"/>
                  </a:cubicBezTo>
                  <a:cubicBezTo>
                    <a:pt x="8322" y="412"/>
                    <a:pt x="8334" y="409"/>
                    <a:pt x="8345" y="406"/>
                  </a:cubicBezTo>
                  <a:cubicBezTo>
                    <a:pt x="8387" y="391"/>
                    <a:pt x="8419" y="354"/>
                    <a:pt x="8424" y="307"/>
                  </a:cubicBezTo>
                  <a:cubicBezTo>
                    <a:pt x="8430" y="243"/>
                    <a:pt x="8384" y="187"/>
                    <a:pt x="8320" y="180"/>
                  </a:cubicBezTo>
                  <a:cubicBezTo>
                    <a:pt x="7106" y="61"/>
                    <a:pt x="6006" y="1"/>
                    <a:pt x="5016"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7" name="Google Shape;6137;p88"/>
            <p:cNvSpPr/>
            <p:nvPr/>
          </p:nvSpPr>
          <p:spPr>
            <a:xfrm>
              <a:off x="5332175" y="2173550"/>
              <a:ext cx="213475" cy="33800"/>
            </a:xfrm>
            <a:custGeom>
              <a:avLst/>
              <a:gdLst/>
              <a:ahLst/>
              <a:cxnLst/>
              <a:rect l="l" t="t" r="r" b="b"/>
              <a:pathLst>
                <a:path w="8539" h="1352" extrusionOk="0">
                  <a:moveTo>
                    <a:pt x="120" y="1"/>
                  </a:moveTo>
                  <a:cubicBezTo>
                    <a:pt x="59" y="1"/>
                    <a:pt x="8" y="48"/>
                    <a:pt x="4" y="110"/>
                  </a:cubicBezTo>
                  <a:cubicBezTo>
                    <a:pt x="1" y="175"/>
                    <a:pt x="49" y="229"/>
                    <a:pt x="113" y="232"/>
                  </a:cubicBezTo>
                  <a:cubicBezTo>
                    <a:pt x="2767" y="383"/>
                    <a:pt x="5482" y="851"/>
                    <a:pt x="7279" y="1162"/>
                  </a:cubicBezTo>
                  <a:cubicBezTo>
                    <a:pt x="7704" y="1235"/>
                    <a:pt x="8081" y="1300"/>
                    <a:pt x="8395" y="1350"/>
                  </a:cubicBezTo>
                  <a:cubicBezTo>
                    <a:pt x="8401" y="1351"/>
                    <a:pt x="8407" y="1351"/>
                    <a:pt x="8413" y="1351"/>
                  </a:cubicBezTo>
                  <a:cubicBezTo>
                    <a:pt x="8426" y="1351"/>
                    <a:pt x="8439" y="1349"/>
                    <a:pt x="8451" y="1345"/>
                  </a:cubicBezTo>
                  <a:cubicBezTo>
                    <a:pt x="8490" y="1331"/>
                    <a:pt x="8521" y="1298"/>
                    <a:pt x="8528" y="1253"/>
                  </a:cubicBezTo>
                  <a:cubicBezTo>
                    <a:pt x="8538" y="1191"/>
                    <a:pt x="8495" y="1131"/>
                    <a:pt x="8432" y="1121"/>
                  </a:cubicBezTo>
                  <a:cubicBezTo>
                    <a:pt x="8118" y="1070"/>
                    <a:pt x="7742" y="1005"/>
                    <a:pt x="7318" y="932"/>
                  </a:cubicBezTo>
                  <a:cubicBezTo>
                    <a:pt x="5516" y="622"/>
                    <a:pt x="2793" y="153"/>
                    <a:pt x="126" y="1"/>
                  </a:cubicBezTo>
                  <a:cubicBezTo>
                    <a:pt x="124" y="1"/>
                    <a:pt x="122" y="1"/>
                    <a:pt x="1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8" name="Google Shape;6138;p88"/>
            <p:cNvSpPr/>
            <p:nvPr/>
          </p:nvSpPr>
          <p:spPr>
            <a:xfrm>
              <a:off x="5167175" y="2045300"/>
              <a:ext cx="86400" cy="24800"/>
            </a:xfrm>
            <a:custGeom>
              <a:avLst/>
              <a:gdLst/>
              <a:ahLst/>
              <a:cxnLst/>
              <a:rect l="l" t="t" r="r" b="b"/>
              <a:pathLst>
                <a:path w="3456" h="992" extrusionOk="0">
                  <a:moveTo>
                    <a:pt x="3335" y="1"/>
                  </a:moveTo>
                  <a:cubicBezTo>
                    <a:pt x="3331" y="1"/>
                    <a:pt x="3328" y="1"/>
                    <a:pt x="3325" y="1"/>
                  </a:cubicBezTo>
                  <a:cubicBezTo>
                    <a:pt x="2001" y="115"/>
                    <a:pt x="910" y="373"/>
                    <a:pt x="82" y="771"/>
                  </a:cubicBezTo>
                  <a:cubicBezTo>
                    <a:pt x="25" y="799"/>
                    <a:pt x="0" y="868"/>
                    <a:pt x="28" y="926"/>
                  </a:cubicBezTo>
                  <a:cubicBezTo>
                    <a:pt x="48" y="967"/>
                    <a:pt x="88" y="992"/>
                    <a:pt x="131" y="992"/>
                  </a:cubicBezTo>
                  <a:cubicBezTo>
                    <a:pt x="148" y="992"/>
                    <a:pt x="166" y="988"/>
                    <a:pt x="182" y="980"/>
                  </a:cubicBezTo>
                  <a:cubicBezTo>
                    <a:pt x="985" y="595"/>
                    <a:pt x="2050" y="343"/>
                    <a:pt x="3346" y="232"/>
                  </a:cubicBezTo>
                  <a:cubicBezTo>
                    <a:pt x="3355" y="231"/>
                    <a:pt x="3364" y="230"/>
                    <a:pt x="3372" y="227"/>
                  </a:cubicBezTo>
                  <a:cubicBezTo>
                    <a:pt x="3422" y="211"/>
                    <a:pt x="3456" y="161"/>
                    <a:pt x="3452" y="107"/>
                  </a:cubicBezTo>
                  <a:cubicBezTo>
                    <a:pt x="3446" y="46"/>
                    <a:pt x="3394" y="1"/>
                    <a:pt x="33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39" name="Google Shape;6139;p88"/>
            <p:cNvSpPr/>
            <p:nvPr/>
          </p:nvSpPr>
          <p:spPr>
            <a:xfrm>
              <a:off x="4910750" y="2189300"/>
              <a:ext cx="264000" cy="24925"/>
            </a:xfrm>
            <a:custGeom>
              <a:avLst/>
              <a:gdLst/>
              <a:ahLst/>
              <a:cxnLst/>
              <a:rect l="l" t="t" r="r" b="b"/>
              <a:pathLst>
                <a:path w="10560" h="997" extrusionOk="0">
                  <a:moveTo>
                    <a:pt x="5837" y="0"/>
                  </a:moveTo>
                  <a:cubicBezTo>
                    <a:pt x="4229" y="0"/>
                    <a:pt x="2325" y="169"/>
                    <a:pt x="108" y="506"/>
                  </a:cubicBezTo>
                  <a:cubicBezTo>
                    <a:pt x="45" y="515"/>
                    <a:pt x="1" y="575"/>
                    <a:pt x="11" y="639"/>
                  </a:cubicBezTo>
                  <a:cubicBezTo>
                    <a:pt x="20" y="696"/>
                    <a:pt x="69" y="737"/>
                    <a:pt x="126" y="737"/>
                  </a:cubicBezTo>
                  <a:cubicBezTo>
                    <a:pt x="131" y="737"/>
                    <a:pt x="137" y="736"/>
                    <a:pt x="143" y="735"/>
                  </a:cubicBezTo>
                  <a:cubicBezTo>
                    <a:pt x="2353" y="399"/>
                    <a:pt x="4247" y="231"/>
                    <a:pt x="5841" y="231"/>
                  </a:cubicBezTo>
                  <a:cubicBezTo>
                    <a:pt x="7790" y="231"/>
                    <a:pt x="9292" y="482"/>
                    <a:pt x="10379" y="985"/>
                  </a:cubicBezTo>
                  <a:cubicBezTo>
                    <a:pt x="10394" y="993"/>
                    <a:pt x="10411" y="997"/>
                    <a:pt x="10428" y="997"/>
                  </a:cubicBezTo>
                  <a:cubicBezTo>
                    <a:pt x="10440" y="997"/>
                    <a:pt x="10452" y="994"/>
                    <a:pt x="10464" y="990"/>
                  </a:cubicBezTo>
                  <a:cubicBezTo>
                    <a:pt x="10494" y="980"/>
                    <a:pt x="10518" y="960"/>
                    <a:pt x="10533" y="929"/>
                  </a:cubicBezTo>
                  <a:cubicBezTo>
                    <a:pt x="10560" y="871"/>
                    <a:pt x="10534" y="802"/>
                    <a:pt x="10476" y="776"/>
                  </a:cubicBezTo>
                  <a:cubicBezTo>
                    <a:pt x="9360" y="258"/>
                    <a:pt x="7824" y="0"/>
                    <a:pt x="5837"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40" name="Google Shape;6140;p88"/>
            <p:cNvSpPr/>
            <p:nvPr/>
          </p:nvSpPr>
          <p:spPr>
            <a:xfrm>
              <a:off x="5021725" y="2045200"/>
              <a:ext cx="152075" cy="24900"/>
            </a:xfrm>
            <a:custGeom>
              <a:avLst/>
              <a:gdLst/>
              <a:ahLst/>
              <a:cxnLst/>
              <a:rect l="l" t="t" r="r" b="b"/>
              <a:pathLst>
                <a:path w="6083" h="996" extrusionOk="0">
                  <a:moveTo>
                    <a:pt x="1324" y="0"/>
                  </a:moveTo>
                  <a:cubicBezTo>
                    <a:pt x="937" y="0"/>
                    <a:pt x="533" y="10"/>
                    <a:pt x="114" y="30"/>
                  </a:cubicBezTo>
                  <a:cubicBezTo>
                    <a:pt x="50" y="33"/>
                    <a:pt x="0" y="87"/>
                    <a:pt x="4" y="151"/>
                  </a:cubicBezTo>
                  <a:cubicBezTo>
                    <a:pt x="7" y="213"/>
                    <a:pt x="57" y="261"/>
                    <a:pt x="119" y="261"/>
                  </a:cubicBezTo>
                  <a:cubicBezTo>
                    <a:pt x="121" y="261"/>
                    <a:pt x="123" y="261"/>
                    <a:pt x="125" y="261"/>
                  </a:cubicBezTo>
                  <a:cubicBezTo>
                    <a:pt x="543" y="241"/>
                    <a:pt x="945" y="232"/>
                    <a:pt x="1331" y="232"/>
                  </a:cubicBezTo>
                  <a:cubicBezTo>
                    <a:pt x="3287" y="232"/>
                    <a:pt x="4822" y="484"/>
                    <a:pt x="5902" y="984"/>
                  </a:cubicBezTo>
                  <a:cubicBezTo>
                    <a:pt x="5918" y="992"/>
                    <a:pt x="5935" y="995"/>
                    <a:pt x="5951" y="995"/>
                  </a:cubicBezTo>
                  <a:cubicBezTo>
                    <a:pt x="5964" y="995"/>
                    <a:pt x="5976" y="993"/>
                    <a:pt x="5988" y="989"/>
                  </a:cubicBezTo>
                  <a:cubicBezTo>
                    <a:pt x="6017" y="980"/>
                    <a:pt x="6041" y="958"/>
                    <a:pt x="6056" y="929"/>
                  </a:cubicBezTo>
                  <a:cubicBezTo>
                    <a:pt x="6083" y="870"/>
                    <a:pt x="6057" y="801"/>
                    <a:pt x="5999" y="774"/>
                  </a:cubicBezTo>
                  <a:cubicBezTo>
                    <a:pt x="4888" y="259"/>
                    <a:pt x="3319" y="0"/>
                    <a:pt x="13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41" name="Google Shape;6141;p88"/>
            <p:cNvSpPr/>
            <p:nvPr/>
          </p:nvSpPr>
          <p:spPr>
            <a:xfrm>
              <a:off x="5024225" y="2426000"/>
              <a:ext cx="152100" cy="24900"/>
            </a:xfrm>
            <a:custGeom>
              <a:avLst/>
              <a:gdLst/>
              <a:ahLst/>
              <a:cxnLst/>
              <a:rect l="l" t="t" r="r" b="b"/>
              <a:pathLst>
                <a:path w="6084" h="996" extrusionOk="0">
                  <a:moveTo>
                    <a:pt x="1325" y="0"/>
                  </a:moveTo>
                  <a:cubicBezTo>
                    <a:pt x="937" y="0"/>
                    <a:pt x="534" y="10"/>
                    <a:pt x="114" y="29"/>
                  </a:cubicBezTo>
                  <a:cubicBezTo>
                    <a:pt x="50" y="33"/>
                    <a:pt x="0" y="87"/>
                    <a:pt x="3" y="151"/>
                  </a:cubicBezTo>
                  <a:cubicBezTo>
                    <a:pt x="6" y="213"/>
                    <a:pt x="58" y="262"/>
                    <a:pt x="119" y="262"/>
                  </a:cubicBezTo>
                  <a:cubicBezTo>
                    <a:pt x="121" y="262"/>
                    <a:pt x="123" y="262"/>
                    <a:pt x="125" y="262"/>
                  </a:cubicBezTo>
                  <a:cubicBezTo>
                    <a:pt x="545" y="242"/>
                    <a:pt x="949" y="232"/>
                    <a:pt x="1337" y="232"/>
                  </a:cubicBezTo>
                  <a:cubicBezTo>
                    <a:pt x="3291" y="232"/>
                    <a:pt x="4823" y="485"/>
                    <a:pt x="5902" y="985"/>
                  </a:cubicBezTo>
                  <a:cubicBezTo>
                    <a:pt x="5918" y="992"/>
                    <a:pt x="5934" y="995"/>
                    <a:pt x="5950" y="995"/>
                  </a:cubicBezTo>
                  <a:cubicBezTo>
                    <a:pt x="5963" y="995"/>
                    <a:pt x="5975" y="993"/>
                    <a:pt x="5988" y="989"/>
                  </a:cubicBezTo>
                  <a:cubicBezTo>
                    <a:pt x="6016" y="980"/>
                    <a:pt x="6042" y="958"/>
                    <a:pt x="6056" y="928"/>
                  </a:cubicBezTo>
                  <a:cubicBezTo>
                    <a:pt x="6083" y="870"/>
                    <a:pt x="6058" y="801"/>
                    <a:pt x="6000" y="774"/>
                  </a:cubicBezTo>
                  <a:cubicBezTo>
                    <a:pt x="4888" y="259"/>
                    <a:pt x="3319" y="0"/>
                    <a:pt x="1325"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42" name="Google Shape;6142;p88"/>
            <p:cNvSpPr/>
            <p:nvPr/>
          </p:nvSpPr>
          <p:spPr>
            <a:xfrm>
              <a:off x="4948050" y="2528200"/>
              <a:ext cx="211625" cy="71075"/>
            </a:xfrm>
            <a:custGeom>
              <a:avLst/>
              <a:gdLst/>
              <a:ahLst/>
              <a:cxnLst/>
              <a:rect l="l" t="t" r="r" b="b"/>
              <a:pathLst>
                <a:path w="8465" h="2843" extrusionOk="0">
                  <a:moveTo>
                    <a:pt x="839" y="1"/>
                  </a:moveTo>
                  <a:cubicBezTo>
                    <a:pt x="605" y="1"/>
                    <a:pt x="364" y="3"/>
                    <a:pt x="115" y="8"/>
                  </a:cubicBezTo>
                  <a:cubicBezTo>
                    <a:pt x="50" y="9"/>
                    <a:pt x="0" y="61"/>
                    <a:pt x="1" y="126"/>
                  </a:cubicBezTo>
                  <a:cubicBezTo>
                    <a:pt x="3" y="189"/>
                    <a:pt x="55" y="239"/>
                    <a:pt x="117" y="239"/>
                  </a:cubicBezTo>
                  <a:cubicBezTo>
                    <a:pt x="118" y="239"/>
                    <a:pt x="119" y="239"/>
                    <a:pt x="119" y="239"/>
                  </a:cubicBezTo>
                  <a:cubicBezTo>
                    <a:pt x="369" y="234"/>
                    <a:pt x="612" y="232"/>
                    <a:pt x="846" y="232"/>
                  </a:cubicBezTo>
                  <a:cubicBezTo>
                    <a:pt x="6491" y="232"/>
                    <a:pt x="7762" y="1578"/>
                    <a:pt x="8226" y="2769"/>
                  </a:cubicBezTo>
                  <a:cubicBezTo>
                    <a:pt x="8244" y="2815"/>
                    <a:pt x="8288" y="2843"/>
                    <a:pt x="8334" y="2843"/>
                  </a:cubicBezTo>
                  <a:cubicBezTo>
                    <a:pt x="8346" y="2843"/>
                    <a:pt x="8358" y="2841"/>
                    <a:pt x="8370" y="2837"/>
                  </a:cubicBezTo>
                  <a:cubicBezTo>
                    <a:pt x="8372" y="2836"/>
                    <a:pt x="8374" y="2836"/>
                    <a:pt x="8375" y="2835"/>
                  </a:cubicBezTo>
                  <a:cubicBezTo>
                    <a:pt x="8435" y="2812"/>
                    <a:pt x="8465" y="2744"/>
                    <a:pt x="8441" y="2685"/>
                  </a:cubicBezTo>
                  <a:cubicBezTo>
                    <a:pt x="7951" y="1425"/>
                    <a:pt x="6631" y="1"/>
                    <a:pt x="8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43" name="Google Shape;6143;p88"/>
            <p:cNvSpPr/>
            <p:nvPr/>
          </p:nvSpPr>
          <p:spPr>
            <a:xfrm>
              <a:off x="4865975" y="2556200"/>
              <a:ext cx="265000" cy="42000"/>
            </a:xfrm>
            <a:custGeom>
              <a:avLst/>
              <a:gdLst/>
              <a:ahLst/>
              <a:cxnLst/>
              <a:rect l="l" t="t" r="r" b="b"/>
              <a:pathLst>
                <a:path w="10600" h="1680" extrusionOk="0">
                  <a:moveTo>
                    <a:pt x="4775" y="0"/>
                  </a:moveTo>
                  <a:cubicBezTo>
                    <a:pt x="3428" y="0"/>
                    <a:pt x="1870" y="79"/>
                    <a:pt x="111" y="237"/>
                  </a:cubicBezTo>
                  <a:cubicBezTo>
                    <a:pt x="49" y="243"/>
                    <a:pt x="0" y="299"/>
                    <a:pt x="7" y="363"/>
                  </a:cubicBezTo>
                  <a:cubicBezTo>
                    <a:pt x="11" y="423"/>
                    <a:pt x="62" y="468"/>
                    <a:pt x="121" y="468"/>
                  </a:cubicBezTo>
                  <a:cubicBezTo>
                    <a:pt x="125" y="468"/>
                    <a:pt x="128" y="468"/>
                    <a:pt x="132" y="467"/>
                  </a:cubicBezTo>
                  <a:cubicBezTo>
                    <a:pt x="1928" y="306"/>
                    <a:pt x="3449" y="237"/>
                    <a:pt x="4726" y="237"/>
                  </a:cubicBezTo>
                  <a:cubicBezTo>
                    <a:pt x="8625" y="237"/>
                    <a:pt x="10234" y="889"/>
                    <a:pt x="10361" y="1584"/>
                  </a:cubicBezTo>
                  <a:cubicBezTo>
                    <a:pt x="10371" y="1640"/>
                    <a:pt x="10420" y="1680"/>
                    <a:pt x="10475" y="1680"/>
                  </a:cubicBezTo>
                  <a:cubicBezTo>
                    <a:pt x="10482" y="1680"/>
                    <a:pt x="10488" y="1679"/>
                    <a:pt x="10495" y="1678"/>
                  </a:cubicBezTo>
                  <a:cubicBezTo>
                    <a:pt x="10500" y="1677"/>
                    <a:pt x="10507" y="1675"/>
                    <a:pt x="10512" y="1674"/>
                  </a:cubicBezTo>
                  <a:cubicBezTo>
                    <a:pt x="10565" y="1655"/>
                    <a:pt x="10599" y="1600"/>
                    <a:pt x="10588" y="1543"/>
                  </a:cubicBezTo>
                  <a:cubicBezTo>
                    <a:pt x="10513" y="1124"/>
                    <a:pt x="10030" y="557"/>
                    <a:pt x="8169" y="236"/>
                  </a:cubicBezTo>
                  <a:cubicBezTo>
                    <a:pt x="7254" y="79"/>
                    <a:pt x="6119" y="0"/>
                    <a:pt x="47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44" name="Google Shape;6144;p88"/>
            <p:cNvSpPr/>
            <p:nvPr/>
          </p:nvSpPr>
          <p:spPr>
            <a:xfrm>
              <a:off x="4585450" y="2382725"/>
              <a:ext cx="29425" cy="198775"/>
            </a:xfrm>
            <a:custGeom>
              <a:avLst/>
              <a:gdLst/>
              <a:ahLst/>
              <a:cxnLst/>
              <a:rect l="l" t="t" r="r" b="b"/>
              <a:pathLst>
                <a:path w="1177" h="7951" extrusionOk="0">
                  <a:moveTo>
                    <a:pt x="1055" y="0"/>
                  </a:moveTo>
                  <a:cubicBezTo>
                    <a:pt x="996" y="0"/>
                    <a:pt x="946" y="43"/>
                    <a:pt x="938" y="103"/>
                  </a:cubicBezTo>
                  <a:lnTo>
                    <a:pt x="9" y="7821"/>
                  </a:lnTo>
                  <a:cubicBezTo>
                    <a:pt x="0" y="7884"/>
                    <a:pt x="46" y="7941"/>
                    <a:pt x="109" y="7949"/>
                  </a:cubicBezTo>
                  <a:cubicBezTo>
                    <a:pt x="114" y="7950"/>
                    <a:pt x="118" y="7950"/>
                    <a:pt x="123" y="7950"/>
                  </a:cubicBezTo>
                  <a:cubicBezTo>
                    <a:pt x="136" y="7950"/>
                    <a:pt x="148" y="7948"/>
                    <a:pt x="160" y="7944"/>
                  </a:cubicBezTo>
                  <a:cubicBezTo>
                    <a:pt x="201" y="7930"/>
                    <a:pt x="233" y="7894"/>
                    <a:pt x="239" y="7848"/>
                  </a:cubicBezTo>
                  <a:lnTo>
                    <a:pt x="1169" y="130"/>
                  </a:lnTo>
                  <a:cubicBezTo>
                    <a:pt x="1177" y="67"/>
                    <a:pt x="1132" y="9"/>
                    <a:pt x="1068" y="1"/>
                  </a:cubicBezTo>
                  <a:cubicBezTo>
                    <a:pt x="1063" y="0"/>
                    <a:pt x="1059" y="0"/>
                    <a:pt x="10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45" name="Google Shape;6145;p88"/>
            <p:cNvSpPr/>
            <p:nvPr/>
          </p:nvSpPr>
          <p:spPr>
            <a:xfrm>
              <a:off x="4618450" y="2224500"/>
              <a:ext cx="19900" cy="119800"/>
            </a:xfrm>
            <a:custGeom>
              <a:avLst/>
              <a:gdLst/>
              <a:ahLst/>
              <a:cxnLst/>
              <a:rect l="l" t="t" r="r" b="b"/>
              <a:pathLst>
                <a:path w="796" h="4792" extrusionOk="0">
                  <a:moveTo>
                    <a:pt x="674" y="0"/>
                  </a:moveTo>
                  <a:cubicBezTo>
                    <a:pt x="616" y="0"/>
                    <a:pt x="566" y="44"/>
                    <a:pt x="558" y="103"/>
                  </a:cubicBezTo>
                  <a:lnTo>
                    <a:pt x="9" y="4661"/>
                  </a:lnTo>
                  <a:cubicBezTo>
                    <a:pt x="1" y="4725"/>
                    <a:pt x="46" y="4782"/>
                    <a:pt x="110" y="4790"/>
                  </a:cubicBezTo>
                  <a:cubicBezTo>
                    <a:pt x="114" y="4791"/>
                    <a:pt x="119" y="4791"/>
                    <a:pt x="123" y="4791"/>
                  </a:cubicBezTo>
                  <a:cubicBezTo>
                    <a:pt x="136" y="4791"/>
                    <a:pt x="149" y="4789"/>
                    <a:pt x="160" y="4785"/>
                  </a:cubicBezTo>
                  <a:cubicBezTo>
                    <a:pt x="201" y="4771"/>
                    <a:pt x="233" y="4735"/>
                    <a:pt x="239" y="4689"/>
                  </a:cubicBezTo>
                  <a:lnTo>
                    <a:pt x="789" y="131"/>
                  </a:lnTo>
                  <a:cubicBezTo>
                    <a:pt x="796" y="67"/>
                    <a:pt x="751" y="9"/>
                    <a:pt x="687" y="1"/>
                  </a:cubicBezTo>
                  <a:cubicBezTo>
                    <a:pt x="682" y="1"/>
                    <a:pt x="678" y="0"/>
                    <a:pt x="6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46" name="Google Shape;6146;p88"/>
            <p:cNvSpPr/>
            <p:nvPr/>
          </p:nvSpPr>
          <p:spPr>
            <a:xfrm>
              <a:off x="5677075" y="1990250"/>
              <a:ext cx="27875" cy="176625"/>
            </a:xfrm>
            <a:custGeom>
              <a:avLst/>
              <a:gdLst/>
              <a:ahLst/>
              <a:cxnLst/>
              <a:rect l="l" t="t" r="r" b="b"/>
              <a:pathLst>
                <a:path w="1115" h="7065" extrusionOk="0">
                  <a:moveTo>
                    <a:pt x="122" y="0"/>
                  </a:moveTo>
                  <a:cubicBezTo>
                    <a:pt x="118" y="0"/>
                    <a:pt x="113" y="1"/>
                    <a:pt x="109" y="1"/>
                  </a:cubicBezTo>
                  <a:cubicBezTo>
                    <a:pt x="46" y="10"/>
                    <a:pt x="1" y="68"/>
                    <a:pt x="9" y="131"/>
                  </a:cubicBezTo>
                  <a:lnTo>
                    <a:pt x="878" y="6964"/>
                  </a:lnTo>
                  <a:cubicBezTo>
                    <a:pt x="885" y="7022"/>
                    <a:pt x="935" y="7064"/>
                    <a:pt x="992" y="7064"/>
                  </a:cubicBezTo>
                  <a:cubicBezTo>
                    <a:pt x="997" y="7064"/>
                    <a:pt x="1002" y="7064"/>
                    <a:pt x="1007" y="7063"/>
                  </a:cubicBezTo>
                  <a:cubicBezTo>
                    <a:pt x="1016" y="7062"/>
                    <a:pt x="1023" y="7061"/>
                    <a:pt x="1030" y="7058"/>
                  </a:cubicBezTo>
                  <a:cubicBezTo>
                    <a:pt x="1082" y="7042"/>
                    <a:pt x="1114" y="6990"/>
                    <a:pt x="1108" y="6934"/>
                  </a:cubicBezTo>
                  <a:lnTo>
                    <a:pt x="238" y="102"/>
                  </a:lnTo>
                  <a:cubicBezTo>
                    <a:pt x="231" y="43"/>
                    <a:pt x="180" y="0"/>
                    <a:pt x="1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47" name="Google Shape;6147;p88"/>
            <p:cNvSpPr/>
            <p:nvPr/>
          </p:nvSpPr>
          <p:spPr>
            <a:xfrm>
              <a:off x="5729350" y="2435900"/>
              <a:ext cx="21675" cy="132725"/>
            </a:xfrm>
            <a:custGeom>
              <a:avLst/>
              <a:gdLst/>
              <a:ahLst/>
              <a:cxnLst/>
              <a:rect l="l" t="t" r="r" b="b"/>
              <a:pathLst>
                <a:path w="867" h="5309" extrusionOk="0">
                  <a:moveTo>
                    <a:pt x="124" y="1"/>
                  </a:moveTo>
                  <a:cubicBezTo>
                    <a:pt x="119" y="1"/>
                    <a:pt x="114" y="1"/>
                    <a:pt x="109" y="2"/>
                  </a:cubicBezTo>
                  <a:cubicBezTo>
                    <a:pt x="45" y="10"/>
                    <a:pt x="0" y="67"/>
                    <a:pt x="9" y="130"/>
                  </a:cubicBezTo>
                  <a:lnTo>
                    <a:pt x="630" y="5206"/>
                  </a:lnTo>
                  <a:cubicBezTo>
                    <a:pt x="636" y="5265"/>
                    <a:pt x="686" y="5308"/>
                    <a:pt x="743" y="5308"/>
                  </a:cubicBezTo>
                  <a:cubicBezTo>
                    <a:pt x="748" y="5308"/>
                    <a:pt x="753" y="5308"/>
                    <a:pt x="758" y="5307"/>
                  </a:cubicBezTo>
                  <a:cubicBezTo>
                    <a:pt x="767" y="5306"/>
                    <a:pt x="774" y="5304"/>
                    <a:pt x="781" y="5302"/>
                  </a:cubicBezTo>
                  <a:cubicBezTo>
                    <a:pt x="832" y="5285"/>
                    <a:pt x="866" y="5233"/>
                    <a:pt x="859" y="5179"/>
                  </a:cubicBezTo>
                  <a:lnTo>
                    <a:pt x="239" y="102"/>
                  </a:lnTo>
                  <a:cubicBezTo>
                    <a:pt x="231" y="44"/>
                    <a:pt x="182" y="1"/>
                    <a:pt x="1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148" name="Google Shape;6148;p88"/>
          <p:cNvGrpSpPr/>
          <p:nvPr/>
        </p:nvGrpSpPr>
        <p:grpSpPr>
          <a:xfrm>
            <a:off x="3969647" y="2192242"/>
            <a:ext cx="857400" cy="840247"/>
            <a:chOff x="4651250" y="586500"/>
            <a:chExt cx="934700" cy="916000"/>
          </a:xfrm>
        </p:grpSpPr>
        <p:sp>
          <p:nvSpPr>
            <p:cNvPr id="6149" name="Google Shape;6149;p88"/>
            <p:cNvSpPr/>
            <p:nvPr/>
          </p:nvSpPr>
          <p:spPr>
            <a:xfrm>
              <a:off x="4683525" y="1002500"/>
              <a:ext cx="726800" cy="471475"/>
            </a:xfrm>
            <a:custGeom>
              <a:avLst/>
              <a:gdLst/>
              <a:ahLst/>
              <a:cxnLst/>
              <a:rect l="l" t="t" r="r" b="b"/>
              <a:pathLst>
                <a:path w="29072" h="18859" extrusionOk="0">
                  <a:moveTo>
                    <a:pt x="1894" y="1"/>
                  </a:moveTo>
                  <a:cubicBezTo>
                    <a:pt x="1894" y="1"/>
                    <a:pt x="1" y="2784"/>
                    <a:pt x="1549" y="4287"/>
                  </a:cubicBezTo>
                  <a:lnTo>
                    <a:pt x="27368" y="18765"/>
                  </a:lnTo>
                  <a:lnTo>
                    <a:pt x="28209" y="18859"/>
                  </a:lnTo>
                  <a:lnTo>
                    <a:pt x="29072" y="15241"/>
                  </a:lnTo>
                  <a:lnTo>
                    <a:pt x="18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0" name="Google Shape;6150;p88"/>
            <p:cNvSpPr/>
            <p:nvPr/>
          </p:nvSpPr>
          <p:spPr>
            <a:xfrm>
              <a:off x="4678725" y="998425"/>
              <a:ext cx="735975" cy="479600"/>
            </a:xfrm>
            <a:custGeom>
              <a:avLst/>
              <a:gdLst/>
              <a:ahLst/>
              <a:cxnLst/>
              <a:rect l="l" t="t" r="r" b="b"/>
              <a:pathLst>
                <a:path w="29439" h="19184" extrusionOk="0">
                  <a:moveTo>
                    <a:pt x="2141" y="380"/>
                  </a:moveTo>
                  <a:lnTo>
                    <a:pt x="29078" y="15485"/>
                  </a:lnTo>
                  <a:lnTo>
                    <a:pt x="28276" y="18844"/>
                  </a:lnTo>
                  <a:lnTo>
                    <a:pt x="27610" y="18771"/>
                  </a:lnTo>
                  <a:lnTo>
                    <a:pt x="1839" y="4319"/>
                  </a:lnTo>
                  <a:cubicBezTo>
                    <a:pt x="610" y="3099"/>
                    <a:pt x="1809" y="924"/>
                    <a:pt x="2141" y="380"/>
                  </a:cubicBezTo>
                  <a:close/>
                  <a:moveTo>
                    <a:pt x="2086" y="1"/>
                  </a:moveTo>
                  <a:cubicBezTo>
                    <a:pt x="2034" y="1"/>
                    <a:pt x="1983" y="26"/>
                    <a:pt x="1951" y="72"/>
                  </a:cubicBezTo>
                  <a:cubicBezTo>
                    <a:pt x="1871" y="190"/>
                    <a:pt x="0" y="2986"/>
                    <a:pt x="1627" y="4566"/>
                  </a:cubicBezTo>
                  <a:cubicBezTo>
                    <a:pt x="1638" y="4577"/>
                    <a:pt x="1649" y="4585"/>
                    <a:pt x="1661" y="4592"/>
                  </a:cubicBezTo>
                  <a:lnTo>
                    <a:pt x="27481" y="19070"/>
                  </a:lnTo>
                  <a:cubicBezTo>
                    <a:pt x="27499" y="19080"/>
                    <a:pt x="27521" y="19087"/>
                    <a:pt x="27542" y="19090"/>
                  </a:cubicBezTo>
                  <a:lnTo>
                    <a:pt x="28383" y="19183"/>
                  </a:lnTo>
                  <a:lnTo>
                    <a:pt x="28401" y="19183"/>
                  </a:lnTo>
                  <a:cubicBezTo>
                    <a:pt x="28475" y="19183"/>
                    <a:pt x="28541" y="19133"/>
                    <a:pt x="28558" y="19059"/>
                  </a:cubicBezTo>
                  <a:lnTo>
                    <a:pt x="29421" y="15441"/>
                  </a:lnTo>
                  <a:cubicBezTo>
                    <a:pt x="29439" y="15371"/>
                    <a:pt x="29407" y="15297"/>
                    <a:pt x="29343" y="15262"/>
                  </a:cubicBezTo>
                  <a:lnTo>
                    <a:pt x="2165" y="22"/>
                  </a:lnTo>
                  <a:cubicBezTo>
                    <a:pt x="2140" y="8"/>
                    <a:pt x="2113" y="1"/>
                    <a:pt x="20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1" name="Google Shape;6151;p88"/>
            <p:cNvSpPr/>
            <p:nvPr/>
          </p:nvSpPr>
          <p:spPr>
            <a:xfrm>
              <a:off x="4747875" y="590575"/>
              <a:ext cx="833750" cy="775750"/>
            </a:xfrm>
            <a:custGeom>
              <a:avLst/>
              <a:gdLst/>
              <a:ahLst/>
              <a:cxnLst/>
              <a:rect l="l" t="t" r="r" b="b"/>
              <a:pathLst>
                <a:path w="33350" h="31030" extrusionOk="0">
                  <a:moveTo>
                    <a:pt x="16582" y="0"/>
                  </a:moveTo>
                  <a:lnTo>
                    <a:pt x="1" y="14886"/>
                  </a:lnTo>
                  <a:lnTo>
                    <a:pt x="28791" y="31030"/>
                  </a:lnTo>
                  <a:lnTo>
                    <a:pt x="33349" y="9402"/>
                  </a:lnTo>
                  <a:lnTo>
                    <a:pt x="1658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2" name="Google Shape;6152;p88"/>
            <p:cNvSpPr/>
            <p:nvPr/>
          </p:nvSpPr>
          <p:spPr>
            <a:xfrm>
              <a:off x="4743700" y="586500"/>
              <a:ext cx="842250" cy="783900"/>
            </a:xfrm>
            <a:custGeom>
              <a:avLst/>
              <a:gdLst/>
              <a:ahLst/>
              <a:cxnLst/>
              <a:rect l="l" t="t" r="r" b="b"/>
              <a:pathLst>
                <a:path w="33690" h="31356" extrusionOk="0">
                  <a:moveTo>
                    <a:pt x="16772" y="361"/>
                  </a:moveTo>
                  <a:lnTo>
                    <a:pt x="33333" y="9649"/>
                  </a:lnTo>
                  <a:lnTo>
                    <a:pt x="28844" y="30943"/>
                  </a:lnTo>
                  <a:lnTo>
                    <a:pt x="445" y="15018"/>
                  </a:lnTo>
                  <a:lnTo>
                    <a:pt x="16772" y="361"/>
                  </a:lnTo>
                  <a:close/>
                  <a:moveTo>
                    <a:pt x="16749" y="1"/>
                  </a:moveTo>
                  <a:cubicBezTo>
                    <a:pt x="16710" y="1"/>
                    <a:pt x="16671" y="15"/>
                    <a:pt x="16641" y="42"/>
                  </a:cubicBezTo>
                  <a:lnTo>
                    <a:pt x="59" y="14927"/>
                  </a:lnTo>
                  <a:cubicBezTo>
                    <a:pt x="20" y="14962"/>
                    <a:pt x="0" y="15015"/>
                    <a:pt x="6" y="15066"/>
                  </a:cubicBezTo>
                  <a:cubicBezTo>
                    <a:pt x="13" y="15119"/>
                    <a:pt x="42" y="15165"/>
                    <a:pt x="89" y="15191"/>
                  </a:cubicBezTo>
                  <a:lnTo>
                    <a:pt x="28878" y="31335"/>
                  </a:lnTo>
                  <a:cubicBezTo>
                    <a:pt x="28903" y="31348"/>
                    <a:pt x="28930" y="31355"/>
                    <a:pt x="28957" y="31355"/>
                  </a:cubicBezTo>
                  <a:cubicBezTo>
                    <a:pt x="28981" y="31355"/>
                    <a:pt x="29003" y="31350"/>
                    <a:pt x="29025" y="31341"/>
                  </a:cubicBezTo>
                  <a:cubicBezTo>
                    <a:pt x="29071" y="31319"/>
                    <a:pt x="29105" y="31277"/>
                    <a:pt x="29117" y="31226"/>
                  </a:cubicBezTo>
                  <a:lnTo>
                    <a:pt x="33676" y="9598"/>
                  </a:lnTo>
                  <a:cubicBezTo>
                    <a:pt x="33690" y="9529"/>
                    <a:pt x="33658" y="9458"/>
                    <a:pt x="33596" y="9423"/>
                  </a:cubicBezTo>
                  <a:lnTo>
                    <a:pt x="16829" y="22"/>
                  </a:lnTo>
                  <a:cubicBezTo>
                    <a:pt x="16804" y="8"/>
                    <a:pt x="16777" y="1"/>
                    <a:pt x="167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3" name="Google Shape;6153;p88"/>
            <p:cNvSpPr/>
            <p:nvPr/>
          </p:nvSpPr>
          <p:spPr>
            <a:xfrm>
              <a:off x="4799900" y="627150"/>
              <a:ext cx="745025" cy="693225"/>
            </a:xfrm>
            <a:custGeom>
              <a:avLst/>
              <a:gdLst/>
              <a:ahLst/>
              <a:cxnLst/>
              <a:rect l="l" t="t" r="r" b="b"/>
              <a:pathLst>
                <a:path w="29801" h="27729" extrusionOk="0">
                  <a:moveTo>
                    <a:pt x="14818" y="1"/>
                  </a:moveTo>
                  <a:lnTo>
                    <a:pt x="0" y="13302"/>
                  </a:lnTo>
                  <a:lnTo>
                    <a:pt x="25727" y="27729"/>
                  </a:lnTo>
                  <a:lnTo>
                    <a:pt x="29801" y="8403"/>
                  </a:lnTo>
                  <a:lnTo>
                    <a:pt x="1481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4" name="Google Shape;6154;p88"/>
            <p:cNvSpPr/>
            <p:nvPr/>
          </p:nvSpPr>
          <p:spPr>
            <a:xfrm>
              <a:off x="4796950" y="624275"/>
              <a:ext cx="751050" cy="699000"/>
            </a:xfrm>
            <a:custGeom>
              <a:avLst/>
              <a:gdLst/>
              <a:ahLst/>
              <a:cxnLst/>
              <a:rect l="l" t="t" r="r" b="b"/>
              <a:pathLst>
                <a:path w="30042" h="27960" extrusionOk="0">
                  <a:moveTo>
                    <a:pt x="14951" y="258"/>
                  </a:moveTo>
                  <a:lnTo>
                    <a:pt x="29787" y="8578"/>
                  </a:lnTo>
                  <a:lnTo>
                    <a:pt x="25764" y="27665"/>
                  </a:lnTo>
                  <a:lnTo>
                    <a:pt x="317" y="13396"/>
                  </a:lnTo>
                  <a:lnTo>
                    <a:pt x="14951" y="258"/>
                  </a:lnTo>
                  <a:close/>
                  <a:moveTo>
                    <a:pt x="14936" y="1"/>
                  </a:moveTo>
                  <a:cubicBezTo>
                    <a:pt x="14908" y="1"/>
                    <a:pt x="14881" y="11"/>
                    <a:pt x="14859" y="31"/>
                  </a:cubicBezTo>
                  <a:lnTo>
                    <a:pt x="41" y="13332"/>
                  </a:lnTo>
                  <a:cubicBezTo>
                    <a:pt x="13" y="13357"/>
                    <a:pt x="0" y="13394"/>
                    <a:pt x="4" y="13431"/>
                  </a:cubicBezTo>
                  <a:cubicBezTo>
                    <a:pt x="7" y="13468"/>
                    <a:pt x="30" y="13501"/>
                    <a:pt x="62" y="13519"/>
                  </a:cubicBezTo>
                  <a:lnTo>
                    <a:pt x="25787" y="27945"/>
                  </a:lnTo>
                  <a:cubicBezTo>
                    <a:pt x="25805" y="27955"/>
                    <a:pt x="25824" y="27959"/>
                    <a:pt x="25845" y="27959"/>
                  </a:cubicBezTo>
                  <a:cubicBezTo>
                    <a:pt x="25860" y="27959"/>
                    <a:pt x="25877" y="27956"/>
                    <a:pt x="25892" y="27950"/>
                  </a:cubicBezTo>
                  <a:cubicBezTo>
                    <a:pt x="25926" y="27934"/>
                    <a:pt x="25951" y="27904"/>
                    <a:pt x="25958" y="27868"/>
                  </a:cubicBezTo>
                  <a:lnTo>
                    <a:pt x="30032" y="8543"/>
                  </a:lnTo>
                  <a:cubicBezTo>
                    <a:pt x="30042" y="8492"/>
                    <a:pt x="30019" y="8442"/>
                    <a:pt x="29975" y="8417"/>
                  </a:cubicBezTo>
                  <a:lnTo>
                    <a:pt x="14992" y="15"/>
                  </a:lnTo>
                  <a:cubicBezTo>
                    <a:pt x="14975" y="6"/>
                    <a:pt x="14956" y="1"/>
                    <a:pt x="149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5" name="Google Shape;6155;p88"/>
            <p:cNvSpPr/>
            <p:nvPr/>
          </p:nvSpPr>
          <p:spPr>
            <a:xfrm>
              <a:off x="4702650" y="991000"/>
              <a:ext cx="732575" cy="452650"/>
            </a:xfrm>
            <a:custGeom>
              <a:avLst/>
              <a:gdLst/>
              <a:ahLst/>
              <a:cxnLst/>
              <a:rect l="l" t="t" r="r" b="b"/>
              <a:pathLst>
                <a:path w="29303" h="18106" extrusionOk="0">
                  <a:moveTo>
                    <a:pt x="2002" y="1"/>
                  </a:moveTo>
                  <a:cubicBezTo>
                    <a:pt x="2002" y="1"/>
                    <a:pt x="1" y="1860"/>
                    <a:pt x="149" y="3305"/>
                  </a:cubicBezTo>
                  <a:lnTo>
                    <a:pt x="26543" y="18105"/>
                  </a:lnTo>
                  <a:lnTo>
                    <a:pt x="29302" y="15310"/>
                  </a:lnTo>
                  <a:lnTo>
                    <a:pt x="200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6" name="Google Shape;6156;p88"/>
            <p:cNvSpPr/>
            <p:nvPr/>
          </p:nvSpPr>
          <p:spPr>
            <a:xfrm>
              <a:off x="4699675" y="988125"/>
              <a:ext cx="738550" cy="458425"/>
            </a:xfrm>
            <a:custGeom>
              <a:avLst/>
              <a:gdLst/>
              <a:ahLst/>
              <a:cxnLst/>
              <a:rect l="l" t="t" r="r" b="b"/>
              <a:pathLst>
                <a:path w="29542" h="18337" extrusionOk="0">
                  <a:moveTo>
                    <a:pt x="2140" y="260"/>
                  </a:moveTo>
                  <a:lnTo>
                    <a:pt x="29232" y="15452"/>
                  </a:lnTo>
                  <a:lnTo>
                    <a:pt x="26642" y="18076"/>
                  </a:lnTo>
                  <a:lnTo>
                    <a:pt x="379" y="3349"/>
                  </a:lnTo>
                  <a:cubicBezTo>
                    <a:pt x="306" y="2125"/>
                    <a:pt x="1816" y="577"/>
                    <a:pt x="2140" y="260"/>
                  </a:cubicBezTo>
                  <a:close/>
                  <a:moveTo>
                    <a:pt x="2122" y="1"/>
                  </a:moveTo>
                  <a:cubicBezTo>
                    <a:pt x="2093" y="1"/>
                    <a:pt x="2064" y="11"/>
                    <a:pt x="2042" y="32"/>
                  </a:cubicBezTo>
                  <a:cubicBezTo>
                    <a:pt x="1959" y="109"/>
                    <a:pt x="1" y="1947"/>
                    <a:pt x="153" y="3433"/>
                  </a:cubicBezTo>
                  <a:cubicBezTo>
                    <a:pt x="157" y="3470"/>
                    <a:pt x="179" y="3503"/>
                    <a:pt x="211" y="3521"/>
                  </a:cubicBezTo>
                  <a:lnTo>
                    <a:pt x="26606" y="18322"/>
                  </a:lnTo>
                  <a:cubicBezTo>
                    <a:pt x="26623" y="18332"/>
                    <a:pt x="26643" y="18336"/>
                    <a:pt x="26662" y="18336"/>
                  </a:cubicBezTo>
                  <a:cubicBezTo>
                    <a:pt x="26693" y="18336"/>
                    <a:pt x="26723" y="18325"/>
                    <a:pt x="26744" y="18302"/>
                  </a:cubicBezTo>
                  <a:lnTo>
                    <a:pt x="29505" y="15506"/>
                  </a:lnTo>
                  <a:cubicBezTo>
                    <a:pt x="29529" y="15480"/>
                    <a:pt x="29542" y="15444"/>
                    <a:pt x="29537" y="15408"/>
                  </a:cubicBezTo>
                  <a:cubicBezTo>
                    <a:pt x="29531" y="15373"/>
                    <a:pt x="29510" y="15342"/>
                    <a:pt x="29479" y="15324"/>
                  </a:cubicBezTo>
                  <a:lnTo>
                    <a:pt x="2178" y="15"/>
                  </a:lnTo>
                  <a:cubicBezTo>
                    <a:pt x="2160" y="5"/>
                    <a:pt x="2141" y="1"/>
                    <a:pt x="21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7" name="Google Shape;6157;p88"/>
            <p:cNvSpPr/>
            <p:nvPr/>
          </p:nvSpPr>
          <p:spPr>
            <a:xfrm>
              <a:off x="4651250" y="962700"/>
              <a:ext cx="816425" cy="535750"/>
            </a:xfrm>
            <a:custGeom>
              <a:avLst/>
              <a:gdLst/>
              <a:ahLst/>
              <a:cxnLst/>
              <a:rect l="l" t="t" r="r" b="b"/>
              <a:pathLst>
                <a:path w="32657" h="21430" extrusionOk="0">
                  <a:moveTo>
                    <a:pt x="3866" y="1"/>
                  </a:moveTo>
                  <a:cubicBezTo>
                    <a:pt x="1925" y="1023"/>
                    <a:pt x="0" y="4918"/>
                    <a:pt x="2398" y="6540"/>
                  </a:cubicBezTo>
                  <a:lnTo>
                    <a:pt x="28951" y="21430"/>
                  </a:lnTo>
                  <a:lnTo>
                    <a:pt x="29500" y="20451"/>
                  </a:lnTo>
                  <a:lnTo>
                    <a:pt x="2826" y="5493"/>
                  </a:lnTo>
                  <a:cubicBezTo>
                    <a:pt x="2826" y="5493"/>
                    <a:pt x="2382" y="3039"/>
                    <a:pt x="4415" y="1717"/>
                  </a:cubicBezTo>
                  <a:lnTo>
                    <a:pt x="32055" y="17216"/>
                  </a:lnTo>
                  <a:lnTo>
                    <a:pt x="32656" y="16145"/>
                  </a:lnTo>
                  <a:lnTo>
                    <a:pt x="386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8" name="Google Shape;6158;p88"/>
            <p:cNvSpPr/>
            <p:nvPr/>
          </p:nvSpPr>
          <p:spPr>
            <a:xfrm>
              <a:off x="4677875" y="958650"/>
              <a:ext cx="794425" cy="543850"/>
            </a:xfrm>
            <a:custGeom>
              <a:avLst/>
              <a:gdLst/>
              <a:ahLst/>
              <a:cxnLst/>
              <a:rect l="l" t="t" r="r" b="b"/>
              <a:pathLst>
                <a:path w="31777" h="21754" extrusionOk="0">
                  <a:moveTo>
                    <a:pt x="2800" y="348"/>
                  </a:moveTo>
                  <a:lnTo>
                    <a:pt x="31370" y="16368"/>
                  </a:lnTo>
                  <a:lnTo>
                    <a:pt x="30928" y="17157"/>
                  </a:lnTo>
                  <a:lnTo>
                    <a:pt x="3429" y="1737"/>
                  </a:lnTo>
                  <a:cubicBezTo>
                    <a:pt x="3405" y="1723"/>
                    <a:pt x="3377" y="1716"/>
                    <a:pt x="3350" y="1716"/>
                  </a:cubicBezTo>
                  <a:cubicBezTo>
                    <a:pt x="3319" y="1716"/>
                    <a:pt x="3288" y="1725"/>
                    <a:pt x="3262" y="1742"/>
                  </a:cubicBezTo>
                  <a:cubicBezTo>
                    <a:pt x="1162" y="3108"/>
                    <a:pt x="1597" y="5659"/>
                    <a:pt x="1602" y="5684"/>
                  </a:cubicBezTo>
                  <a:cubicBezTo>
                    <a:pt x="1610" y="5732"/>
                    <a:pt x="1639" y="5773"/>
                    <a:pt x="1682" y="5796"/>
                  </a:cubicBezTo>
                  <a:lnTo>
                    <a:pt x="28214" y="20674"/>
                  </a:lnTo>
                  <a:lnTo>
                    <a:pt x="27823" y="21371"/>
                  </a:lnTo>
                  <a:lnTo>
                    <a:pt x="1419" y="6564"/>
                  </a:lnTo>
                  <a:cubicBezTo>
                    <a:pt x="497" y="5936"/>
                    <a:pt x="347" y="5005"/>
                    <a:pt x="384" y="4334"/>
                  </a:cubicBezTo>
                  <a:cubicBezTo>
                    <a:pt x="475" y="2699"/>
                    <a:pt x="1690" y="980"/>
                    <a:pt x="2800" y="348"/>
                  </a:cubicBezTo>
                  <a:close/>
                  <a:moveTo>
                    <a:pt x="2801" y="0"/>
                  </a:moveTo>
                  <a:cubicBezTo>
                    <a:pt x="2775" y="0"/>
                    <a:pt x="2749" y="7"/>
                    <a:pt x="2725" y="19"/>
                  </a:cubicBezTo>
                  <a:cubicBezTo>
                    <a:pt x="1347" y="746"/>
                    <a:pt x="151" y="2673"/>
                    <a:pt x="60" y="4315"/>
                  </a:cubicBezTo>
                  <a:cubicBezTo>
                    <a:pt x="1" y="5400"/>
                    <a:pt x="409" y="6272"/>
                    <a:pt x="1243" y="6836"/>
                  </a:cubicBezTo>
                  <a:cubicBezTo>
                    <a:pt x="1246" y="6839"/>
                    <a:pt x="1250" y="6841"/>
                    <a:pt x="1254" y="6843"/>
                  </a:cubicBezTo>
                  <a:lnTo>
                    <a:pt x="27807" y="21733"/>
                  </a:lnTo>
                  <a:cubicBezTo>
                    <a:pt x="27831" y="21746"/>
                    <a:pt x="27858" y="21753"/>
                    <a:pt x="27886" y="21753"/>
                  </a:cubicBezTo>
                  <a:cubicBezTo>
                    <a:pt x="27900" y="21753"/>
                    <a:pt x="27916" y="21751"/>
                    <a:pt x="27930" y="21747"/>
                  </a:cubicBezTo>
                  <a:cubicBezTo>
                    <a:pt x="27971" y="21736"/>
                    <a:pt x="28006" y="21708"/>
                    <a:pt x="28028" y="21671"/>
                  </a:cubicBezTo>
                  <a:lnTo>
                    <a:pt x="28576" y="20692"/>
                  </a:lnTo>
                  <a:cubicBezTo>
                    <a:pt x="28620" y="20614"/>
                    <a:pt x="28592" y="20515"/>
                    <a:pt x="28514" y="20471"/>
                  </a:cubicBezTo>
                  <a:lnTo>
                    <a:pt x="1910" y="5553"/>
                  </a:lnTo>
                  <a:cubicBezTo>
                    <a:pt x="1861" y="5152"/>
                    <a:pt x="1715" y="3202"/>
                    <a:pt x="3357" y="2069"/>
                  </a:cubicBezTo>
                  <a:lnTo>
                    <a:pt x="30910" y="17519"/>
                  </a:lnTo>
                  <a:cubicBezTo>
                    <a:pt x="30935" y="17533"/>
                    <a:pt x="30962" y="17540"/>
                    <a:pt x="30989" y="17540"/>
                  </a:cubicBezTo>
                  <a:cubicBezTo>
                    <a:pt x="31004" y="17540"/>
                    <a:pt x="31019" y="17538"/>
                    <a:pt x="31034" y="17534"/>
                  </a:cubicBezTo>
                  <a:cubicBezTo>
                    <a:pt x="31075" y="17522"/>
                    <a:pt x="31111" y="17495"/>
                    <a:pt x="31132" y="17457"/>
                  </a:cubicBezTo>
                  <a:lnTo>
                    <a:pt x="31732" y="16386"/>
                  </a:lnTo>
                  <a:cubicBezTo>
                    <a:pt x="31776" y="16308"/>
                    <a:pt x="31749" y="16209"/>
                    <a:pt x="31670" y="16165"/>
                  </a:cubicBezTo>
                  <a:lnTo>
                    <a:pt x="2880" y="21"/>
                  </a:lnTo>
                  <a:cubicBezTo>
                    <a:pt x="2855" y="7"/>
                    <a:pt x="2828" y="0"/>
                    <a:pt x="28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59" name="Google Shape;6159;p88"/>
            <p:cNvSpPr/>
            <p:nvPr/>
          </p:nvSpPr>
          <p:spPr>
            <a:xfrm>
              <a:off x="5067800" y="775225"/>
              <a:ext cx="365375" cy="323275"/>
            </a:xfrm>
            <a:custGeom>
              <a:avLst/>
              <a:gdLst/>
              <a:ahLst/>
              <a:cxnLst/>
              <a:rect l="l" t="t" r="r" b="b"/>
              <a:pathLst>
                <a:path w="14615" h="12931" extrusionOk="0">
                  <a:moveTo>
                    <a:pt x="6235" y="0"/>
                  </a:moveTo>
                  <a:cubicBezTo>
                    <a:pt x="5783" y="0"/>
                    <a:pt x="5335" y="41"/>
                    <a:pt x="4898" y="123"/>
                  </a:cubicBezTo>
                  <a:cubicBezTo>
                    <a:pt x="3130" y="455"/>
                    <a:pt x="1687" y="1441"/>
                    <a:pt x="889" y="2866"/>
                  </a:cubicBezTo>
                  <a:cubicBezTo>
                    <a:pt x="90" y="4290"/>
                    <a:pt x="0" y="6035"/>
                    <a:pt x="639" y="7718"/>
                  </a:cubicBezTo>
                  <a:cubicBezTo>
                    <a:pt x="1279" y="9400"/>
                    <a:pt x="2594" y="10881"/>
                    <a:pt x="4296" y="11835"/>
                  </a:cubicBezTo>
                  <a:cubicBezTo>
                    <a:pt x="5578" y="12555"/>
                    <a:pt x="7000" y="12931"/>
                    <a:pt x="8379" y="12931"/>
                  </a:cubicBezTo>
                  <a:cubicBezTo>
                    <a:pt x="8832" y="12931"/>
                    <a:pt x="9280" y="12890"/>
                    <a:pt x="9717" y="12808"/>
                  </a:cubicBezTo>
                  <a:cubicBezTo>
                    <a:pt x="11485" y="12476"/>
                    <a:pt x="12928" y="11489"/>
                    <a:pt x="13727" y="10065"/>
                  </a:cubicBezTo>
                  <a:cubicBezTo>
                    <a:pt x="14525" y="8640"/>
                    <a:pt x="14614" y="6895"/>
                    <a:pt x="13975" y="5214"/>
                  </a:cubicBezTo>
                  <a:cubicBezTo>
                    <a:pt x="13337" y="3531"/>
                    <a:pt x="12021" y="2050"/>
                    <a:pt x="10318" y="1095"/>
                  </a:cubicBezTo>
                  <a:cubicBezTo>
                    <a:pt x="9037" y="376"/>
                    <a:pt x="7615" y="0"/>
                    <a:pt x="623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0" name="Google Shape;6160;p88"/>
            <p:cNvSpPr/>
            <p:nvPr/>
          </p:nvSpPr>
          <p:spPr>
            <a:xfrm>
              <a:off x="5045050" y="772025"/>
              <a:ext cx="410900" cy="329325"/>
            </a:xfrm>
            <a:custGeom>
              <a:avLst/>
              <a:gdLst/>
              <a:ahLst/>
              <a:cxnLst/>
              <a:rect l="l" t="t" r="r" b="b"/>
              <a:pathLst>
                <a:path w="16436" h="13173" extrusionOk="0">
                  <a:moveTo>
                    <a:pt x="7160" y="243"/>
                  </a:moveTo>
                  <a:cubicBezTo>
                    <a:pt x="8514" y="243"/>
                    <a:pt x="9901" y="612"/>
                    <a:pt x="11170" y="1324"/>
                  </a:cubicBezTo>
                  <a:cubicBezTo>
                    <a:pt x="14651" y="3275"/>
                    <a:pt x="16160" y="7226"/>
                    <a:pt x="14532" y="10129"/>
                  </a:cubicBezTo>
                  <a:cubicBezTo>
                    <a:pt x="13512" y="11948"/>
                    <a:pt x="11498" y="12931"/>
                    <a:pt x="9280" y="12931"/>
                  </a:cubicBezTo>
                  <a:cubicBezTo>
                    <a:pt x="7959" y="12931"/>
                    <a:pt x="6565" y="12582"/>
                    <a:pt x="5266" y="11853"/>
                  </a:cubicBezTo>
                  <a:cubicBezTo>
                    <a:pt x="1784" y="9902"/>
                    <a:pt x="276" y="5951"/>
                    <a:pt x="1904" y="3048"/>
                  </a:cubicBezTo>
                  <a:cubicBezTo>
                    <a:pt x="2691" y="1645"/>
                    <a:pt x="4085" y="692"/>
                    <a:pt x="5830" y="365"/>
                  </a:cubicBezTo>
                  <a:cubicBezTo>
                    <a:pt x="6266" y="283"/>
                    <a:pt x="6712" y="243"/>
                    <a:pt x="7160" y="243"/>
                  </a:cubicBezTo>
                  <a:close/>
                  <a:moveTo>
                    <a:pt x="7160" y="1"/>
                  </a:moveTo>
                  <a:cubicBezTo>
                    <a:pt x="6697" y="1"/>
                    <a:pt x="6237" y="43"/>
                    <a:pt x="5786" y="128"/>
                  </a:cubicBezTo>
                  <a:cubicBezTo>
                    <a:pt x="3969" y="468"/>
                    <a:pt x="2516" y="1464"/>
                    <a:pt x="1694" y="2930"/>
                  </a:cubicBezTo>
                  <a:cubicBezTo>
                    <a:pt x="0" y="5949"/>
                    <a:pt x="1550" y="10048"/>
                    <a:pt x="5147" y="12064"/>
                  </a:cubicBezTo>
                  <a:cubicBezTo>
                    <a:pt x="6483" y="12814"/>
                    <a:pt x="7917" y="13173"/>
                    <a:pt x="9278" y="13173"/>
                  </a:cubicBezTo>
                  <a:cubicBezTo>
                    <a:pt x="11581" y="13173"/>
                    <a:pt x="13678" y="12146"/>
                    <a:pt x="14743" y="10247"/>
                  </a:cubicBezTo>
                  <a:cubicBezTo>
                    <a:pt x="16435" y="7228"/>
                    <a:pt x="14886" y="3130"/>
                    <a:pt x="11288" y="1113"/>
                  </a:cubicBezTo>
                  <a:cubicBezTo>
                    <a:pt x="9983" y="381"/>
                    <a:pt x="8556" y="1"/>
                    <a:pt x="71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1" name="Google Shape;6161;p88"/>
            <p:cNvSpPr/>
            <p:nvPr/>
          </p:nvSpPr>
          <p:spPr>
            <a:xfrm>
              <a:off x="5093475" y="797675"/>
              <a:ext cx="330450" cy="278025"/>
            </a:xfrm>
            <a:custGeom>
              <a:avLst/>
              <a:gdLst/>
              <a:ahLst/>
              <a:cxnLst/>
              <a:rect l="l" t="t" r="r" b="b"/>
              <a:pathLst>
                <a:path w="13218" h="11121" extrusionOk="0">
                  <a:moveTo>
                    <a:pt x="5388" y="205"/>
                  </a:moveTo>
                  <a:cubicBezTo>
                    <a:pt x="6531" y="205"/>
                    <a:pt x="7702" y="517"/>
                    <a:pt x="8773" y="1117"/>
                  </a:cubicBezTo>
                  <a:cubicBezTo>
                    <a:pt x="11712" y="2766"/>
                    <a:pt x="12985" y="6101"/>
                    <a:pt x="11612" y="8552"/>
                  </a:cubicBezTo>
                  <a:cubicBezTo>
                    <a:pt x="10750" y="10087"/>
                    <a:pt x="9050" y="10918"/>
                    <a:pt x="7177" y="10918"/>
                  </a:cubicBezTo>
                  <a:cubicBezTo>
                    <a:pt x="6062" y="10918"/>
                    <a:pt x="4886" y="10623"/>
                    <a:pt x="3788" y="10008"/>
                  </a:cubicBezTo>
                  <a:cubicBezTo>
                    <a:pt x="2362" y="9208"/>
                    <a:pt x="1281" y="7992"/>
                    <a:pt x="746" y="6583"/>
                  </a:cubicBezTo>
                  <a:cubicBezTo>
                    <a:pt x="214" y="5182"/>
                    <a:pt x="287" y="3758"/>
                    <a:pt x="951" y="2573"/>
                  </a:cubicBezTo>
                  <a:cubicBezTo>
                    <a:pt x="1614" y="1390"/>
                    <a:pt x="2792" y="584"/>
                    <a:pt x="4266" y="308"/>
                  </a:cubicBezTo>
                  <a:cubicBezTo>
                    <a:pt x="4634" y="239"/>
                    <a:pt x="5009" y="205"/>
                    <a:pt x="5388" y="205"/>
                  </a:cubicBezTo>
                  <a:close/>
                  <a:moveTo>
                    <a:pt x="5387" y="1"/>
                  </a:moveTo>
                  <a:cubicBezTo>
                    <a:pt x="4996" y="1"/>
                    <a:pt x="4608" y="36"/>
                    <a:pt x="4228" y="107"/>
                  </a:cubicBezTo>
                  <a:cubicBezTo>
                    <a:pt x="2693" y="395"/>
                    <a:pt x="1466" y="1235"/>
                    <a:pt x="772" y="2474"/>
                  </a:cubicBezTo>
                  <a:cubicBezTo>
                    <a:pt x="78" y="3712"/>
                    <a:pt x="1" y="5197"/>
                    <a:pt x="555" y="6656"/>
                  </a:cubicBezTo>
                  <a:cubicBezTo>
                    <a:pt x="1107" y="8109"/>
                    <a:pt x="2220" y="9362"/>
                    <a:pt x="3689" y="10186"/>
                  </a:cubicBezTo>
                  <a:cubicBezTo>
                    <a:pt x="4817" y="10818"/>
                    <a:pt x="6026" y="11121"/>
                    <a:pt x="7176" y="11121"/>
                  </a:cubicBezTo>
                  <a:cubicBezTo>
                    <a:pt x="9121" y="11121"/>
                    <a:pt x="10891" y="10254"/>
                    <a:pt x="11789" y="8651"/>
                  </a:cubicBezTo>
                  <a:cubicBezTo>
                    <a:pt x="13218" y="6102"/>
                    <a:pt x="11911" y="2642"/>
                    <a:pt x="8873" y="939"/>
                  </a:cubicBezTo>
                  <a:cubicBezTo>
                    <a:pt x="7770" y="321"/>
                    <a:pt x="6565" y="1"/>
                    <a:pt x="53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2" name="Google Shape;6162;p88"/>
            <p:cNvSpPr/>
            <p:nvPr/>
          </p:nvSpPr>
          <p:spPr>
            <a:xfrm>
              <a:off x="5214725" y="1338350"/>
              <a:ext cx="167100" cy="95775"/>
            </a:xfrm>
            <a:custGeom>
              <a:avLst/>
              <a:gdLst/>
              <a:ahLst/>
              <a:cxnLst/>
              <a:rect l="l" t="t" r="r" b="b"/>
              <a:pathLst>
                <a:path w="6684" h="3831" extrusionOk="0">
                  <a:moveTo>
                    <a:pt x="133" y="0"/>
                  </a:moveTo>
                  <a:cubicBezTo>
                    <a:pt x="92" y="0"/>
                    <a:pt x="53" y="22"/>
                    <a:pt x="32" y="59"/>
                  </a:cubicBezTo>
                  <a:cubicBezTo>
                    <a:pt x="1" y="115"/>
                    <a:pt x="20" y="186"/>
                    <a:pt x="76" y="217"/>
                  </a:cubicBezTo>
                  <a:lnTo>
                    <a:pt x="6494" y="3816"/>
                  </a:lnTo>
                  <a:cubicBezTo>
                    <a:pt x="6512" y="3825"/>
                    <a:pt x="6531" y="3831"/>
                    <a:pt x="6551" y="3831"/>
                  </a:cubicBezTo>
                  <a:cubicBezTo>
                    <a:pt x="6592" y="3831"/>
                    <a:pt x="6631" y="3809"/>
                    <a:pt x="6653" y="3771"/>
                  </a:cubicBezTo>
                  <a:cubicBezTo>
                    <a:pt x="6683" y="3715"/>
                    <a:pt x="6664" y="3644"/>
                    <a:pt x="6607" y="3614"/>
                  </a:cubicBezTo>
                  <a:lnTo>
                    <a:pt x="190" y="15"/>
                  </a:lnTo>
                  <a:cubicBezTo>
                    <a:pt x="172" y="5"/>
                    <a:pt x="152" y="0"/>
                    <a:pt x="1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3" name="Google Shape;6163;p88"/>
            <p:cNvSpPr/>
            <p:nvPr/>
          </p:nvSpPr>
          <p:spPr>
            <a:xfrm>
              <a:off x="5075800" y="1229775"/>
              <a:ext cx="325500" cy="184625"/>
            </a:xfrm>
            <a:custGeom>
              <a:avLst/>
              <a:gdLst/>
              <a:ahLst/>
              <a:cxnLst/>
              <a:rect l="l" t="t" r="r" b="b"/>
              <a:pathLst>
                <a:path w="13020" h="7385" extrusionOk="0">
                  <a:moveTo>
                    <a:pt x="133" y="1"/>
                  </a:moveTo>
                  <a:cubicBezTo>
                    <a:pt x="93" y="1"/>
                    <a:pt x="53" y="22"/>
                    <a:pt x="32" y="60"/>
                  </a:cubicBezTo>
                  <a:cubicBezTo>
                    <a:pt x="0" y="116"/>
                    <a:pt x="21" y="187"/>
                    <a:pt x="76" y="218"/>
                  </a:cubicBezTo>
                  <a:lnTo>
                    <a:pt x="12830" y="7369"/>
                  </a:lnTo>
                  <a:cubicBezTo>
                    <a:pt x="12848" y="7380"/>
                    <a:pt x="12868" y="7385"/>
                    <a:pt x="12886" y="7385"/>
                  </a:cubicBezTo>
                  <a:cubicBezTo>
                    <a:pt x="12927" y="7385"/>
                    <a:pt x="12966" y="7363"/>
                    <a:pt x="12988" y="7325"/>
                  </a:cubicBezTo>
                  <a:cubicBezTo>
                    <a:pt x="13020" y="7270"/>
                    <a:pt x="12999" y="7199"/>
                    <a:pt x="12944" y="7168"/>
                  </a:cubicBezTo>
                  <a:lnTo>
                    <a:pt x="189" y="15"/>
                  </a:lnTo>
                  <a:cubicBezTo>
                    <a:pt x="172" y="5"/>
                    <a:pt x="152" y="1"/>
                    <a:pt x="1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4" name="Google Shape;6164;p88"/>
            <p:cNvSpPr/>
            <p:nvPr/>
          </p:nvSpPr>
          <p:spPr>
            <a:xfrm>
              <a:off x="5339000" y="1353175"/>
              <a:ext cx="77650" cy="45650"/>
            </a:xfrm>
            <a:custGeom>
              <a:avLst/>
              <a:gdLst/>
              <a:ahLst/>
              <a:cxnLst/>
              <a:rect l="l" t="t" r="r" b="b"/>
              <a:pathLst>
                <a:path w="3106" h="1826" extrusionOk="0">
                  <a:moveTo>
                    <a:pt x="132" y="1"/>
                  </a:moveTo>
                  <a:cubicBezTo>
                    <a:pt x="91" y="1"/>
                    <a:pt x="52" y="22"/>
                    <a:pt x="31" y="60"/>
                  </a:cubicBezTo>
                  <a:cubicBezTo>
                    <a:pt x="0" y="116"/>
                    <a:pt x="20" y="186"/>
                    <a:pt x="75" y="218"/>
                  </a:cubicBezTo>
                  <a:lnTo>
                    <a:pt x="2917" y="1811"/>
                  </a:lnTo>
                  <a:cubicBezTo>
                    <a:pt x="2934" y="1821"/>
                    <a:pt x="2954" y="1826"/>
                    <a:pt x="2973" y="1826"/>
                  </a:cubicBezTo>
                  <a:cubicBezTo>
                    <a:pt x="3013" y="1826"/>
                    <a:pt x="3053" y="1805"/>
                    <a:pt x="3074" y="1767"/>
                  </a:cubicBezTo>
                  <a:cubicBezTo>
                    <a:pt x="3106" y="1711"/>
                    <a:pt x="3086" y="1640"/>
                    <a:pt x="3030" y="1609"/>
                  </a:cubicBezTo>
                  <a:lnTo>
                    <a:pt x="189" y="16"/>
                  </a:lnTo>
                  <a:cubicBezTo>
                    <a:pt x="171" y="6"/>
                    <a:pt x="152" y="1"/>
                    <a:pt x="1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5" name="Google Shape;6165;p88"/>
            <p:cNvSpPr/>
            <p:nvPr/>
          </p:nvSpPr>
          <p:spPr>
            <a:xfrm>
              <a:off x="4725700" y="1041250"/>
              <a:ext cx="146550" cy="84275"/>
            </a:xfrm>
            <a:custGeom>
              <a:avLst/>
              <a:gdLst/>
              <a:ahLst/>
              <a:cxnLst/>
              <a:rect l="l" t="t" r="r" b="b"/>
              <a:pathLst>
                <a:path w="5862" h="3371" extrusionOk="0">
                  <a:moveTo>
                    <a:pt x="133" y="0"/>
                  </a:moveTo>
                  <a:cubicBezTo>
                    <a:pt x="93" y="0"/>
                    <a:pt x="53" y="22"/>
                    <a:pt x="32" y="60"/>
                  </a:cubicBezTo>
                  <a:cubicBezTo>
                    <a:pt x="0" y="116"/>
                    <a:pt x="20" y="187"/>
                    <a:pt x="76" y="217"/>
                  </a:cubicBezTo>
                  <a:lnTo>
                    <a:pt x="5672" y="3355"/>
                  </a:lnTo>
                  <a:cubicBezTo>
                    <a:pt x="5690" y="3365"/>
                    <a:pt x="5709" y="3371"/>
                    <a:pt x="5729" y="3371"/>
                  </a:cubicBezTo>
                  <a:cubicBezTo>
                    <a:pt x="5769" y="3371"/>
                    <a:pt x="5809" y="3349"/>
                    <a:pt x="5830" y="3311"/>
                  </a:cubicBezTo>
                  <a:cubicBezTo>
                    <a:pt x="5861" y="3255"/>
                    <a:pt x="5842" y="3184"/>
                    <a:pt x="5785" y="3154"/>
                  </a:cubicBezTo>
                  <a:lnTo>
                    <a:pt x="190" y="15"/>
                  </a:lnTo>
                  <a:cubicBezTo>
                    <a:pt x="172" y="5"/>
                    <a:pt x="153" y="0"/>
                    <a:pt x="1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6" name="Google Shape;6166;p88"/>
            <p:cNvSpPr/>
            <p:nvPr/>
          </p:nvSpPr>
          <p:spPr>
            <a:xfrm>
              <a:off x="4740675" y="1017700"/>
              <a:ext cx="64250" cy="38125"/>
            </a:xfrm>
            <a:custGeom>
              <a:avLst/>
              <a:gdLst/>
              <a:ahLst/>
              <a:cxnLst/>
              <a:rect l="l" t="t" r="r" b="b"/>
              <a:pathLst>
                <a:path w="2570" h="1525" extrusionOk="0">
                  <a:moveTo>
                    <a:pt x="133" y="1"/>
                  </a:moveTo>
                  <a:cubicBezTo>
                    <a:pt x="93" y="1"/>
                    <a:pt x="54" y="22"/>
                    <a:pt x="33" y="60"/>
                  </a:cubicBezTo>
                  <a:cubicBezTo>
                    <a:pt x="1" y="116"/>
                    <a:pt x="22" y="187"/>
                    <a:pt x="77" y="217"/>
                  </a:cubicBezTo>
                  <a:lnTo>
                    <a:pt x="2381" y="1509"/>
                  </a:lnTo>
                  <a:cubicBezTo>
                    <a:pt x="2399" y="1519"/>
                    <a:pt x="2419" y="1525"/>
                    <a:pt x="2437" y="1525"/>
                  </a:cubicBezTo>
                  <a:cubicBezTo>
                    <a:pt x="2478" y="1525"/>
                    <a:pt x="2517" y="1503"/>
                    <a:pt x="2539" y="1465"/>
                  </a:cubicBezTo>
                  <a:cubicBezTo>
                    <a:pt x="2570" y="1409"/>
                    <a:pt x="2550" y="1338"/>
                    <a:pt x="2495" y="1308"/>
                  </a:cubicBezTo>
                  <a:lnTo>
                    <a:pt x="190" y="16"/>
                  </a:lnTo>
                  <a:cubicBezTo>
                    <a:pt x="172" y="6"/>
                    <a:pt x="152" y="1"/>
                    <a:pt x="1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7" name="Google Shape;6167;p88"/>
            <p:cNvSpPr/>
            <p:nvPr/>
          </p:nvSpPr>
          <p:spPr>
            <a:xfrm>
              <a:off x="5377800" y="1261875"/>
              <a:ext cx="77600" cy="21900"/>
            </a:xfrm>
            <a:custGeom>
              <a:avLst/>
              <a:gdLst/>
              <a:ahLst/>
              <a:cxnLst/>
              <a:rect l="l" t="t" r="r" b="b"/>
              <a:pathLst>
                <a:path w="3104" h="876" extrusionOk="0">
                  <a:moveTo>
                    <a:pt x="3104" y="0"/>
                  </a:moveTo>
                  <a:lnTo>
                    <a:pt x="1" y="875"/>
                  </a:lnTo>
                </a:path>
              </a:pathLst>
            </a:custGeom>
            <a:solidFill>
              <a:srgbClr val="986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8" name="Google Shape;6168;p88"/>
            <p:cNvSpPr/>
            <p:nvPr/>
          </p:nvSpPr>
          <p:spPr>
            <a:xfrm>
              <a:off x="5374600" y="1258975"/>
              <a:ext cx="84050" cy="27700"/>
            </a:xfrm>
            <a:custGeom>
              <a:avLst/>
              <a:gdLst/>
              <a:ahLst/>
              <a:cxnLst/>
              <a:rect l="l" t="t" r="r" b="b"/>
              <a:pathLst>
                <a:path w="3362" h="1108" extrusionOk="0">
                  <a:moveTo>
                    <a:pt x="3234" y="0"/>
                  </a:moveTo>
                  <a:cubicBezTo>
                    <a:pt x="3223" y="0"/>
                    <a:pt x="3212" y="2"/>
                    <a:pt x="3201" y="5"/>
                  </a:cubicBezTo>
                  <a:lnTo>
                    <a:pt x="97" y="880"/>
                  </a:lnTo>
                  <a:cubicBezTo>
                    <a:pt x="36" y="898"/>
                    <a:pt x="0" y="962"/>
                    <a:pt x="18" y="1023"/>
                  </a:cubicBezTo>
                  <a:cubicBezTo>
                    <a:pt x="32" y="1075"/>
                    <a:pt x="79" y="1108"/>
                    <a:pt x="129" y="1108"/>
                  </a:cubicBezTo>
                  <a:cubicBezTo>
                    <a:pt x="139" y="1108"/>
                    <a:pt x="150" y="1107"/>
                    <a:pt x="160" y="1104"/>
                  </a:cubicBezTo>
                  <a:lnTo>
                    <a:pt x="3264" y="227"/>
                  </a:lnTo>
                  <a:cubicBezTo>
                    <a:pt x="3325" y="211"/>
                    <a:pt x="3361" y="146"/>
                    <a:pt x="3344" y="84"/>
                  </a:cubicBezTo>
                  <a:cubicBezTo>
                    <a:pt x="3329" y="34"/>
                    <a:pt x="3284" y="0"/>
                    <a:pt x="3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69" name="Google Shape;6169;p88"/>
            <p:cNvSpPr/>
            <p:nvPr/>
          </p:nvSpPr>
          <p:spPr>
            <a:xfrm>
              <a:off x="4845700" y="920000"/>
              <a:ext cx="21825" cy="77625"/>
            </a:xfrm>
            <a:custGeom>
              <a:avLst/>
              <a:gdLst/>
              <a:ahLst/>
              <a:cxnLst/>
              <a:rect l="l" t="t" r="r" b="b"/>
              <a:pathLst>
                <a:path w="873" h="3105" extrusionOk="0">
                  <a:moveTo>
                    <a:pt x="1" y="1"/>
                  </a:moveTo>
                  <a:lnTo>
                    <a:pt x="872" y="3104"/>
                  </a:lnTo>
                </a:path>
              </a:pathLst>
            </a:custGeom>
            <a:solidFill>
              <a:srgbClr val="986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70" name="Google Shape;6170;p88"/>
            <p:cNvSpPr/>
            <p:nvPr/>
          </p:nvSpPr>
          <p:spPr>
            <a:xfrm>
              <a:off x="4842500" y="917125"/>
              <a:ext cx="28250" cy="83400"/>
            </a:xfrm>
            <a:custGeom>
              <a:avLst/>
              <a:gdLst/>
              <a:ahLst/>
              <a:cxnLst/>
              <a:rect l="l" t="t" r="r" b="b"/>
              <a:pathLst>
                <a:path w="1130" h="3336" extrusionOk="0">
                  <a:moveTo>
                    <a:pt x="130" y="0"/>
                  </a:moveTo>
                  <a:cubicBezTo>
                    <a:pt x="120" y="0"/>
                    <a:pt x="109" y="1"/>
                    <a:pt x="98" y="4"/>
                  </a:cubicBezTo>
                  <a:cubicBezTo>
                    <a:pt x="36" y="21"/>
                    <a:pt x="0" y="85"/>
                    <a:pt x="18" y="146"/>
                  </a:cubicBezTo>
                  <a:lnTo>
                    <a:pt x="889" y="3251"/>
                  </a:lnTo>
                  <a:cubicBezTo>
                    <a:pt x="903" y="3303"/>
                    <a:pt x="950" y="3335"/>
                    <a:pt x="1000" y="3335"/>
                  </a:cubicBezTo>
                  <a:cubicBezTo>
                    <a:pt x="1010" y="3335"/>
                    <a:pt x="1022" y="3334"/>
                    <a:pt x="1032" y="3331"/>
                  </a:cubicBezTo>
                  <a:cubicBezTo>
                    <a:pt x="1094" y="3315"/>
                    <a:pt x="1130" y="3250"/>
                    <a:pt x="1112" y="3188"/>
                  </a:cubicBezTo>
                  <a:lnTo>
                    <a:pt x="241" y="85"/>
                  </a:lnTo>
                  <a:cubicBezTo>
                    <a:pt x="227" y="34"/>
                    <a:pt x="181" y="0"/>
                    <a:pt x="1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71" name="Google Shape;6171;p88"/>
            <p:cNvSpPr/>
            <p:nvPr/>
          </p:nvSpPr>
          <p:spPr>
            <a:xfrm>
              <a:off x="5127150" y="656100"/>
              <a:ext cx="94800" cy="9825"/>
            </a:xfrm>
            <a:custGeom>
              <a:avLst/>
              <a:gdLst/>
              <a:ahLst/>
              <a:cxnLst/>
              <a:rect l="l" t="t" r="r" b="b"/>
              <a:pathLst>
                <a:path w="3792" h="393" extrusionOk="0">
                  <a:moveTo>
                    <a:pt x="1" y="393"/>
                  </a:moveTo>
                  <a:lnTo>
                    <a:pt x="3792" y="1"/>
                  </a:lnTo>
                </a:path>
              </a:pathLst>
            </a:custGeom>
            <a:solidFill>
              <a:srgbClr val="986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72" name="Google Shape;6172;p88"/>
            <p:cNvSpPr/>
            <p:nvPr/>
          </p:nvSpPr>
          <p:spPr>
            <a:xfrm>
              <a:off x="5124125" y="653225"/>
              <a:ext cx="100900" cy="15600"/>
            </a:xfrm>
            <a:custGeom>
              <a:avLst/>
              <a:gdLst/>
              <a:ahLst/>
              <a:cxnLst/>
              <a:rect l="l" t="t" r="r" b="b"/>
              <a:pathLst>
                <a:path w="4036" h="624" extrusionOk="0">
                  <a:moveTo>
                    <a:pt x="3910" y="0"/>
                  </a:moveTo>
                  <a:cubicBezTo>
                    <a:pt x="3907" y="0"/>
                    <a:pt x="3904" y="0"/>
                    <a:pt x="3900" y="1"/>
                  </a:cubicBezTo>
                  <a:lnTo>
                    <a:pt x="111" y="393"/>
                  </a:lnTo>
                  <a:cubicBezTo>
                    <a:pt x="47" y="400"/>
                    <a:pt x="1" y="456"/>
                    <a:pt x="7" y="520"/>
                  </a:cubicBezTo>
                  <a:cubicBezTo>
                    <a:pt x="13" y="580"/>
                    <a:pt x="63" y="624"/>
                    <a:pt x="122" y="624"/>
                  </a:cubicBezTo>
                  <a:lnTo>
                    <a:pt x="134" y="624"/>
                  </a:lnTo>
                  <a:lnTo>
                    <a:pt x="3925" y="231"/>
                  </a:lnTo>
                  <a:cubicBezTo>
                    <a:pt x="3989" y="225"/>
                    <a:pt x="4035" y="167"/>
                    <a:pt x="4028" y="104"/>
                  </a:cubicBezTo>
                  <a:cubicBezTo>
                    <a:pt x="4022" y="44"/>
                    <a:pt x="3970" y="0"/>
                    <a:pt x="39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73" name="Google Shape;6173;p88"/>
            <p:cNvSpPr/>
            <p:nvPr/>
          </p:nvSpPr>
          <p:spPr>
            <a:xfrm>
              <a:off x="5491900" y="807500"/>
              <a:ext cx="41075" cy="86000"/>
            </a:xfrm>
            <a:custGeom>
              <a:avLst/>
              <a:gdLst/>
              <a:ahLst/>
              <a:cxnLst/>
              <a:rect l="l" t="t" r="r" b="b"/>
              <a:pathLst>
                <a:path w="1643" h="3440" extrusionOk="0">
                  <a:moveTo>
                    <a:pt x="1642" y="3439"/>
                  </a:moveTo>
                  <a:lnTo>
                    <a:pt x="0" y="0"/>
                  </a:lnTo>
                </a:path>
              </a:pathLst>
            </a:custGeom>
            <a:solidFill>
              <a:srgbClr val="986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74" name="Google Shape;6174;p88"/>
            <p:cNvSpPr/>
            <p:nvPr/>
          </p:nvSpPr>
          <p:spPr>
            <a:xfrm>
              <a:off x="5488600" y="804600"/>
              <a:ext cx="47700" cy="91775"/>
            </a:xfrm>
            <a:custGeom>
              <a:avLst/>
              <a:gdLst/>
              <a:ahLst/>
              <a:cxnLst/>
              <a:rect l="l" t="t" r="r" b="b"/>
              <a:pathLst>
                <a:path w="1908" h="3671" extrusionOk="0">
                  <a:moveTo>
                    <a:pt x="131" y="1"/>
                  </a:moveTo>
                  <a:cubicBezTo>
                    <a:pt x="115" y="1"/>
                    <a:pt x="98" y="4"/>
                    <a:pt x="83" y="11"/>
                  </a:cubicBezTo>
                  <a:cubicBezTo>
                    <a:pt x="25" y="39"/>
                    <a:pt x="0" y="109"/>
                    <a:pt x="28" y="167"/>
                  </a:cubicBezTo>
                  <a:lnTo>
                    <a:pt x="1671" y="3605"/>
                  </a:lnTo>
                  <a:cubicBezTo>
                    <a:pt x="1690" y="3647"/>
                    <a:pt x="1731" y="3670"/>
                    <a:pt x="1774" y="3670"/>
                  </a:cubicBezTo>
                  <a:cubicBezTo>
                    <a:pt x="1792" y="3670"/>
                    <a:pt x="1808" y="3667"/>
                    <a:pt x="1825" y="3659"/>
                  </a:cubicBezTo>
                  <a:cubicBezTo>
                    <a:pt x="1882" y="3632"/>
                    <a:pt x="1907" y="3562"/>
                    <a:pt x="1879" y="3505"/>
                  </a:cubicBezTo>
                  <a:lnTo>
                    <a:pt x="237" y="67"/>
                  </a:lnTo>
                  <a:cubicBezTo>
                    <a:pt x="217" y="25"/>
                    <a:pt x="175" y="1"/>
                    <a:pt x="1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175" name="Google Shape;6175;p88"/>
          <p:cNvGrpSpPr/>
          <p:nvPr/>
        </p:nvGrpSpPr>
        <p:grpSpPr>
          <a:xfrm>
            <a:off x="6055376" y="3201707"/>
            <a:ext cx="340318" cy="1093674"/>
            <a:chOff x="1796000" y="4057000"/>
            <a:chExt cx="371000" cy="1192275"/>
          </a:xfrm>
        </p:grpSpPr>
        <p:sp>
          <p:nvSpPr>
            <p:cNvPr id="6176" name="Google Shape;6176;p88"/>
            <p:cNvSpPr/>
            <p:nvPr/>
          </p:nvSpPr>
          <p:spPr>
            <a:xfrm>
              <a:off x="1915600" y="4061075"/>
              <a:ext cx="237600" cy="782100"/>
            </a:xfrm>
            <a:custGeom>
              <a:avLst/>
              <a:gdLst/>
              <a:ahLst/>
              <a:cxnLst/>
              <a:rect l="l" t="t" r="r" b="b"/>
              <a:pathLst>
                <a:path w="9504" h="31284" extrusionOk="0">
                  <a:moveTo>
                    <a:pt x="5664" y="1"/>
                  </a:moveTo>
                  <a:cubicBezTo>
                    <a:pt x="5467" y="727"/>
                    <a:pt x="2779" y="2230"/>
                    <a:pt x="2720" y="6337"/>
                  </a:cubicBezTo>
                  <a:cubicBezTo>
                    <a:pt x="2514" y="5983"/>
                    <a:pt x="2192" y="5019"/>
                    <a:pt x="2192" y="5019"/>
                  </a:cubicBezTo>
                  <a:cubicBezTo>
                    <a:pt x="127" y="8187"/>
                    <a:pt x="1737" y="11116"/>
                    <a:pt x="2033" y="11572"/>
                  </a:cubicBezTo>
                  <a:cubicBezTo>
                    <a:pt x="1295" y="11179"/>
                    <a:pt x="701" y="10124"/>
                    <a:pt x="701" y="10124"/>
                  </a:cubicBezTo>
                  <a:lnTo>
                    <a:pt x="701" y="10124"/>
                  </a:lnTo>
                  <a:cubicBezTo>
                    <a:pt x="0" y="14107"/>
                    <a:pt x="2747" y="16757"/>
                    <a:pt x="2980" y="17324"/>
                  </a:cubicBezTo>
                  <a:cubicBezTo>
                    <a:pt x="2604" y="17043"/>
                    <a:pt x="1252" y="15570"/>
                    <a:pt x="1252" y="15570"/>
                  </a:cubicBezTo>
                  <a:lnTo>
                    <a:pt x="1252" y="15570"/>
                  </a:lnTo>
                  <a:cubicBezTo>
                    <a:pt x="927" y="19012"/>
                    <a:pt x="2900" y="22069"/>
                    <a:pt x="2840" y="23021"/>
                  </a:cubicBezTo>
                  <a:cubicBezTo>
                    <a:pt x="2642" y="22592"/>
                    <a:pt x="1939" y="21960"/>
                    <a:pt x="1939" y="21960"/>
                  </a:cubicBezTo>
                  <a:lnTo>
                    <a:pt x="1939" y="21960"/>
                  </a:lnTo>
                  <a:cubicBezTo>
                    <a:pt x="2698" y="23738"/>
                    <a:pt x="709" y="27780"/>
                    <a:pt x="3613" y="31284"/>
                  </a:cubicBezTo>
                  <a:cubicBezTo>
                    <a:pt x="4025" y="29617"/>
                    <a:pt x="9504" y="24257"/>
                    <a:pt x="8479" y="15760"/>
                  </a:cubicBezTo>
                  <a:lnTo>
                    <a:pt x="8479" y="15760"/>
                  </a:lnTo>
                  <a:lnTo>
                    <a:pt x="7761" y="16781"/>
                  </a:lnTo>
                  <a:cubicBezTo>
                    <a:pt x="9159" y="13440"/>
                    <a:pt x="7135" y="10949"/>
                    <a:pt x="7474" y="6777"/>
                  </a:cubicBezTo>
                  <a:lnTo>
                    <a:pt x="7474" y="6777"/>
                  </a:lnTo>
                  <a:cubicBezTo>
                    <a:pt x="6761" y="7495"/>
                    <a:pt x="6252" y="9290"/>
                    <a:pt x="6252" y="9290"/>
                  </a:cubicBezTo>
                  <a:cubicBezTo>
                    <a:pt x="6131" y="8152"/>
                    <a:pt x="7197" y="5230"/>
                    <a:pt x="7197" y="5230"/>
                  </a:cubicBezTo>
                  <a:cubicBezTo>
                    <a:pt x="6479" y="4569"/>
                    <a:pt x="6509" y="1202"/>
                    <a:pt x="56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77" name="Google Shape;6177;p88"/>
            <p:cNvSpPr/>
            <p:nvPr/>
          </p:nvSpPr>
          <p:spPr>
            <a:xfrm>
              <a:off x="1917750" y="4057000"/>
              <a:ext cx="233475" cy="790225"/>
            </a:xfrm>
            <a:custGeom>
              <a:avLst/>
              <a:gdLst/>
              <a:ahLst/>
              <a:cxnLst/>
              <a:rect l="l" t="t" r="r" b="b"/>
              <a:pathLst>
                <a:path w="9339" h="31609" extrusionOk="0">
                  <a:moveTo>
                    <a:pt x="5585" y="495"/>
                  </a:moveTo>
                  <a:cubicBezTo>
                    <a:pt x="5902" y="1122"/>
                    <a:pt x="6081" y="2140"/>
                    <a:pt x="6240" y="3051"/>
                  </a:cubicBezTo>
                  <a:cubicBezTo>
                    <a:pt x="6423" y="4102"/>
                    <a:pt x="6583" y="5019"/>
                    <a:pt x="6925" y="5432"/>
                  </a:cubicBezTo>
                  <a:cubicBezTo>
                    <a:pt x="6740" y="5952"/>
                    <a:pt x="5892" y="8412"/>
                    <a:pt x="6005" y="9471"/>
                  </a:cubicBezTo>
                  <a:cubicBezTo>
                    <a:pt x="6014" y="9548"/>
                    <a:pt x="6075" y="9608"/>
                    <a:pt x="6153" y="9616"/>
                  </a:cubicBezTo>
                  <a:cubicBezTo>
                    <a:pt x="6157" y="9616"/>
                    <a:pt x="6161" y="9616"/>
                    <a:pt x="6166" y="9616"/>
                  </a:cubicBezTo>
                  <a:cubicBezTo>
                    <a:pt x="6238" y="9616"/>
                    <a:pt x="6303" y="9568"/>
                    <a:pt x="6322" y="9497"/>
                  </a:cubicBezTo>
                  <a:cubicBezTo>
                    <a:pt x="6326" y="9483"/>
                    <a:pt x="6681" y="8246"/>
                    <a:pt x="7195" y="7449"/>
                  </a:cubicBezTo>
                  <a:lnTo>
                    <a:pt x="7195" y="7449"/>
                  </a:lnTo>
                  <a:cubicBezTo>
                    <a:pt x="7137" y="9033"/>
                    <a:pt x="7403" y="10393"/>
                    <a:pt x="7640" y="11608"/>
                  </a:cubicBezTo>
                  <a:cubicBezTo>
                    <a:pt x="7998" y="13437"/>
                    <a:pt x="8306" y="15018"/>
                    <a:pt x="7525" y="16882"/>
                  </a:cubicBezTo>
                  <a:cubicBezTo>
                    <a:pt x="7494" y="16958"/>
                    <a:pt x="7524" y="17047"/>
                    <a:pt x="7596" y="17086"/>
                  </a:cubicBezTo>
                  <a:cubicBezTo>
                    <a:pt x="7622" y="17100"/>
                    <a:pt x="7649" y="17106"/>
                    <a:pt x="7675" y="17106"/>
                  </a:cubicBezTo>
                  <a:cubicBezTo>
                    <a:pt x="7727" y="17106"/>
                    <a:pt x="7777" y="17082"/>
                    <a:pt x="7808" y="17038"/>
                  </a:cubicBezTo>
                  <a:lnTo>
                    <a:pt x="8278" y="16368"/>
                  </a:lnTo>
                  <a:lnTo>
                    <a:pt x="8278" y="16368"/>
                  </a:lnTo>
                  <a:cubicBezTo>
                    <a:pt x="8870" y="22540"/>
                    <a:pt x="5979" y="27062"/>
                    <a:pt x="4410" y="29516"/>
                  </a:cubicBezTo>
                  <a:cubicBezTo>
                    <a:pt x="3981" y="30189"/>
                    <a:pt x="3644" y="30715"/>
                    <a:pt x="3470" y="31117"/>
                  </a:cubicBezTo>
                  <a:cubicBezTo>
                    <a:pt x="1810" y="28941"/>
                    <a:pt x="1987" y="26589"/>
                    <a:pt x="2131" y="24686"/>
                  </a:cubicBezTo>
                  <a:cubicBezTo>
                    <a:pt x="2189" y="23919"/>
                    <a:pt x="2242" y="23228"/>
                    <a:pt x="2160" y="22656"/>
                  </a:cubicBezTo>
                  <a:lnTo>
                    <a:pt x="2160" y="22656"/>
                  </a:lnTo>
                  <a:cubicBezTo>
                    <a:pt x="2338" y="22847"/>
                    <a:pt x="2524" y="23072"/>
                    <a:pt x="2607" y="23252"/>
                  </a:cubicBezTo>
                  <a:cubicBezTo>
                    <a:pt x="2633" y="23310"/>
                    <a:pt x="2692" y="23347"/>
                    <a:pt x="2754" y="23347"/>
                  </a:cubicBezTo>
                  <a:cubicBezTo>
                    <a:pt x="2764" y="23347"/>
                    <a:pt x="2774" y="23346"/>
                    <a:pt x="2783" y="23344"/>
                  </a:cubicBezTo>
                  <a:cubicBezTo>
                    <a:pt x="2858" y="23331"/>
                    <a:pt x="2911" y="23269"/>
                    <a:pt x="2916" y="23195"/>
                  </a:cubicBezTo>
                  <a:cubicBezTo>
                    <a:pt x="2939" y="22839"/>
                    <a:pt x="2730" y="22284"/>
                    <a:pt x="2440" y="21514"/>
                  </a:cubicBezTo>
                  <a:cubicBezTo>
                    <a:pt x="1941" y="20190"/>
                    <a:pt x="1203" y="18224"/>
                    <a:pt x="1302" y="16118"/>
                  </a:cubicBezTo>
                  <a:lnTo>
                    <a:pt x="1302" y="16118"/>
                  </a:lnTo>
                  <a:cubicBezTo>
                    <a:pt x="1716" y="16563"/>
                    <a:pt x="2513" y="17405"/>
                    <a:pt x="2797" y="17618"/>
                  </a:cubicBezTo>
                  <a:cubicBezTo>
                    <a:pt x="2826" y="17639"/>
                    <a:pt x="2860" y="17650"/>
                    <a:pt x="2894" y="17650"/>
                  </a:cubicBezTo>
                  <a:cubicBezTo>
                    <a:pt x="2929" y="17650"/>
                    <a:pt x="2964" y="17639"/>
                    <a:pt x="2993" y="17616"/>
                  </a:cubicBezTo>
                  <a:cubicBezTo>
                    <a:pt x="3051" y="17571"/>
                    <a:pt x="3071" y="17493"/>
                    <a:pt x="3045" y="17426"/>
                  </a:cubicBezTo>
                  <a:cubicBezTo>
                    <a:pt x="2994" y="17304"/>
                    <a:pt x="2870" y="17133"/>
                    <a:pt x="2681" y="16876"/>
                  </a:cubicBezTo>
                  <a:cubicBezTo>
                    <a:pt x="1917" y="15829"/>
                    <a:pt x="363" y="13705"/>
                    <a:pt x="712" y="10741"/>
                  </a:cubicBezTo>
                  <a:lnTo>
                    <a:pt x="712" y="10741"/>
                  </a:lnTo>
                  <a:cubicBezTo>
                    <a:pt x="961" y="11098"/>
                    <a:pt x="1382" y="11618"/>
                    <a:pt x="1871" y="11879"/>
                  </a:cubicBezTo>
                  <a:cubicBezTo>
                    <a:pt x="1895" y="11892"/>
                    <a:pt x="1921" y="11898"/>
                    <a:pt x="1947" y="11898"/>
                  </a:cubicBezTo>
                  <a:cubicBezTo>
                    <a:pt x="1991" y="11898"/>
                    <a:pt x="2035" y="11880"/>
                    <a:pt x="2067" y="11845"/>
                  </a:cubicBezTo>
                  <a:cubicBezTo>
                    <a:pt x="2117" y="11791"/>
                    <a:pt x="2124" y="11709"/>
                    <a:pt x="2083" y="11648"/>
                  </a:cubicBezTo>
                  <a:cubicBezTo>
                    <a:pt x="2004" y="11525"/>
                    <a:pt x="223" y="8708"/>
                    <a:pt x="2065" y="5558"/>
                  </a:cubicBezTo>
                  <a:lnTo>
                    <a:pt x="2065" y="5558"/>
                  </a:lnTo>
                  <a:cubicBezTo>
                    <a:pt x="2179" y="5876"/>
                    <a:pt x="2358" y="6348"/>
                    <a:pt x="2494" y="6582"/>
                  </a:cubicBezTo>
                  <a:cubicBezTo>
                    <a:pt x="2524" y="6632"/>
                    <a:pt x="2578" y="6662"/>
                    <a:pt x="2635" y="6662"/>
                  </a:cubicBezTo>
                  <a:cubicBezTo>
                    <a:pt x="2648" y="6662"/>
                    <a:pt x="2662" y="6660"/>
                    <a:pt x="2675" y="6657"/>
                  </a:cubicBezTo>
                  <a:cubicBezTo>
                    <a:pt x="2746" y="6638"/>
                    <a:pt x="2796" y="6575"/>
                    <a:pt x="2797" y="6503"/>
                  </a:cubicBezTo>
                  <a:cubicBezTo>
                    <a:pt x="2839" y="3536"/>
                    <a:pt x="4266" y="1974"/>
                    <a:pt x="5120" y="1040"/>
                  </a:cubicBezTo>
                  <a:cubicBezTo>
                    <a:pt x="5313" y="828"/>
                    <a:pt x="5475" y="652"/>
                    <a:pt x="5585" y="495"/>
                  </a:cubicBezTo>
                  <a:close/>
                  <a:moveTo>
                    <a:pt x="5576" y="1"/>
                  </a:moveTo>
                  <a:cubicBezTo>
                    <a:pt x="5567" y="1"/>
                    <a:pt x="5558" y="2"/>
                    <a:pt x="5549" y="3"/>
                  </a:cubicBezTo>
                  <a:cubicBezTo>
                    <a:pt x="5487" y="14"/>
                    <a:pt x="5437" y="61"/>
                    <a:pt x="5420" y="121"/>
                  </a:cubicBezTo>
                  <a:cubicBezTo>
                    <a:pt x="5379" y="274"/>
                    <a:pt x="5148" y="527"/>
                    <a:pt x="4880" y="820"/>
                  </a:cubicBezTo>
                  <a:cubicBezTo>
                    <a:pt x="4064" y="1714"/>
                    <a:pt x="2738" y="3164"/>
                    <a:pt x="2506" y="5815"/>
                  </a:cubicBezTo>
                  <a:cubicBezTo>
                    <a:pt x="2374" y="5472"/>
                    <a:pt x="2261" y="5136"/>
                    <a:pt x="2259" y="5131"/>
                  </a:cubicBezTo>
                  <a:cubicBezTo>
                    <a:pt x="2239" y="5071"/>
                    <a:pt x="2188" y="5029"/>
                    <a:pt x="2125" y="5021"/>
                  </a:cubicBezTo>
                  <a:cubicBezTo>
                    <a:pt x="2119" y="5020"/>
                    <a:pt x="2112" y="5020"/>
                    <a:pt x="2106" y="5020"/>
                  </a:cubicBezTo>
                  <a:cubicBezTo>
                    <a:pt x="2051" y="5020"/>
                    <a:pt x="1999" y="5047"/>
                    <a:pt x="1969" y="5094"/>
                  </a:cubicBezTo>
                  <a:cubicBezTo>
                    <a:pt x="314" y="7633"/>
                    <a:pt x="970" y="10019"/>
                    <a:pt x="1461" y="11147"/>
                  </a:cubicBezTo>
                  <a:cubicBezTo>
                    <a:pt x="1049" y="10721"/>
                    <a:pt x="760" y="10214"/>
                    <a:pt x="755" y="10207"/>
                  </a:cubicBezTo>
                  <a:cubicBezTo>
                    <a:pt x="726" y="10155"/>
                    <a:pt x="672" y="10124"/>
                    <a:pt x="614" y="10124"/>
                  </a:cubicBezTo>
                  <a:cubicBezTo>
                    <a:pt x="605" y="10124"/>
                    <a:pt x="596" y="10125"/>
                    <a:pt x="587" y="10127"/>
                  </a:cubicBezTo>
                  <a:cubicBezTo>
                    <a:pt x="520" y="10138"/>
                    <a:pt x="466" y="10192"/>
                    <a:pt x="454" y="10258"/>
                  </a:cubicBezTo>
                  <a:cubicBezTo>
                    <a:pt x="1" y="12844"/>
                    <a:pt x="981" y="14898"/>
                    <a:pt x="1797" y="16172"/>
                  </a:cubicBezTo>
                  <a:cubicBezTo>
                    <a:pt x="1512" y="15869"/>
                    <a:pt x="1291" y="15629"/>
                    <a:pt x="1285" y="15623"/>
                  </a:cubicBezTo>
                  <a:cubicBezTo>
                    <a:pt x="1254" y="15589"/>
                    <a:pt x="1210" y="15570"/>
                    <a:pt x="1165" y="15570"/>
                  </a:cubicBezTo>
                  <a:cubicBezTo>
                    <a:pt x="1148" y="15570"/>
                    <a:pt x="1131" y="15573"/>
                    <a:pt x="1114" y="15578"/>
                  </a:cubicBezTo>
                  <a:cubicBezTo>
                    <a:pt x="1054" y="15599"/>
                    <a:pt x="1011" y="15653"/>
                    <a:pt x="1004" y="15717"/>
                  </a:cubicBezTo>
                  <a:cubicBezTo>
                    <a:pt x="785" y="18037"/>
                    <a:pt x="1598" y="20198"/>
                    <a:pt x="2136" y="21627"/>
                  </a:cubicBezTo>
                  <a:cubicBezTo>
                    <a:pt x="2258" y="21950"/>
                    <a:pt x="2367" y="22242"/>
                    <a:pt x="2448" y="22491"/>
                  </a:cubicBezTo>
                  <a:cubicBezTo>
                    <a:pt x="2212" y="22228"/>
                    <a:pt x="1978" y="22018"/>
                    <a:pt x="1961" y="22003"/>
                  </a:cubicBezTo>
                  <a:cubicBezTo>
                    <a:pt x="1928" y="21975"/>
                    <a:pt x="1889" y="21961"/>
                    <a:pt x="1851" y="21961"/>
                  </a:cubicBezTo>
                  <a:cubicBezTo>
                    <a:pt x="1818" y="21961"/>
                    <a:pt x="1786" y="21971"/>
                    <a:pt x="1758" y="21992"/>
                  </a:cubicBezTo>
                  <a:cubicBezTo>
                    <a:pt x="1696" y="22036"/>
                    <a:pt x="1674" y="22117"/>
                    <a:pt x="1704" y="22187"/>
                  </a:cubicBezTo>
                  <a:cubicBezTo>
                    <a:pt x="1951" y="22768"/>
                    <a:pt x="1885" y="23645"/>
                    <a:pt x="1808" y="24661"/>
                  </a:cubicBezTo>
                  <a:cubicBezTo>
                    <a:pt x="1654" y="26688"/>
                    <a:pt x="1463" y="29211"/>
                    <a:pt x="3402" y="31550"/>
                  </a:cubicBezTo>
                  <a:cubicBezTo>
                    <a:pt x="3408" y="31557"/>
                    <a:pt x="3414" y="31563"/>
                    <a:pt x="3420" y="31569"/>
                  </a:cubicBezTo>
                  <a:cubicBezTo>
                    <a:pt x="3450" y="31595"/>
                    <a:pt x="3487" y="31609"/>
                    <a:pt x="3525" y="31609"/>
                  </a:cubicBezTo>
                  <a:cubicBezTo>
                    <a:pt x="3537" y="31609"/>
                    <a:pt x="3550" y="31607"/>
                    <a:pt x="3562" y="31604"/>
                  </a:cubicBezTo>
                  <a:cubicBezTo>
                    <a:pt x="3622" y="31591"/>
                    <a:pt x="3669" y="31544"/>
                    <a:pt x="3683" y="31486"/>
                  </a:cubicBezTo>
                  <a:cubicBezTo>
                    <a:pt x="3777" y="31109"/>
                    <a:pt x="4177" y="30483"/>
                    <a:pt x="4683" y="29691"/>
                  </a:cubicBezTo>
                  <a:cubicBezTo>
                    <a:pt x="6310" y="27146"/>
                    <a:pt x="9339" y="22408"/>
                    <a:pt x="8554" y="15903"/>
                  </a:cubicBezTo>
                  <a:cubicBezTo>
                    <a:pt x="8546" y="15836"/>
                    <a:pt x="8497" y="15781"/>
                    <a:pt x="8433" y="15766"/>
                  </a:cubicBezTo>
                  <a:cubicBezTo>
                    <a:pt x="8419" y="15762"/>
                    <a:pt x="8406" y="15761"/>
                    <a:pt x="8393" y="15761"/>
                  </a:cubicBezTo>
                  <a:cubicBezTo>
                    <a:pt x="8341" y="15761"/>
                    <a:pt x="8291" y="15786"/>
                    <a:pt x="8260" y="15829"/>
                  </a:cubicBezTo>
                  <a:lnTo>
                    <a:pt x="8162" y="15968"/>
                  </a:lnTo>
                  <a:cubicBezTo>
                    <a:pt x="8522" y="14432"/>
                    <a:pt x="8246" y="13022"/>
                    <a:pt x="7958" y="11545"/>
                  </a:cubicBezTo>
                  <a:cubicBezTo>
                    <a:pt x="7687" y="10156"/>
                    <a:pt x="7406" y="8718"/>
                    <a:pt x="7549" y="6953"/>
                  </a:cubicBezTo>
                  <a:cubicBezTo>
                    <a:pt x="7555" y="6885"/>
                    <a:pt x="7517" y="6821"/>
                    <a:pt x="7456" y="6793"/>
                  </a:cubicBezTo>
                  <a:cubicBezTo>
                    <a:pt x="7434" y="6783"/>
                    <a:pt x="7411" y="6778"/>
                    <a:pt x="7388" y="6778"/>
                  </a:cubicBezTo>
                  <a:cubicBezTo>
                    <a:pt x="7345" y="6778"/>
                    <a:pt x="7304" y="6794"/>
                    <a:pt x="7272" y="6826"/>
                  </a:cubicBezTo>
                  <a:cubicBezTo>
                    <a:pt x="6954" y="7145"/>
                    <a:pt x="6678" y="7661"/>
                    <a:pt x="6466" y="8146"/>
                  </a:cubicBezTo>
                  <a:cubicBezTo>
                    <a:pt x="6731" y="6917"/>
                    <a:pt x="7256" y="5469"/>
                    <a:pt x="7263" y="5449"/>
                  </a:cubicBezTo>
                  <a:cubicBezTo>
                    <a:pt x="7286" y="5388"/>
                    <a:pt x="7269" y="5318"/>
                    <a:pt x="7221" y="5274"/>
                  </a:cubicBezTo>
                  <a:cubicBezTo>
                    <a:pt x="6907" y="4985"/>
                    <a:pt x="6731" y="3974"/>
                    <a:pt x="6559" y="2996"/>
                  </a:cubicBezTo>
                  <a:cubicBezTo>
                    <a:pt x="6362" y="1871"/>
                    <a:pt x="6159" y="709"/>
                    <a:pt x="5709" y="70"/>
                  </a:cubicBezTo>
                  <a:cubicBezTo>
                    <a:pt x="5679" y="26"/>
                    <a:pt x="5628" y="1"/>
                    <a:pt x="55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78" name="Google Shape;6178;p88"/>
            <p:cNvSpPr/>
            <p:nvPr/>
          </p:nvSpPr>
          <p:spPr>
            <a:xfrm>
              <a:off x="1969650" y="4191325"/>
              <a:ext cx="79200" cy="767400"/>
            </a:xfrm>
            <a:custGeom>
              <a:avLst/>
              <a:gdLst/>
              <a:ahLst/>
              <a:cxnLst/>
              <a:rect l="l" t="t" r="r" b="b"/>
              <a:pathLst>
                <a:path w="3168" h="30696" extrusionOk="0">
                  <a:moveTo>
                    <a:pt x="2498" y="1"/>
                  </a:moveTo>
                  <a:cubicBezTo>
                    <a:pt x="2443" y="1"/>
                    <a:pt x="2395" y="40"/>
                    <a:pt x="2384" y="96"/>
                  </a:cubicBezTo>
                  <a:cubicBezTo>
                    <a:pt x="2077" y="1790"/>
                    <a:pt x="2181" y="4324"/>
                    <a:pt x="2313" y="7531"/>
                  </a:cubicBezTo>
                  <a:cubicBezTo>
                    <a:pt x="2575" y="13932"/>
                    <a:pt x="2934" y="22700"/>
                    <a:pt x="18" y="30539"/>
                  </a:cubicBezTo>
                  <a:cubicBezTo>
                    <a:pt x="1" y="30585"/>
                    <a:pt x="15" y="30637"/>
                    <a:pt x="51" y="30668"/>
                  </a:cubicBezTo>
                  <a:cubicBezTo>
                    <a:pt x="62" y="30676"/>
                    <a:pt x="73" y="30683"/>
                    <a:pt x="86" y="30688"/>
                  </a:cubicBezTo>
                  <a:cubicBezTo>
                    <a:pt x="100" y="30693"/>
                    <a:pt x="114" y="30696"/>
                    <a:pt x="127" y="30696"/>
                  </a:cubicBezTo>
                  <a:cubicBezTo>
                    <a:pt x="175" y="30696"/>
                    <a:pt x="219" y="30667"/>
                    <a:pt x="235" y="30620"/>
                  </a:cubicBezTo>
                  <a:cubicBezTo>
                    <a:pt x="3167" y="22737"/>
                    <a:pt x="2807" y="13943"/>
                    <a:pt x="2544" y="7521"/>
                  </a:cubicBezTo>
                  <a:cubicBezTo>
                    <a:pt x="2418" y="4454"/>
                    <a:pt x="2310" y="1806"/>
                    <a:pt x="2612" y="137"/>
                  </a:cubicBezTo>
                  <a:cubicBezTo>
                    <a:pt x="2623" y="74"/>
                    <a:pt x="2582" y="15"/>
                    <a:pt x="2519" y="2"/>
                  </a:cubicBezTo>
                  <a:cubicBezTo>
                    <a:pt x="2512" y="1"/>
                    <a:pt x="2505" y="1"/>
                    <a:pt x="24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79" name="Google Shape;6179;p88"/>
            <p:cNvSpPr/>
            <p:nvPr/>
          </p:nvSpPr>
          <p:spPr>
            <a:xfrm>
              <a:off x="1888450" y="4888900"/>
              <a:ext cx="192950" cy="78950"/>
            </a:xfrm>
            <a:custGeom>
              <a:avLst/>
              <a:gdLst/>
              <a:ahLst/>
              <a:cxnLst/>
              <a:rect l="l" t="t" r="r" b="b"/>
              <a:pathLst>
                <a:path w="7718" h="3158" extrusionOk="0">
                  <a:moveTo>
                    <a:pt x="144" y="0"/>
                  </a:moveTo>
                  <a:cubicBezTo>
                    <a:pt x="95" y="0"/>
                    <a:pt x="54" y="39"/>
                    <a:pt x="53" y="90"/>
                  </a:cubicBezTo>
                  <a:lnTo>
                    <a:pt x="0" y="3021"/>
                  </a:lnTo>
                  <a:lnTo>
                    <a:pt x="7665" y="3158"/>
                  </a:lnTo>
                  <a:lnTo>
                    <a:pt x="7716" y="227"/>
                  </a:lnTo>
                  <a:cubicBezTo>
                    <a:pt x="7717" y="177"/>
                    <a:pt x="7678" y="136"/>
                    <a:pt x="7628" y="135"/>
                  </a:cubicBezTo>
                  <a:lnTo>
                    <a:pt x="1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0" name="Google Shape;6180;p88"/>
            <p:cNvSpPr/>
            <p:nvPr/>
          </p:nvSpPr>
          <p:spPr>
            <a:xfrm>
              <a:off x="1884350" y="4885250"/>
              <a:ext cx="200975" cy="86650"/>
            </a:xfrm>
            <a:custGeom>
              <a:avLst/>
              <a:gdLst/>
              <a:ahLst/>
              <a:cxnLst/>
              <a:rect l="l" t="t" r="r" b="b"/>
              <a:pathLst>
                <a:path w="8039" h="3466" extrusionOk="0">
                  <a:moveTo>
                    <a:pt x="1139" y="324"/>
                  </a:moveTo>
                  <a:cubicBezTo>
                    <a:pt x="1144" y="324"/>
                    <a:pt x="1148" y="324"/>
                    <a:pt x="1153" y="324"/>
                  </a:cubicBezTo>
                  <a:lnTo>
                    <a:pt x="6941" y="428"/>
                  </a:lnTo>
                  <a:cubicBezTo>
                    <a:pt x="7131" y="431"/>
                    <a:pt x="7301" y="502"/>
                    <a:pt x="7434" y="616"/>
                  </a:cubicBezTo>
                  <a:cubicBezTo>
                    <a:pt x="7603" y="761"/>
                    <a:pt x="7708" y="978"/>
                    <a:pt x="7703" y="1217"/>
                  </a:cubicBezTo>
                  <a:lnTo>
                    <a:pt x="7669" y="3138"/>
                  </a:lnTo>
                  <a:lnTo>
                    <a:pt x="329" y="3007"/>
                  </a:lnTo>
                  <a:lnTo>
                    <a:pt x="364" y="1086"/>
                  </a:lnTo>
                  <a:cubicBezTo>
                    <a:pt x="371" y="663"/>
                    <a:pt x="718" y="324"/>
                    <a:pt x="1139" y="324"/>
                  </a:cubicBezTo>
                  <a:close/>
                  <a:moveTo>
                    <a:pt x="1138" y="0"/>
                  </a:moveTo>
                  <a:cubicBezTo>
                    <a:pt x="540" y="0"/>
                    <a:pt x="50" y="480"/>
                    <a:pt x="39" y="1080"/>
                  </a:cubicBezTo>
                  <a:lnTo>
                    <a:pt x="2" y="3164"/>
                  </a:lnTo>
                  <a:cubicBezTo>
                    <a:pt x="1" y="3213"/>
                    <a:pt x="23" y="3258"/>
                    <a:pt x="58" y="3289"/>
                  </a:cubicBezTo>
                  <a:cubicBezTo>
                    <a:pt x="86" y="3313"/>
                    <a:pt x="122" y="3328"/>
                    <a:pt x="161" y="3328"/>
                  </a:cubicBezTo>
                  <a:lnTo>
                    <a:pt x="7826" y="3466"/>
                  </a:lnTo>
                  <a:cubicBezTo>
                    <a:pt x="7827" y="3466"/>
                    <a:pt x="7827" y="3466"/>
                    <a:pt x="7828" y="3466"/>
                  </a:cubicBezTo>
                  <a:cubicBezTo>
                    <a:pt x="7916" y="3466"/>
                    <a:pt x="7989" y="3395"/>
                    <a:pt x="7990" y="3307"/>
                  </a:cubicBezTo>
                  <a:lnTo>
                    <a:pt x="8028" y="1223"/>
                  </a:lnTo>
                  <a:cubicBezTo>
                    <a:pt x="8039" y="617"/>
                    <a:pt x="7554" y="114"/>
                    <a:pt x="6948" y="103"/>
                  </a:cubicBezTo>
                  <a:lnTo>
                    <a:pt x="1159" y="0"/>
                  </a:lnTo>
                  <a:cubicBezTo>
                    <a:pt x="1152" y="0"/>
                    <a:pt x="1145" y="0"/>
                    <a:pt x="11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1" name="Google Shape;6181;p88"/>
            <p:cNvSpPr/>
            <p:nvPr/>
          </p:nvSpPr>
          <p:spPr>
            <a:xfrm>
              <a:off x="1872450" y="4964150"/>
              <a:ext cx="222825" cy="47075"/>
            </a:xfrm>
            <a:custGeom>
              <a:avLst/>
              <a:gdLst/>
              <a:ahLst/>
              <a:cxnLst/>
              <a:rect l="l" t="t" r="r" b="b"/>
              <a:pathLst>
                <a:path w="8913" h="1883" extrusionOk="0">
                  <a:moveTo>
                    <a:pt x="73" y="0"/>
                  </a:moveTo>
                  <a:cubicBezTo>
                    <a:pt x="50" y="0"/>
                    <a:pt x="31" y="20"/>
                    <a:pt x="31" y="43"/>
                  </a:cubicBezTo>
                  <a:lnTo>
                    <a:pt x="1" y="1723"/>
                  </a:lnTo>
                  <a:lnTo>
                    <a:pt x="8882" y="1882"/>
                  </a:lnTo>
                  <a:lnTo>
                    <a:pt x="8912" y="202"/>
                  </a:lnTo>
                  <a:cubicBezTo>
                    <a:pt x="8913" y="177"/>
                    <a:pt x="8893" y="158"/>
                    <a:pt x="8870" y="158"/>
                  </a:cubicBezTo>
                  <a:lnTo>
                    <a:pt x="75" y="0"/>
                  </a:lnTo>
                  <a:cubicBezTo>
                    <a:pt x="74" y="0"/>
                    <a:pt x="73" y="0"/>
                    <a:pt x="7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2" name="Google Shape;6182;p88"/>
            <p:cNvSpPr/>
            <p:nvPr/>
          </p:nvSpPr>
          <p:spPr>
            <a:xfrm>
              <a:off x="1868400" y="4960275"/>
              <a:ext cx="230825" cy="54975"/>
            </a:xfrm>
            <a:custGeom>
              <a:avLst/>
              <a:gdLst/>
              <a:ahLst/>
              <a:cxnLst/>
              <a:rect l="l" t="t" r="r" b="b"/>
              <a:pathLst>
                <a:path w="9233" h="2199" extrusionOk="0">
                  <a:moveTo>
                    <a:pt x="631" y="325"/>
                  </a:moveTo>
                  <a:cubicBezTo>
                    <a:pt x="633" y="325"/>
                    <a:pt x="635" y="325"/>
                    <a:pt x="637" y="325"/>
                  </a:cubicBezTo>
                  <a:lnTo>
                    <a:pt x="8625" y="468"/>
                  </a:lnTo>
                  <a:cubicBezTo>
                    <a:pt x="8701" y="469"/>
                    <a:pt x="8772" y="500"/>
                    <a:pt x="8825" y="554"/>
                  </a:cubicBezTo>
                  <a:cubicBezTo>
                    <a:pt x="8877" y="609"/>
                    <a:pt x="8906" y="681"/>
                    <a:pt x="8904" y="757"/>
                  </a:cubicBezTo>
                  <a:lnTo>
                    <a:pt x="8884" y="1872"/>
                  </a:lnTo>
                  <a:lnTo>
                    <a:pt x="328" y="1719"/>
                  </a:lnTo>
                  <a:lnTo>
                    <a:pt x="348" y="604"/>
                  </a:lnTo>
                  <a:cubicBezTo>
                    <a:pt x="351" y="449"/>
                    <a:pt x="477" y="325"/>
                    <a:pt x="631" y="325"/>
                  </a:cubicBezTo>
                  <a:close/>
                  <a:moveTo>
                    <a:pt x="631" y="0"/>
                  </a:moveTo>
                  <a:cubicBezTo>
                    <a:pt x="301" y="0"/>
                    <a:pt x="30" y="266"/>
                    <a:pt x="24" y="598"/>
                  </a:cubicBezTo>
                  <a:lnTo>
                    <a:pt x="1" y="1875"/>
                  </a:lnTo>
                  <a:cubicBezTo>
                    <a:pt x="0" y="1918"/>
                    <a:pt x="17" y="1959"/>
                    <a:pt x="46" y="1990"/>
                  </a:cubicBezTo>
                  <a:cubicBezTo>
                    <a:pt x="49" y="1994"/>
                    <a:pt x="54" y="1997"/>
                    <a:pt x="57" y="2000"/>
                  </a:cubicBezTo>
                  <a:cubicBezTo>
                    <a:pt x="85" y="2025"/>
                    <a:pt x="121" y="2039"/>
                    <a:pt x="160" y="2041"/>
                  </a:cubicBezTo>
                  <a:lnTo>
                    <a:pt x="9041" y="2199"/>
                  </a:lnTo>
                  <a:cubicBezTo>
                    <a:pt x="9042" y="2199"/>
                    <a:pt x="9043" y="2199"/>
                    <a:pt x="9045" y="2199"/>
                  </a:cubicBezTo>
                  <a:cubicBezTo>
                    <a:pt x="9086" y="2199"/>
                    <a:pt x="9127" y="2183"/>
                    <a:pt x="9157" y="2154"/>
                  </a:cubicBezTo>
                  <a:cubicBezTo>
                    <a:pt x="9188" y="2124"/>
                    <a:pt x="9205" y="2083"/>
                    <a:pt x="9206" y="2039"/>
                  </a:cubicBezTo>
                  <a:lnTo>
                    <a:pt x="9229" y="762"/>
                  </a:lnTo>
                  <a:cubicBezTo>
                    <a:pt x="9232" y="600"/>
                    <a:pt x="9171" y="445"/>
                    <a:pt x="9058" y="329"/>
                  </a:cubicBezTo>
                  <a:cubicBezTo>
                    <a:pt x="8945" y="212"/>
                    <a:pt x="8794" y="146"/>
                    <a:pt x="8631" y="143"/>
                  </a:cubicBezTo>
                  <a:lnTo>
                    <a:pt x="643" y="0"/>
                  </a:lnTo>
                  <a:cubicBezTo>
                    <a:pt x="639" y="0"/>
                    <a:pt x="635" y="0"/>
                    <a:pt x="6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3" name="Google Shape;6183;p88"/>
            <p:cNvSpPr/>
            <p:nvPr/>
          </p:nvSpPr>
          <p:spPr>
            <a:xfrm>
              <a:off x="1799625" y="5006025"/>
              <a:ext cx="363525" cy="239775"/>
            </a:xfrm>
            <a:custGeom>
              <a:avLst/>
              <a:gdLst/>
              <a:ahLst/>
              <a:cxnLst/>
              <a:rect l="l" t="t" r="r" b="b"/>
              <a:pathLst>
                <a:path w="14541" h="9591" extrusionOk="0">
                  <a:moveTo>
                    <a:pt x="304" y="1"/>
                  </a:moveTo>
                  <a:cubicBezTo>
                    <a:pt x="228" y="1"/>
                    <a:pt x="166" y="62"/>
                    <a:pt x="164" y="139"/>
                  </a:cubicBezTo>
                  <a:lnTo>
                    <a:pt x="2" y="9197"/>
                  </a:lnTo>
                  <a:cubicBezTo>
                    <a:pt x="0" y="9274"/>
                    <a:pt x="62" y="9337"/>
                    <a:pt x="139" y="9339"/>
                  </a:cubicBezTo>
                  <a:lnTo>
                    <a:pt x="14235" y="9591"/>
                  </a:lnTo>
                  <a:cubicBezTo>
                    <a:pt x="14237" y="9591"/>
                    <a:pt x="14238" y="9591"/>
                    <a:pt x="14239" y="9591"/>
                  </a:cubicBezTo>
                  <a:cubicBezTo>
                    <a:pt x="14314" y="9591"/>
                    <a:pt x="14376" y="9530"/>
                    <a:pt x="14377" y="9454"/>
                  </a:cubicBezTo>
                  <a:lnTo>
                    <a:pt x="14540" y="396"/>
                  </a:lnTo>
                  <a:cubicBezTo>
                    <a:pt x="14541" y="319"/>
                    <a:pt x="14480" y="255"/>
                    <a:pt x="14403" y="254"/>
                  </a:cubicBezTo>
                  <a:lnTo>
                    <a:pt x="305" y="1"/>
                  </a:lnTo>
                  <a:cubicBezTo>
                    <a:pt x="305" y="1"/>
                    <a:pt x="304" y="1"/>
                    <a:pt x="3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4" name="Google Shape;6184;p88"/>
            <p:cNvSpPr/>
            <p:nvPr/>
          </p:nvSpPr>
          <p:spPr>
            <a:xfrm>
              <a:off x="1796000" y="5002550"/>
              <a:ext cx="371000" cy="246725"/>
            </a:xfrm>
            <a:custGeom>
              <a:avLst/>
              <a:gdLst/>
              <a:ahLst/>
              <a:cxnLst/>
              <a:rect l="l" t="t" r="r" b="b"/>
              <a:pathLst>
                <a:path w="14840" h="9869" extrusionOk="0">
                  <a:moveTo>
                    <a:pt x="1730" y="326"/>
                  </a:moveTo>
                  <a:cubicBezTo>
                    <a:pt x="1738" y="326"/>
                    <a:pt x="1746" y="326"/>
                    <a:pt x="1753" y="326"/>
                  </a:cubicBezTo>
                  <a:lnTo>
                    <a:pt x="13240" y="532"/>
                  </a:lnTo>
                  <a:cubicBezTo>
                    <a:pt x="13946" y="544"/>
                    <a:pt x="14512" y="1130"/>
                    <a:pt x="14500" y="1837"/>
                  </a:cubicBezTo>
                  <a:lnTo>
                    <a:pt x="14384" y="8285"/>
                  </a:lnTo>
                  <a:cubicBezTo>
                    <a:pt x="14377" y="8627"/>
                    <a:pt x="14238" y="8947"/>
                    <a:pt x="13992" y="9185"/>
                  </a:cubicBezTo>
                  <a:cubicBezTo>
                    <a:pt x="13751" y="9418"/>
                    <a:pt x="13436" y="9545"/>
                    <a:pt x="13102" y="9545"/>
                  </a:cubicBezTo>
                  <a:cubicBezTo>
                    <a:pt x="13094" y="9545"/>
                    <a:pt x="13086" y="9545"/>
                    <a:pt x="13078" y="9545"/>
                  </a:cubicBezTo>
                  <a:lnTo>
                    <a:pt x="1592" y="9339"/>
                  </a:lnTo>
                  <a:cubicBezTo>
                    <a:pt x="1250" y="9333"/>
                    <a:pt x="930" y="9193"/>
                    <a:pt x="692" y="8947"/>
                  </a:cubicBezTo>
                  <a:cubicBezTo>
                    <a:pt x="454" y="8700"/>
                    <a:pt x="326" y="8375"/>
                    <a:pt x="332" y="8033"/>
                  </a:cubicBezTo>
                  <a:lnTo>
                    <a:pt x="448" y="1586"/>
                  </a:lnTo>
                  <a:cubicBezTo>
                    <a:pt x="455" y="1243"/>
                    <a:pt x="593" y="923"/>
                    <a:pt x="840" y="685"/>
                  </a:cubicBezTo>
                  <a:cubicBezTo>
                    <a:pt x="1080" y="453"/>
                    <a:pt x="1396" y="326"/>
                    <a:pt x="1730" y="326"/>
                  </a:cubicBezTo>
                  <a:close/>
                  <a:moveTo>
                    <a:pt x="1732" y="1"/>
                  </a:moveTo>
                  <a:cubicBezTo>
                    <a:pt x="1312" y="1"/>
                    <a:pt x="917" y="160"/>
                    <a:pt x="614" y="451"/>
                  </a:cubicBezTo>
                  <a:cubicBezTo>
                    <a:pt x="305" y="750"/>
                    <a:pt x="131" y="1151"/>
                    <a:pt x="123" y="1579"/>
                  </a:cubicBezTo>
                  <a:lnTo>
                    <a:pt x="8" y="8028"/>
                  </a:lnTo>
                  <a:cubicBezTo>
                    <a:pt x="0" y="8456"/>
                    <a:pt x="160" y="8863"/>
                    <a:pt x="459" y="9172"/>
                  </a:cubicBezTo>
                  <a:cubicBezTo>
                    <a:pt x="493" y="9208"/>
                    <a:pt x="529" y="9242"/>
                    <a:pt x="567" y="9274"/>
                  </a:cubicBezTo>
                  <a:cubicBezTo>
                    <a:pt x="850" y="9519"/>
                    <a:pt x="1206" y="9657"/>
                    <a:pt x="1586" y="9663"/>
                  </a:cubicBezTo>
                  <a:lnTo>
                    <a:pt x="13072" y="9868"/>
                  </a:lnTo>
                  <a:cubicBezTo>
                    <a:pt x="13082" y="9869"/>
                    <a:pt x="13092" y="9869"/>
                    <a:pt x="13102" y="9869"/>
                  </a:cubicBezTo>
                  <a:cubicBezTo>
                    <a:pt x="13975" y="9869"/>
                    <a:pt x="14692" y="9166"/>
                    <a:pt x="14708" y="8291"/>
                  </a:cubicBezTo>
                  <a:lnTo>
                    <a:pt x="14824" y="1843"/>
                  </a:lnTo>
                  <a:cubicBezTo>
                    <a:pt x="14840" y="956"/>
                    <a:pt x="14131" y="223"/>
                    <a:pt x="13245" y="207"/>
                  </a:cubicBezTo>
                  <a:lnTo>
                    <a:pt x="1760" y="1"/>
                  </a:lnTo>
                  <a:cubicBezTo>
                    <a:pt x="1750" y="1"/>
                    <a:pt x="1741" y="1"/>
                    <a:pt x="17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5" name="Google Shape;6185;p88"/>
            <p:cNvSpPr/>
            <p:nvPr/>
          </p:nvSpPr>
          <p:spPr>
            <a:xfrm>
              <a:off x="1822200" y="5035875"/>
              <a:ext cx="318400" cy="184800"/>
            </a:xfrm>
            <a:custGeom>
              <a:avLst/>
              <a:gdLst/>
              <a:ahLst/>
              <a:cxnLst/>
              <a:rect l="l" t="t" r="r" b="b"/>
              <a:pathLst>
                <a:path w="12736" h="7392" extrusionOk="0">
                  <a:moveTo>
                    <a:pt x="11659" y="1"/>
                  </a:moveTo>
                  <a:cubicBezTo>
                    <a:pt x="11587" y="1"/>
                    <a:pt x="11528" y="58"/>
                    <a:pt x="11527" y="130"/>
                  </a:cubicBezTo>
                  <a:cubicBezTo>
                    <a:pt x="11525" y="202"/>
                    <a:pt x="11584" y="263"/>
                    <a:pt x="11656" y="264"/>
                  </a:cubicBezTo>
                  <a:cubicBezTo>
                    <a:pt x="11877" y="268"/>
                    <a:pt x="12084" y="358"/>
                    <a:pt x="12236" y="516"/>
                  </a:cubicBezTo>
                  <a:cubicBezTo>
                    <a:pt x="12389" y="675"/>
                    <a:pt x="12472" y="884"/>
                    <a:pt x="12467" y="1104"/>
                  </a:cubicBezTo>
                  <a:lnTo>
                    <a:pt x="12374" y="6316"/>
                  </a:lnTo>
                  <a:cubicBezTo>
                    <a:pt x="12366" y="6767"/>
                    <a:pt x="11998" y="7128"/>
                    <a:pt x="11549" y="7128"/>
                  </a:cubicBezTo>
                  <a:cubicBezTo>
                    <a:pt x="11544" y="7128"/>
                    <a:pt x="11539" y="7128"/>
                    <a:pt x="11534" y="7128"/>
                  </a:cubicBezTo>
                  <a:lnTo>
                    <a:pt x="1080" y="6940"/>
                  </a:lnTo>
                  <a:cubicBezTo>
                    <a:pt x="859" y="6936"/>
                    <a:pt x="652" y="6846"/>
                    <a:pt x="500" y="6687"/>
                  </a:cubicBezTo>
                  <a:cubicBezTo>
                    <a:pt x="347" y="6529"/>
                    <a:pt x="264" y="6320"/>
                    <a:pt x="268" y="6099"/>
                  </a:cubicBezTo>
                  <a:cubicBezTo>
                    <a:pt x="269" y="6026"/>
                    <a:pt x="212" y="5967"/>
                    <a:pt x="139" y="5965"/>
                  </a:cubicBezTo>
                  <a:cubicBezTo>
                    <a:pt x="138" y="5965"/>
                    <a:pt x="138" y="5965"/>
                    <a:pt x="137" y="5965"/>
                  </a:cubicBezTo>
                  <a:cubicBezTo>
                    <a:pt x="65" y="5965"/>
                    <a:pt x="6" y="6023"/>
                    <a:pt x="5" y="6094"/>
                  </a:cubicBezTo>
                  <a:cubicBezTo>
                    <a:pt x="0" y="6385"/>
                    <a:pt x="108" y="6661"/>
                    <a:pt x="311" y="6870"/>
                  </a:cubicBezTo>
                  <a:cubicBezTo>
                    <a:pt x="334" y="6895"/>
                    <a:pt x="359" y="6918"/>
                    <a:pt x="384" y="6939"/>
                  </a:cubicBezTo>
                  <a:cubicBezTo>
                    <a:pt x="576" y="7106"/>
                    <a:pt x="818" y="7199"/>
                    <a:pt x="1075" y="7204"/>
                  </a:cubicBezTo>
                  <a:lnTo>
                    <a:pt x="11528" y="7391"/>
                  </a:lnTo>
                  <a:cubicBezTo>
                    <a:pt x="11535" y="7391"/>
                    <a:pt x="11541" y="7391"/>
                    <a:pt x="11547" y="7391"/>
                  </a:cubicBezTo>
                  <a:cubicBezTo>
                    <a:pt x="12139" y="7391"/>
                    <a:pt x="12626" y="6916"/>
                    <a:pt x="12637" y="6321"/>
                  </a:cubicBezTo>
                  <a:lnTo>
                    <a:pt x="12731" y="1109"/>
                  </a:lnTo>
                  <a:cubicBezTo>
                    <a:pt x="12736" y="818"/>
                    <a:pt x="12628" y="543"/>
                    <a:pt x="12425" y="334"/>
                  </a:cubicBezTo>
                  <a:cubicBezTo>
                    <a:pt x="12224" y="124"/>
                    <a:pt x="11952" y="6"/>
                    <a:pt x="11661" y="1"/>
                  </a:cubicBezTo>
                  <a:cubicBezTo>
                    <a:pt x="11660" y="1"/>
                    <a:pt x="11660" y="1"/>
                    <a:pt x="11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6" name="Google Shape;6186;p88"/>
            <p:cNvSpPr/>
            <p:nvPr/>
          </p:nvSpPr>
          <p:spPr>
            <a:xfrm>
              <a:off x="2005325" y="5114425"/>
              <a:ext cx="112625" cy="86100"/>
            </a:xfrm>
            <a:custGeom>
              <a:avLst/>
              <a:gdLst/>
              <a:ahLst/>
              <a:cxnLst/>
              <a:rect l="l" t="t" r="r" b="b"/>
              <a:pathLst>
                <a:path w="4505" h="3444" extrusionOk="0">
                  <a:moveTo>
                    <a:pt x="4401" y="0"/>
                  </a:moveTo>
                  <a:cubicBezTo>
                    <a:pt x="4344" y="0"/>
                    <a:pt x="4298" y="45"/>
                    <a:pt x="4297" y="101"/>
                  </a:cubicBezTo>
                  <a:lnTo>
                    <a:pt x="4253" y="2599"/>
                  </a:lnTo>
                  <a:cubicBezTo>
                    <a:pt x="4247" y="2953"/>
                    <a:pt x="3957" y="3237"/>
                    <a:pt x="3604" y="3237"/>
                  </a:cubicBezTo>
                  <a:cubicBezTo>
                    <a:pt x="3600" y="3237"/>
                    <a:pt x="3596" y="3237"/>
                    <a:pt x="3593" y="3237"/>
                  </a:cubicBezTo>
                  <a:lnTo>
                    <a:pt x="106" y="3174"/>
                  </a:lnTo>
                  <a:cubicBezTo>
                    <a:pt x="106" y="3174"/>
                    <a:pt x="105" y="3174"/>
                    <a:pt x="104" y="3174"/>
                  </a:cubicBezTo>
                  <a:cubicBezTo>
                    <a:pt x="49" y="3174"/>
                    <a:pt x="2" y="3219"/>
                    <a:pt x="1" y="3276"/>
                  </a:cubicBezTo>
                  <a:cubicBezTo>
                    <a:pt x="0" y="3308"/>
                    <a:pt x="15" y="3337"/>
                    <a:pt x="37" y="3355"/>
                  </a:cubicBezTo>
                  <a:cubicBezTo>
                    <a:pt x="55" y="3371"/>
                    <a:pt x="77" y="3380"/>
                    <a:pt x="102" y="3381"/>
                  </a:cubicBezTo>
                  <a:lnTo>
                    <a:pt x="3588" y="3444"/>
                  </a:lnTo>
                  <a:cubicBezTo>
                    <a:pt x="3594" y="3444"/>
                    <a:pt x="3599" y="3444"/>
                    <a:pt x="3604" y="3444"/>
                  </a:cubicBezTo>
                  <a:cubicBezTo>
                    <a:pt x="4069" y="3444"/>
                    <a:pt x="4450" y="3069"/>
                    <a:pt x="4460" y="2603"/>
                  </a:cubicBezTo>
                  <a:lnTo>
                    <a:pt x="4504" y="105"/>
                  </a:lnTo>
                  <a:cubicBezTo>
                    <a:pt x="4505" y="49"/>
                    <a:pt x="4460" y="2"/>
                    <a:pt x="4403" y="1"/>
                  </a:cubicBezTo>
                  <a:cubicBezTo>
                    <a:pt x="4402" y="0"/>
                    <a:pt x="4402" y="0"/>
                    <a:pt x="4401"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7" name="Google Shape;6187;p88"/>
            <p:cNvSpPr/>
            <p:nvPr/>
          </p:nvSpPr>
          <p:spPr>
            <a:xfrm>
              <a:off x="1886025" y="4933575"/>
              <a:ext cx="66700" cy="6925"/>
            </a:xfrm>
            <a:custGeom>
              <a:avLst/>
              <a:gdLst/>
              <a:ahLst/>
              <a:cxnLst/>
              <a:rect l="l" t="t" r="r" b="b"/>
              <a:pathLst>
                <a:path w="2668" h="277" extrusionOk="0">
                  <a:moveTo>
                    <a:pt x="117" y="1"/>
                  </a:moveTo>
                  <a:cubicBezTo>
                    <a:pt x="54" y="1"/>
                    <a:pt x="3" y="52"/>
                    <a:pt x="2" y="115"/>
                  </a:cubicBezTo>
                  <a:cubicBezTo>
                    <a:pt x="1" y="151"/>
                    <a:pt x="16" y="183"/>
                    <a:pt x="42" y="204"/>
                  </a:cubicBezTo>
                  <a:cubicBezTo>
                    <a:pt x="61" y="222"/>
                    <a:pt x="87" y="232"/>
                    <a:pt x="115" y="233"/>
                  </a:cubicBezTo>
                  <a:lnTo>
                    <a:pt x="2549" y="276"/>
                  </a:lnTo>
                  <a:cubicBezTo>
                    <a:pt x="2550" y="276"/>
                    <a:pt x="2550" y="276"/>
                    <a:pt x="2551" y="276"/>
                  </a:cubicBezTo>
                  <a:cubicBezTo>
                    <a:pt x="2614" y="276"/>
                    <a:pt x="2665" y="225"/>
                    <a:pt x="2666" y="162"/>
                  </a:cubicBezTo>
                  <a:cubicBezTo>
                    <a:pt x="2667" y="98"/>
                    <a:pt x="2617" y="46"/>
                    <a:pt x="2553" y="45"/>
                  </a:cubicBezTo>
                  <a:lnTo>
                    <a:pt x="119" y="1"/>
                  </a:lnTo>
                  <a:cubicBezTo>
                    <a:pt x="118" y="1"/>
                    <a:pt x="118" y="1"/>
                    <a:pt x="117"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8" name="Google Shape;6188;p88"/>
            <p:cNvSpPr/>
            <p:nvPr/>
          </p:nvSpPr>
          <p:spPr>
            <a:xfrm>
              <a:off x="2015550" y="4942850"/>
              <a:ext cx="67825" cy="6950"/>
            </a:xfrm>
            <a:custGeom>
              <a:avLst/>
              <a:gdLst/>
              <a:ahLst/>
              <a:cxnLst/>
              <a:rect l="l" t="t" r="r" b="b"/>
              <a:pathLst>
                <a:path w="2713" h="278" extrusionOk="0">
                  <a:moveTo>
                    <a:pt x="117" y="1"/>
                  </a:moveTo>
                  <a:cubicBezTo>
                    <a:pt x="54" y="1"/>
                    <a:pt x="2" y="52"/>
                    <a:pt x="1" y="115"/>
                  </a:cubicBezTo>
                  <a:cubicBezTo>
                    <a:pt x="1" y="151"/>
                    <a:pt x="16" y="183"/>
                    <a:pt x="41" y="205"/>
                  </a:cubicBezTo>
                  <a:cubicBezTo>
                    <a:pt x="60" y="222"/>
                    <a:pt x="86" y="232"/>
                    <a:pt x="115" y="232"/>
                  </a:cubicBezTo>
                  <a:lnTo>
                    <a:pt x="2593" y="278"/>
                  </a:lnTo>
                  <a:cubicBezTo>
                    <a:pt x="2594" y="278"/>
                    <a:pt x="2595" y="278"/>
                    <a:pt x="2595" y="278"/>
                  </a:cubicBezTo>
                  <a:cubicBezTo>
                    <a:pt x="2658" y="278"/>
                    <a:pt x="2711" y="227"/>
                    <a:pt x="2712" y="163"/>
                  </a:cubicBezTo>
                  <a:cubicBezTo>
                    <a:pt x="2713" y="100"/>
                    <a:pt x="2661" y="46"/>
                    <a:pt x="2597" y="45"/>
                  </a:cubicBezTo>
                  <a:lnTo>
                    <a:pt x="119" y="1"/>
                  </a:lnTo>
                  <a:cubicBezTo>
                    <a:pt x="118" y="1"/>
                    <a:pt x="118" y="1"/>
                    <a:pt x="117"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89" name="Google Shape;6189;p88"/>
            <p:cNvSpPr/>
            <p:nvPr/>
          </p:nvSpPr>
          <p:spPr>
            <a:xfrm>
              <a:off x="2045175" y="4924000"/>
              <a:ext cx="38550" cy="6400"/>
            </a:xfrm>
            <a:custGeom>
              <a:avLst/>
              <a:gdLst/>
              <a:ahLst/>
              <a:cxnLst/>
              <a:rect l="l" t="t" r="r" b="b"/>
              <a:pathLst>
                <a:path w="1542" h="256" extrusionOk="0">
                  <a:moveTo>
                    <a:pt x="117" y="0"/>
                  </a:moveTo>
                  <a:cubicBezTo>
                    <a:pt x="54" y="0"/>
                    <a:pt x="2" y="50"/>
                    <a:pt x="1" y="114"/>
                  </a:cubicBezTo>
                  <a:cubicBezTo>
                    <a:pt x="0" y="149"/>
                    <a:pt x="16" y="182"/>
                    <a:pt x="42" y="204"/>
                  </a:cubicBezTo>
                  <a:cubicBezTo>
                    <a:pt x="61" y="221"/>
                    <a:pt x="87" y="231"/>
                    <a:pt x="115" y="231"/>
                  </a:cubicBezTo>
                  <a:lnTo>
                    <a:pt x="1423" y="255"/>
                  </a:lnTo>
                  <a:cubicBezTo>
                    <a:pt x="1423" y="255"/>
                    <a:pt x="1424" y="255"/>
                    <a:pt x="1425" y="255"/>
                  </a:cubicBezTo>
                  <a:cubicBezTo>
                    <a:pt x="1487" y="255"/>
                    <a:pt x="1539" y="204"/>
                    <a:pt x="1540" y="141"/>
                  </a:cubicBezTo>
                  <a:cubicBezTo>
                    <a:pt x="1542" y="77"/>
                    <a:pt x="1491" y="25"/>
                    <a:pt x="1427" y="24"/>
                  </a:cubicBezTo>
                  <a:lnTo>
                    <a:pt x="119" y="0"/>
                  </a:lnTo>
                  <a:cubicBezTo>
                    <a:pt x="118" y="0"/>
                    <a:pt x="117" y="0"/>
                    <a:pt x="117"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90" name="Google Shape;6190;p88"/>
            <p:cNvSpPr/>
            <p:nvPr/>
          </p:nvSpPr>
          <p:spPr>
            <a:xfrm>
              <a:off x="2048700" y="4512825"/>
              <a:ext cx="66625" cy="217875"/>
            </a:xfrm>
            <a:custGeom>
              <a:avLst/>
              <a:gdLst/>
              <a:ahLst/>
              <a:cxnLst/>
              <a:rect l="l" t="t" r="r" b="b"/>
              <a:pathLst>
                <a:path w="2665" h="8715" extrusionOk="0">
                  <a:moveTo>
                    <a:pt x="2336" y="0"/>
                  </a:moveTo>
                  <a:cubicBezTo>
                    <a:pt x="2332" y="0"/>
                    <a:pt x="2328" y="0"/>
                    <a:pt x="2324" y="1"/>
                  </a:cubicBezTo>
                  <a:cubicBezTo>
                    <a:pt x="2261" y="7"/>
                    <a:pt x="2213" y="63"/>
                    <a:pt x="2220" y="127"/>
                  </a:cubicBezTo>
                  <a:cubicBezTo>
                    <a:pt x="2428" y="2285"/>
                    <a:pt x="1532" y="4421"/>
                    <a:pt x="811" y="6136"/>
                  </a:cubicBezTo>
                  <a:cubicBezTo>
                    <a:pt x="396" y="7123"/>
                    <a:pt x="37" y="7976"/>
                    <a:pt x="2" y="8593"/>
                  </a:cubicBezTo>
                  <a:cubicBezTo>
                    <a:pt x="0" y="8630"/>
                    <a:pt x="17" y="8664"/>
                    <a:pt x="42" y="8687"/>
                  </a:cubicBezTo>
                  <a:cubicBezTo>
                    <a:pt x="61" y="8703"/>
                    <a:pt x="86" y="8713"/>
                    <a:pt x="112" y="8714"/>
                  </a:cubicBezTo>
                  <a:cubicBezTo>
                    <a:pt x="115" y="8715"/>
                    <a:pt x="117" y="8715"/>
                    <a:pt x="120" y="8715"/>
                  </a:cubicBezTo>
                  <a:cubicBezTo>
                    <a:pt x="180" y="8715"/>
                    <a:pt x="231" y="8667"/>
                    <a:pt x="234" y="8605"/>
                  </a:cubicBezTo>
                  <a:cubicBezTo>
                    <a:pt x="267" y="8028"/>
                    <a:pt x="618" y="7193"/>
                    <a:pt x="1025" y="6227"/>
                  </a:cubicBezTo>
                  <a:cubicBezTo>
                    <a:pt x="1756" y="4486"/>
                    <a:pt x="2665" y="2320"/>
                    <a:pt x="2451" y="105"/>
                  </a:cubicBezTo>
                  <a:cubicBezTo>
                    <a:pt x="2445" y="45"/>
                    <a:pt x="2395" y="0"/>
                    <a:pt x="23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91" name="Google Shape;6191;p88"/>
            <p:cNvSpPr/>
            <p:nvPr/>
          </p:nvSpPr>
          <p:spPr>
            <a:xfrm>
              <a:off x="1950300" y="4381925"/>
              <a:ext cx="38525" cy="74500"/>
            </a:xfrm>
            <a:custGeom>
              <a:avLst/>
              <a:gdLst/>
              <a:ahLst/>
              <a:cxnLst/>
              <a:rect l="l" t="t" r="r" b="b"/>
              <a:pathLst>
                <a:path w="1541" h="2980" extrusionOk="0">
                  <a:moveTo>
                    <a:pt x="127" y="1"/>
                  </a:moveTo>
                  <a:cubicBezTo>
                    <a:pt x="120" y="1"/>
                    <a:pt x="112" y="2"/>
                    <a:pt x="104" y="3"/>
                  </a:cubicBezTo>
                  <a:cubicBezTo>
                    <a:pt x="42" y="14"/>
                    <a:pt x="1" y="76"/>
                    <a:pt x="13" y="139"/>
                  </a:cubicBezTo>
                  <a:cubicBezTo>
                    <a:pt x="25" y="205"/>
                    <a:pt x="338" y="1769"/>
                    <a:pt x="1321" y="2938"/>
                  </a:cubicBezTo>
                  <a:cubicBezTo>
                    <a:pt x="1325" y="2943"/>
                    <a:pt x="1330" y="2947"/>
                    <a:pt x="1334" y="2952"/>
                  </a:cubicBezTo>
                  <a:cubicBezTo>
                    <a:pt x="1356" y="2970"/>
                    <a:pt x="1383" y="2979"/>
                    <a:pt x="1410" y="2979"/>
                  </a:cubicBezTo>
                  <a:cubicBezTo>
                    <a:pt x="1437" y="2979"/>
                    <a:pt x="1463" y="2971"/>
                    <a:pt x="1485" y="2953"/>
                  </a:cubicBezTo>
                  <a:cubicBezTo>
                    <a:pt x="1534" y="2911"/>
                    <a:pt x="1540" y="2837"/>
                    <a:pt x="1499" y="2789"/>
                  </a:cubicBezTo>
                  <a:cubicBezTo>
                    <a:pt x="555" y="1667"/>
                    <a:pt x="243" y="110"/>
                    <a:pt x="240" y="95"/>
                  </a:cubicBezTo>
                  <a:cubicBezTo>
                    <a:pt x="229" y="39"/>
                    <a:pt x="181" y="1"/>
                    <a:pt x="127" y="1"/>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92" name="Google Shape;6192;p88"/>
            <p:cNvSpPr/>
            <p:nvPr/>
          </p:nvSpPr>
          <p:spPr>
            <a:xfrm>
              <a:off x="1999875" y="4122675"/>
              <a:ext cx="35450" cy="81450"/>
            </a:xfrm>
            <a:custGeom>
              <a:avLst/>
              <a:gdLst/>
              <a:ahLst/>
              <a:cxnLst/>
              <a:rect l="l" t="t" r="r" b="b"/>
              <a:pathLst>
                <a:path w="1418" h="3258" extrusionOk="0">
                  <a:moveTo>
                    <a:pt x="1288" y="0"/>
                  </a:moveTo>
                  <a:cubicBezTo>
                    <a:pt x="1255" y="0"/>
                    <a:pt x="1223" y="14"/>
                    <a:pt x="1199" y="41"/>
                  </a:cubicBezTo>
                  <a:cubicBezTo>
                    <a:pt x="230" y="1166"/>
                    <a:pt x="14" y="3049"/>
                    <a:pt x="5" y="3129"/>
                  </a:cubicBezTo>
                  <a:cubicBezTo>
                    <a:pt x="0" y="3168"/>
                    <a:pt x="17" y="3205"/>
                    <a:pt x="45" y="3230"/>
                  </a:cubicBezTo>
                  <a:cubicBezTo>
                    <a:pt x="62" y="3244"/>
                    <a:pt x="84" y="3254"/>
                    <a:pt x="107" y="3257"/>
                  </a:cubicBezTo>
                  <a:cubicBezTo>
                    <a:pt x="112" y="3257"/>
                    <a:pt x="116" y="3257"/>
                    <a:pt x="120" y="3257"/>
                  </a:cubicBezTo>
                  <a:cubicBezTo>
                    <a:pt x="179" y="3257"/>
                    <a:pt x="229" y="3213"/>
                    <a:pt x="236" y="3154"/>
                  </a:cubicBezTo>
                  <a:cubicBezTo>
                    <a:pt x="238" y="3135"/>
                    <a:pt x="454" y="1261"/>
                    <a:pt x="1375" y="192"/>
                  </a:cubicBezTo>
                  <a:cubicBezTo>
                    <a:pt x="1417" y="144"/>
                    <a:pt x="1411" y="71"/>
                    <a:pt x="1363" y="28"/>
                  </a:cubicBezTo>
                  <a:cubicBezTo>
                    <a:pt x="1341" y="9"/>
                    <a:pt x="1315" y="0"/>
                    <a:pt x="1288"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193" name="Google Shape;6193;p88"/>
          <p:cNvGrpSpPr/>
          <p:nvPr/>
        </p:nvGrpSpPr>
        <p:grpSpPr>
          <a:xfrm>
            <a:off x="2349905" y="3636081"/>
            <a:ext cx="1372395" cy="224922"/>
            <a:chOff x="2871375" y="775875"/>
            <a:chExt cx="1496125" cy="245200"/>
          </a:xfrm>
        </p:grpSpPr>
        <p:sp>
          <p:nvSpPr>
            <p:cNvPr id="6194" name="Google Shape;6194;p88"/>
            <p:cNvSpPr/>
            <p:nvPr/>
          </p:nvSpPr>
          <p:spPr>
            <a:xfrm>
              <a:off x="3570575" y="952775"/>
              <a:ext cx="98000" cy="43400"/>
            </a:xfrm>
            <a:custGeom>
              <a:avLst/>
              <a:gdLst/>
              <a:ahLst/>
              <a:cxnLst/>
              <a:rect l="l" t="t" r="r" b="b"/>
              <a:pathLst>
                <a:path w="3920" h="1736" extrusionOk="0">
                  <a:moveTo>
                    <a:pt x="16" y="1"/>
                  </a:moveTo>
                  <a:lnTo>
                    <a:pt x="1" y="1703"/>
                  </a:lnTo>
                  <a:lnTo>
                    <a:pt x="3905" y="1736"/>
                  </a:lnTo>
                  <a:lnTo>
                    <a:pt x="3919" y="34"/>
                  </a:lnTo>
                  <a:lnTo>
                    <a:pt x="1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95" name="Google Shape;6195;p88"/>
            <p:cNvSpPr/>
            <p:nvPr/>
          </p:nvSpPr>
          <p:spPr>
            <a:xfrm>
              <a:off x="2906375" y="814200"/>
              <a:ext cx="713300" cy="162775"/>
            </a:xfrm>
            <a:custGeom>
              <a:avLst/>
              <a:gdLst/>
              <a:ahLst/>
              <a:cxnLst/>
              <a:rect l="l" t="t" r="r" b="b"/>
              <a:pathLst>
                <a:path w="28532" h="6511" extrusionOk="0">
                  <a:moveTo>
                    <a:pt x="24030" y="1"/>
                  </a:moveTo>
                  <a:lnTo>
                    <a:pt x="10450" y="1392"/>
                  </a:lnTo>
                  <a:lnTo>
                    <a:pt x="5137" y="2530"/>
                  </a:lnTo>
                  <a:lnTo>
                    <a:pt x="3122" y="4003"/>
                  </a:lnTo>
                  <a:lnTo>
                    <a:pt x="2458" y="4105"/>
                  </a:lnTo>
                  <a:lnTo>
                    <a:pt x="0" y="6076"/>
                  </a:lnTo>
                  <a:lnTo>
                    <a:pt x="25771" y="6226"/>
                  </a:lnTo>
                  <a:lnTo>
                    <a:pt x="27121" y="6510"/>
                  </a:lnTo>
                  <a:lnTo>
                    <a:pt x="28261" y="5852"/>
                  </a:lnTo>
                  <a:lnTo>
                    <a:pt x="28531" y="5613"/>
                  </a:lnTo>
                  <a:lnTo>
                    <a:pt x="28195" y="3061"/>
                  </a:lnTo>
                  <a:lnTo>
                    <a:pt x="27383" y="1349"/>
                  </a:lnTo>
                  <a:lnTo>
                    <a:pt x="24030" y="1"/>
                  </a:lnTo>
                  <a:close/>
                </a:path>
              </a:pathLst>
            </a:custGeom>
            <a:solidFill>
              <a:schemeClr val="accent1"/>
            </a:solid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96" name="Google Shape;6196;p88"/>
            <p:cNvSpPr/>
            <p:nvPr/>
          </p:nvSpPr>
          <p:spPr>
            <a:xfrm>
              <a:off x="3034775" y="779825"/>
              <a:ext cx="586000" cy="174700"/>
            </a:xfrm>
            <a:custGeom>
              <a:avLst/>
              <a:gdLst/>
              <a:ahLst/>
              <a:cxnLst/>
              <a:rect l="l" t="t" r="r" b="b"/>
              <a:pathLst>
                <a:path w="23440" h="6988" extrusionOk="0">
                  <a:moveTo>
                    <a:pt x="19378" y="0"/>
                  </a:moveTo>
                  <a:cubicBezTo>
                    <a:pt x="15865" y="0"/>
                    <a:pt x="10941" y="1874"/>
                    <a:pt x="5934" y="1874"/>
                  </a:cubicBezTo>
                  <a:cubicBezTo>
                    <a:pt x="5168" y="1874"/>
                    <a:pt x="4400" y="1830"/>
                    <a:pt x="3635" y="1729"/>
                  </a:cubicBezTo>
                  <a:lnTo>
                    <a:pt x="1" y="3905"/>
                  </a:lnTo>
                  <a:cubicBezTo>
                    <a:pt x="57" y="3906"/>
                    <a:pt x="113" y="3906"/>
                    <a:pt x="170" y="3906"/>
                  </a:cubicBezTo>
                  <a:cubicBezTo>
                    <a:pt x="7156" y="3906"/>
                    <a:pt x="13231" y="1983"/>
                    <a:pt x="17288" y="1983"/>
                  </a:cubicBezTo>
                  <a:cubicBezTo>
                    <a:pt x="18154" y="1983"/>
                    <a:pt x="18928" y="2071"/>
                    <a:pt x="19599" y="2284"/>
                  </a:cubicBezTo>
                  <a:cubicBezTo>
                    <a:pt x="22178" y="3100"/>
                    <a:pt x="23205" y="5218"/>
                    <a:pt x="23395" y="6988"/>
                  </a:cubicBezTo>
                  <a:lnTo>
                    <a:pt x="23439" y="1899"/>
                  </a:lnTo>
                  <a:cubicBezTo>
                    <a:pt x="22555" y="474"/>
                    <a:pt x="21145" y="0"/>
                    <a:pt x="193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97" name="Google Shape;6197;p88"/>
            <p:cNvSpPr/>
            <p:nvPr/>
          </p:nvSpPr>
          <p:spPr>
            <a:xfrm>
              <a:off x="3030400" y="775875"/>
              <a:ext cx="594425" cy="182700"/>
            </a:xfrm>
            <a:custGeom>
              <a:avLst/>
              <a:gdLst/>
              <a:ahLst/>
              <a:cxnLst/>
              <a:rect l="l" t="t" r="r" b="b"/>
              <a:pathLst>
                <a:path w="23777" h="7308" extrusionOk="0">
                  <a:moveTo>
                    <a:pt x="19567" y="315"/>
                  </a:moveTo>
                  <a:cubicBezTo>
                    <a:pt x="21265" y="315"/>
                    <a:pt x="22601" y="766"/>
                    <a:pt x="23452" y="2103"/>
                  </a:cubicBezTo>
                  <a:lnTo>
                    <a:pt x="23420" y="5771"/>
                  </a:lnTo>
                  <a:cubicBezTo>
                    <a:pt x="22995" y="4557"/>
                    <a:pt x="22028" y="2985"/>
                    <a:pt x="19824" y="2287"/>
                  </a:cubicBezTo>
                  <a:cubicBezTo>
                    <a:pt x="19130" y="2068"/>
                    <a:pt x="18341" y="1977"/>
                    <a:pt x="17459" y="1977"/>
                  </a:cubicBezTo>
                  <a:cubicBezTo>
                    <a:pt x="15708" y="1977"/>
                    <a:pt x="13590" y="2334"/>
                    <a:pt x="11128" y="2749"/>
                  </a:cubicBezTo>
                  <a:cubicBezTo>
                    <a:pt x="8037" y="3271"/>
                    <a:pt x="4553" y="3858"/>
                    <a:pt x="765" y="3900"/>
                  </a:cubicBezTo>
                  <a:lnTo>
                    <a:pt x="3845" y="2056"/>
                  </a:lnTo>
                  <a:cubicBezTo>
                    <a:pt x="4598" y="2153"/>
                    <a:pt x="5353" y="2194"/>
                    <a:pt x="6106" y="2194"/>
                  </a:cubicBezTo>
                  <a:cubicBezTo>
                    <a:pt x="8851" y="2194"/>
                    <a:pt x="11568" y="1637"/>
                    <a:pt x="14028" y="1130"/>
                  </a:cubicBezTo>
                  <a:cubicBezTo>
                    <a:pt x="16117" y="701"/>
                    <a:pt x="17996" y="315"/>
                    <a:pt x="19567" y="315"/>
                  </a:cubicBezTo>
                  <a:close/>
                  <a:moveTo>
                    <a:pt x="19541" y="1"/>
                  </a:moveTo>
                  <a:cubicBezTo>
                    <a:pt x="17912" y="1"/>
                    <a:pt x="16003" y="393"/>
                    <a:pt x="13963" y="813"/>
                  </a:cubicBezTo>
                  <a:cubicBezTo>
                    <a:pt x="11518" y="1315"/>
                    <a:pt x="8818" y="1870"/>
                    <a:pt x="6104" y="1870"/>
                  </a:cubicBezTo>
                  <a:cubicBezTo>
                    <a:pt x="5346" y="1870"/>
                    <a:pt x="4587" y="1827"/>
                    <a:pt x="3832" y="1727"/>
                  </a:cubicBezTo>
                  <a:cubicBezTo>
                    <a:pt x="3824" y="1726"/>
                    <a:pt x="3817" y="1725"/>
                    <a:pt x="3809" y="1725"/>
                  </a:cubicBezTo>
                  <a:cubicBezTo>
                    <a:pt x="3780" y="1725"/>
                    <a:pt x="3752" y="1733"/>
                    <a:pt x="3727" y="1749"/>
                  </a:cubicBezTo>
                  <a:lnTo>
                    <a:pt x="92" y="3925"/>
                  </a:lnTo>
                  <a:cubicBezTo>
                    <a:pt x="30" y="3962"/>
                    <a:pt x="0" y="4037"/>
                    <a:pt x="19" y="4107"/>
                  </a:cubicBezTo>
                  <a:cubicBezTo>
                    <a:pt x="31" y="4148"/>
                    <a:pt x="58" y="4182"/>
                    <a:pt x="93" y="4203"/>
                  </a:cubicBezTo>
                  <a:cubicBezTo>
                    <a:pt x="117" y="4218"/>
                    <a:pt x="145" y="4226"/>
                    <a:pt x="175" y="4226"/>
                  </a:cubicBezTo>
                  <a:cubicBezTo>
                    <a:pt x="230" y="4226"/>
                    <a:pt x="286" y="4226"/>
                    <a:pt x="341" y="4226"/>
                  </a:cubicBezTo>
                  <a:cubicBezTo>
                    <a:pt x="4319" y="4226"/>
                    <a:pt x="7964" y="3613"/>
                    <a:pt x="11183" y="3069"/>
                  </a:cubicBezTo>
                  <a:cubicBezTo>
                    <a:pt x="13633" y="2656"/>
                    <a:pt x="15738" y="2301"/>
                    <a:pt x="17460" y="2301"/>
                  </a:cubicBezTo>
                  <a:cubicBezTo>
                    <a:pt x="18310" y="2301"/>
                    <a:pt x="19067" y="2388"/>
                    <a:pt x="19726" y="2596"/>
                  </a:cubicBezTo>
                  <a:cubicBezTo>
                    <a:pt x="22792" y="3568"/>
                    <a:pt x="23320" y="6337"/>
                    <a:pt x="23410" y="7163"/>
                  </a:cubicBezTo>
                  <a:cubicBezTo>
                    <a:pt x="23419" y="7246"/>
                    <a:pt x="23489" y="7307"/>
                    <a:pt x="23570" y="7307"/>
                  </a:cubicBezTo>
                  <a:cubicBezTo>
                    <a:pt x="23573" y="7307"/>
                    <a:pt x="23576" y="7307"/>
                    <a:pt x="23578" y="7307"/>
                  </a:cubicBezTo>
                  <a:cubicBezTo>
                    <a:pt x="23665" y="7303"/>
                    <a:pt x="23733" y="7232"/>
                    <a:pt x="23733" y="7147"/>
                  </a:cubicBezTo>
                  <a:lnTo>
                    <a:pt x="23777" y="2059"/>
                  </a:lnTo>
                  <a:cubicBezTo>
                    <a:pt x="23777" y="2028"/>
                    <a:pt x="23769" y="1998"/>
                    <a:pt x="23752" y="1972"/>
                  </a:cubicBezTo>
                  <a:cubicBezTo>
                    <a:pt x="22831" y="489"/>
                    <a:pt x="21360" y="1"/>
                    <a:pt x="195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98" name="Google Shape;6198;p88"/>
            <p:cNvSpPr/>
            <p:nvPr/>
          </p:nvSpPr>
          <p:spPr>
            <a:xfrm>
              <a:off x="3619650" y="816150"/>
              <a:ext cx="713025" cy="162200"/>
            </a:xfrm>
            <a:custGeom>
              <a:avLst/>
              <a:gdLst/>
              <a:ahLst/>
              <a:cxnLst/>
              <a:rect l="l" t="t" r="r" b="b"/>
              <a:pathLst>
                <a:path w="28521" h="6488" extrusionOk="0">
                  <a:moveTo>
                    <a:pt x="4598" y="1"/>
                  </a:moveTo>
                  <a:lnTo>
                    <a:pt x="1222" y="1291"/>
                  </a:lnTo>
                  <a:lnTo>
                    <a:pt x="382" y="2989"/>
                  </a:lnTo>
                  <a:lnTo>
                    <a:pt x="0" y="5535"/>
                  </a:lnTo>
                  <a:lnTo>
                    <a:pt x="268" y="5779"/>
                  </a:lnTo>
                  <a:lnTo>
                    <a:pt x="1396" y="6456"/>
                  </a:lnTo>
                  <a:lnTo>
                    <a:pt x="2750" y="6195"/>
                  </a:lnTo>
                  <a:lnTo>
                    <a:pt x="28520" y="6488"/>
                  </a:lnTo>
                  <a:lnTo>
                    <a:pt x="28520" y="6488"/>
                  </a:lnTo>
                  <a:lnTo>
                    <a:pt x="26096" y="4475"/>
                  </a:lnTo>
                  <a:lnTo>
                    <a:pt x="25434" y="4362"/>
                  </a:lnTo>
                  <a:lnTo>
                    <a:pt x="23445" y="2855"/>
                  </a:lnTo>
                  <a:lnTo>
                    <a:pt x="18153" y="1625"/>
                  </a:lnTo>
                  <a:lnTo>
                    <a:pt x="459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199" name="Google Shape;6199;p88"/>
            <p:cNvSpPr/>
            <p:nvPr/>
          </p:nvSpPr>
          <p:spPr>
            <a:xfrm>
              <a:off x="3615450" y="812100"/>
              <a:ext cx="721600" cy="170325"/>
            </a:xfrm>
            <a:custGeom>
              <a:avLst/>
              <a:gdLst/>
              <a:ahLst/>
              <a:cxnLst/>
              <a:rect l="l" t="t" r="r" b="b"/>
              <a:pathLst>
                <a:path w="28864" h="6813" extrusionOk="0">
                  <a:moveTo>
                    <a:pt x="4787" y="328"/>
                  </a:moveTo>
                  <a:lnTo>
                    <a:pt x="18292" y="1947"/>
                  </a:lnTo>
                  <a:lnTo>
                    <a:pt x="23543" y="3167"/>
                  </a:lnTo>
                  <a:lnTo>
                    <a:pt x="25503" y="4653"/>
                  </a:lnTo>
                  <a:cubicBezTo>
                    <a:pt x="25524" y="4669"/>
                    <a:pt x="25548" y="4680"/>
                    <a:pt x="25574" y="4684"/>
                  </a:cubicBezTo>
                  <a:lnTo>
                    <a:pt x="26194" y="4790"/>
                  </a:lnTo>
                  <a:lnTo>
                    <a:pt x="28232" y="6482"/>
                  </a:lnTo>
                  <a:lnTo>
                    <a:pt x="2920" y="6195"/>
                  </a:lnTo>
                  <a:cubicBezTo>
                    <a:pt x="2917" y="6195"/>
                    <a:pt x="2914" y="6195"/>
                    <a:pt x="2911" y="6195"/>
                  </a:cubicBezTo>
                  <a:cubicBezTo>
                    <a:pt x="2903" y="6195"/>
                    <a:pt x="2895" y="6196"/>
                    <a:pt x="2887" y="6197"/>
                  </a:cubicBezTo>
                  <a:lnTo>
                    <a:pt x="1594" y="6447"/>
                  </a:lnTo>
                  <a:lnTo>
                    <a:pt x="533" y="5810"/>
                  </a:lnTo>
                  <a:lnTo>
                    <a:pt x="342" y="5635"/>
                  </a:lnTo>
                  <a:lnTo>
                    <a:pt x="706" y="3200"/>
                  </a:lnTo>
                  <a:lnTo>
                    <a:pt x="1507" y="1582"/>
                  </a:lnTo>
                  <a:lnTo>
                    <a:pt x="4787" y="328"/>
                  </a:lnTo>
                  <a:close/>
                  <a:moveTo>
                    <a:pt x="4768" y="0"/>
                  </a:moveTo>
                  <a:cubicBezTo>
                    <a:pt x="4747" y="0"/>
                    <a:pt x="4727" y="4"/>
                    <a:pt x="4708" y="12"/>
                  </a:cubicBezTo>
                  <a:lnTo>
                    <a:pt x="1331" y="1301"/>
                  </a:lnTo>
                  <a:cubicBezTo>
                    <a:pt x="1293" y="1316"/>
                    <a:pt x="1262" y="1344"/>
                    <a:pt x="1244" y="1381"/>
                  </a:cubicBezTo>
                  <a:lnTo>
                    <a:pt x="404" y="3078"/>
                  </a:lnTo>
                  <a:cubicBezTo>
                    <a:pt x="396" y="3094"/>
                    <a:pt x="391" y="3110"/>
                    <a:pt x="389" y="3127"/>
                  </a:cubicBezTo>
                  <a:lnTo>
                    <a:pt x="8" y="5672"/>
                  </a:lnTo>
                  <a:cubicBezTo>
                    <a:pt x="1" y="5725"/>
                    <a:pt x="19" y="5779"/>
                    <a:pt x="59" y="5816"/>
                  </a:cubicBezTo>
                  <a:lnTo>
                    <a:pt x="327" y="6061"/>
                  </a:lnTo>
                  <a:cubicBezTo>
                    <a:pt x="334" y="6068"/>
                    <a:pt x="343" y="6074"/>
                    <a:pt x="352" y="6080"/>
                  </a:cubicBezTo>
                  <a:lnTo>
                    <a:pt x="1479" y="6757"/>
                  </a:lnTo>
                  <a:cubicBezTo>
                    <a:pt x="1480" y="6757"/>
                    <a:pt x="1480" y="6757"/>
                    <a:pt x="1480" y="6758"/>
                  </a:cubicBezTo>
                  <a:cubicBezTo>
                    <a:pt x="1506" y="6773"/>
                    <a:pt x="1535" y="6780"/>
                    <a:pt x="1564" y="6780"/>
                  </a:cubicBezTo>
                  <a:cubicBezTo>
                    <a:pt x="1575" y="6780"/>
                    <a:pt x="1585" y="6779"/>
                    <a:pt x="1595" y="6777"/>
                  </a:cubicBezTo>
                  <a:lnTo>
                    <a:pt x="2933" y="6519"/>
                  </a:lnTo>
                  <a:lnTo>
                    <a:pt x="28686" y="6812"/>
                  </a:lnTo>
                  <a:cubicBezTo>
                    <a:pt x="28687" y="6812"/>
                    <a:pt x="28688" y="6812"/>
                    <a:pt x="28688" y="6812"/>
                  </a:cubicBezTo>
                  <a:cubicBezTo>
                    <a:pt x="28756" y="6812"/>
                    <a:pt x="28817" y="6770"/>
                    <a:pt x="28840" y="6706"/>
                  </a:cubicBezTo>
                  <a:cubicBezTo>
                    <a:pt x="28864" y="6642"/>
                    <a:pt x="28844" y="6569"/>
                    <a:pt x="28792" y="6526"/>
                  </a:cubicBezTo>
                  <a:lnTo>
                    <a:pt x="26368" y="4512"/>
                  </a:lnTo>
                  <a:cubicBezTo>
                    <a:pt x="26346" y="4494"/>
                    <a:pt x="26320" y="4482"/>
                    <a:pt x="26292" y="4477"/>
                  </a:cubicBezTo>
                  <a:lnTo>
                    <a:pt x="25668" y="4370"/>
                  </a:lnTo>
                  <a:lnTo>
                    <a:pt x="23712" y="2888"/>
                  </a:lnTo>
                  <a:cubicBezTo>
                    <a:pt x="23693" y="2873"/>
                    <a:pt x="23672" y="2864"/>
                    <a:pt x="23650" y="2859"/>
                  </a:cubicBezTo>
                  <a:lnTo>
                    <a:pt x="18357" y="1628"/>
                  </a:lnTo>
                  <a:cubicBezTo>
                    <a:pt x="18352" y="1627"/>
                    <a:pt x="18345" y="1626"/>
                    <a:pt x="18339" y="1625"/>
                  </a:cubicBezTo>
                  <a:lnTo>
                    <a:pt x="4785" y="1"/>
                  </a:lnTo>
                  <a:cubicBezTo>
                    <a:pt x="4779" y="1"/>
                    <a:pt x="4773" y="0"/>
                    <a:pt x="47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0" name="Google Shape;6200;p88"/>
            <p:cNvSpPr/>
            <p:nvPr/>
          </p:nvSpPr>
          <p:spPr>
            <a:xfrm>
              <a:off x="3619650" y="781525"/>
              <a:ext cx="586125" cy="173000"/>
            </a:xfrm>
            <a:custGeom>
              <a:avLst/>
              <a:gdLst/>
              <a:ahLst/>
              <a:cxnLst/>
              <a:rect l="l" t="t" r="r" b="b"/>
              <a:pathLst>
                <a:path w="23445" h="6920" extrusionOk="0">
                  <a:moveTo>
                    <a:pt x="3974" y="1"/>
                  </a:moveTo>
                  <a:cubicBezTo>
                    <a:pt x="2284" y="1"/>
                    <a:pt x="925" y="466"/>
                    <a:pt x="44" y="1831"/>
                  </a:cubicBezTo>
                  <a:lnTo>
                    <a:pt x="0" y="6920"/>
                  </a:lnTo>
                  <a:cubicBezTo>
                    <a:pt x="222" y="5153"/>
                    <a:pt x="1286" y="3054"/>
                    <a:pt x="3877" y="2282"/>
                  </a:cubicBezTo>
                  <a:cubicBezTo>
                    <a:pt x="4497" y="2097"/>
                    <a:pt x="5201" y="2019"/>
                    <a:pt x="5982" y="2019"/>
                  </a:cubicBezTo>
                  <a:cubicBezTo>
                    <a:pt x="10070" y="2019"/>
                    <a:pt x="16266" y="4148"/>
                    <a:pt x="23445" y="4240"/>
                  </a:cubicBezTo>
                  <a:lnTo>
                    <a:pt x="19848" y="2002"/>
                  </a:lnTo>
                  <a:cubicBezTo>
                    <a:pt x="19195" y="2077"/>
                    <a:pt x="18540" y="2110"/>
                    <a:pt x="17886" y="2110"/>
                  </a:cubicBezTo>
                  <a:cubicBezTo>
                    <a:pt x="12684" y="2110"/>
                    <a:pt x="7576" y="1"/>
                    <a:pt x="39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1" name="Google Shape;6201;p88"/>
            <p:cNvSpPr/>
            <p:nvPr/>
          </p:nvSpPr>
          <p:spPr>
            <a:xfrm>
              <a:off x="3615575" y="777600"/>
              <a:ext cx="594625" cy="180975"/>
            </a:xfrm>
            <a:custGeom>
              <a:avLst/>
              <a:gdLst/>
              <a:ahLst/>
              <a:cxnLst/>
              <a:rect l="l" t="t" r="r" b="b"/>
              <a:pathLst>
                <a:path w="23785" h="7239" extrusionOk="0">
                  <a:moveTo>
                    <a:pt x="4125" y="314"/>
                  </a:moveTo>
                  <a:cubicBezTo>
                    <a:pt x="5728" y="314"/>
                    <a:pt x="7656" y="745"/>
                    <a:pt x="9809" y="1226"/>
                  </a:cubicBezTo>
                  <a:cubicBezTo>
                    <a:pt x="12361" y="1797"/>
                    <a:pt x="15190" y="2429"/>
                    <a:pt x="18051" y="2429"/>
                  </a:cubicBezTo>
                  <a:cubicBezTo>
                    <a:pt x="18691" y="2429"/>
                    <a:pt x="19333" y="2397"/>
                    <a:pt x="19973" y="2326"/>
                  </a:cubicBezTo>
                  <a:lnTo>
                    <a:pt x="23021" y="4223"/>
                  </a:lnTo>
                  <a:cubicBezTo>
                    <a:pt x="19235" y="4116"/>
                    <a:pt x="15762" y="3469"/>
                    <a:pt x="12679" y="2894"/>
                  </a:cubicBezTo>
                  <a:cubicBezTo>
                    <a:pt x="10125" y="2419"/>
                    <a:pt x="7942" y="2012"/>
                    <a:pt x="6151" y="2012"/>
                  </a:cubicBezTo>
                  <a:cubicBezTo>
                    <a:pt x="5353" y="2012"/>
                    <a:pt x="4634" y="2092"/>
                    <a:pt x="3993" y="2283"/>
                  </a:cubicBezTo>
                  <a:cubicBezTo>
                    <a:pt x="1778" y="2943"/>
                    <a:pt x="783" y="4498"/>
                    <a:pt x="338" y="5705"/>
                  </a:cubicBezTo>
                  <a:lnTo>
                    <a:pt x="369" y="2037"/>
                  </a:lnTo>
                  <a:cubicBezTo>
                    <a:pt x="1215" y="757"/>
                    <a:pt x="2502" y="314"/>
                    <a:pt x="4125" y="314"/>
                  </a:cubicBezTo>
                  <a:close/>
                  <a:moveTo>
                    <a:pt x="4146" y="1"/>
                  </a:moveTo>
                  <a:cubicBezTo>
                    <a:pt x="2405" y="1"/>
                    <a:pt x="987" y="479"/>
                    <a:pt x="71" y="1901"/>
                  </a:cubicBezTo>
                  <a:cubicBezTo>
                    <a:pt x="54" y="1926"/>
                    <a:pt x="45" y="1956"/>
                    <a:pt x="45" y="1987"/>
                  </a:cubicBezTo>
                  <a:lnTo>
                    <a:pt x="2" y="7075"/>
                  </a:lnTo>
                  <a:cubicBezTo>
                    <a:pt x="1" y="7134"/>
                    <a:pt x="33" y="7187"/>
                    <a:pt x="81" y="7215"/>
                  </a:cubicBezTo>
                  <a:cubicBezTo>
                    <a:pt x="103" y="7229"/>
                    <a:pt x="126" y="7236"/>
                    <a:pt x="153" y="7238"/>
                  </a:cubicBezTo>
                  <a:cubicBezTo>
                    <a:pt x="157" y="7238"/>
                    <a:pt x="161" y="7239"/>
                    <a:pt x="164" y="7239"/>
                  </a:cubicBezTo>
                  <a:cubicBezTo>
                    <a:pt x="245" y="7239"/>
                    <a:pt x="315" y="7178"/>
                    <a:pt x="325" y="7096"/>
                  </a:cubicBezTo>
                  <a:cubicBezTo>
                    <a:pt x="427" y="6272"/>
                    <a:pt x="1004" y="3512"/>
                    <a:pt x="4086" y="2594"/>
                  </a:cubicBezTo>
                  <a:cubicBezTo>
                    <a:pt x="4694" y="2413"/>
                    <a:pt x="5383" y="2336"/>
                    <a:pt x="6150" y="2336"/>
                  </a:cubicBezTo>
                  <a:cubicBezTo>
                    <a:pt x="7910" y="2336"/>
                    <a:pt x="10079" y="2740"/>
                    <a:pt x="12620" y="3214"/>
                  </a:cubicBezTo>
                  <a:cubicBezTo>
                    <a:pt x="15874" y="3820"/>
                    <a:pt x="19563" y="4508"/>
                    <a:pt x="23606" y="4559"/>
                  </a:cubicBezTo>
                  <a:cubicBezTo>
                    <a:pt x="23607" y="4559"/>
                    <a:pt x="23607" y="4559"/>
                    <a:pt x="23608" y="4559"/>
                  </a:cubicBezTo>
                  <a:cubicBezTo>
                    <a:pt x="23680" y="4559"/>
                    <a:pt x="23744" y="4512"/>
                    <a:pt x="23764" y="4443"/>
                  </a:cubicBezTo>
                  <a:cubicBezTo>
                    <a:pt x="23785" y="4373"/>
                    <a:pt x="23756" y="4298"/>
                    <a:pt x="23694" y="4259"/>
                  </a:cubicBezTo>
                  <a:lnTo>
                    <a:pt x="20097" y="2021"/>
                  </a:lnTo>
                  <a:cubicBezTo>
                    <a:pt x="20070" y="2004"/>
                    <a:pt x="20041" y="1996"/>
                    <a:pt x="20012" y="1996"/>
                  </a:cubicBezTo>
                  <a:cubicBezTo>
                    <a:pt x="20005" y="1996"/>
                    <a:pt x="19999" y="1997"/>
                    <a:pt x="19992" y="1997"/>
                  </a:cubicBezTo>
                  <a:cubicBezTo>
                    <a:pt x="19346" y="2071"/>
                    <a:pt x="18698" y="2104"/>
                    <a:pt x="18051" y="2104"/>
                  </a:cubicBezTo>
                  <a:cubicBezTo>
                    <a:pt x="15225" y="2104"/>
                    <a:pt x="12415" y="1476"/>
                    <a:pt x="9880" y="909"/>
                  </a:cubicBezTo>
                  <a:cubicBezTo>
                    <a:pt x="7776" y="439"/>
                    <a:pt x="5813" y="1"/>
                    <a:pt x="41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2" name="Google Shape;6202;p88"/>
            <p:cNvSpPr/>
            <p:nvPr/>
          </p:nvSpPr>
          <p:spPr>
            <a:xfrm>
              <a:off x="3571275" y="948000"/>
              <a:ext cx="96525" cy="29650"/>
            </a:xfrm>
            <a:custGeom>
              <a:avLst/>
              <a:gdLst/>
              <a:ahLst/>
              <a:cxnLst/>
              <a:rect l="l" t="t" r="r" b="b"/>
              <a:pathLst>
                <a:path w="3861" h="1186" extrusionOk="0">
                  <a:moveTo>
                    <a:pt x="1905" y="0"/>
                  </a:moveTo>
                  <a:cubicBezTo>
                    <a:pt x="429" y="0"/>
                    <a:pt x="1" y="823"/>
                    <a:pt x="1" y="823"/>
                  </a:cubicBezTo>
                  <a:lnTo>
                    <a:pt x="472" y="1159"/>
                  </a:lnTo>
                  <a:cubicBezTo>
                    <a:pt x="727" y="975"/>
                    <a:pt x="1014" y="836"/>
                    <a:pt x="1319" y="756"/>
                  </a:cubicBezTo>
                  <a:cubicBezTo>
                    <a:pt x="1466" y="718"/>
                    <a:pt x="1618" y="698"/>
                    <a:pt x="1771" y="695"/>
                  </a:cubicBezTo>
                  <a:cubicBezTo>
                    <a:pt x="1818" y="694"/>
                    <a:pt x="1866" y="694"/>
                    <a:pt x="1914" y="694"/>
                  </a:cubicBezTo>
                  <a:cubicBezTo>
                    <a:pt x="2081" y="696"/>
                    <a:pt x="2247" y="702"/>
                    <a:pt x="2411" y="736"/>
                  </a:cubicBezTo>
                  <a:cubicBezTo>
                    <a:pt x="2535" y="761"/>
                    <a:pt x="2656" y="797"/>
                    <a:pt x="2774" y="843"/>
                  </a:cubicBezTo>
                  <a:cubicBezTo>
                    <a:pt x="2992" y="928"/>
                    <a:pt x="3197" y="1044"/>
                    <a:pt x="3384" y="1185"/>
                  </a:cubicBezTo>
                  <a:lnTo>
                    <a:pt x="3860" y="856"/>
                  </a:lnTo>
                  <a:cubicBezTo>
                    <a:pt x="3860" y="856"/>
                    <a:pt x="3441" y="14"/>
                    <a:pt x="1938" y="0"/>
                  </a:cubicBezTo>
                  <a:cubicBezTo>
                    <a:pt x="1927" y="0"/>
                    <a:pt x="1916" y="0"/>
                    <a:pt x="190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3" name="Google Shape;6203;p88"/>
            <p:cNvSpPr/>
            <p:nvPr/>
          </p:nvSpPr>
          <p:spPr>
            <a:xfrm>
              <a:off x="3568650" y="945625"/>
              <a:ext cx="101800" cy="34375"/>
            </a:xfrm>
            <a:custGeom>
              <a:avLst/>
              <a:gdLst/>
              <a:ahLst/>
              <a:cxnLst/>
              <a:rect l="l" t="t" r="r" b="b"/>
              <a:pathLst>
                <a:path w="4072" h="1375" extrusionOk="0">
                  <a:moveTo>
                    <a:pt x="2008" y="190"/>
                  </a:moveTo>
                  <a:cubicBezTo>
                    <a:pt x="2019" y="190"/>
                    <a:pt x="2031" y="190"/>
                    <a:pt x="2042" y="190"/>
                  </a:cubicBezTo>
                  <a:cubicBezTo>
                    <a:pt x="3226" y="200"/>
                    <a:pt x="3703" y="730"/>
                    <a:pt x="3838" y="924"/>
                  </a:cubicBezTo>
                  <a:lnTo>
                    <a:pt x="3490" y="1164"/>
                  </a:lnTo>
                  <a:cubicBezTo>
                    <a:pt x="3307" y="1032"/>
                    <a:pt x="3113" y="927"/>
                    <a:pt x="2913" y="850"/>
                  </a:cubicBezTo>
                  <a:cubicBezTo>
                    <a:pt x="2790" y="802"/>
                    <a:pt x="2662" y="764"/>
                    <a:pt x="2536" y="738"/>
                  </a:cubicBezTo>
                  <a:cubicBezTo>
                    <a:pt x="2372" y="704"/>
                    <a:pt x="2211" y="696"/>
                    <a:pt x="2020" y="694"/>
                  </a:cubicBezTo>
                  <a:cubicBezTo>
                    <a:pt x="1970" y="694"/>
                    <a:pt x="1922" y="694"/>
                    <a:pt x="1873" y="695"/>
                  </a:cubicBezTo>
                  <a:cubicBezTo>
                    <a:pt x="1710" y="699"/>
                    <a:pt x="1552" y="721"/>
                    <a:pt x="1401" y="760"/>
                  </a:cubicBezTo>
                  <a:cubicBezTo>
                    <a:pt x="1112" y="835"/>
                    <a:pt x="834" y="962"/>
                    <a:pt x="577" y="1139"/>
                  </a:cubicBezTo>
                  <a:lnTo>
                    <a:pt x="234" y="893"/>
                  </a:lnTo>
                  <a:cubicBezTo>
                    <a:pt x="371" y="703"/>
                    <a:pt x="849" y="190"/>
                    <a:pt x="2008" y="190"/>
                  </a:cubicBezTo>
                  <a:close/>
                  <a:moveTo>
                    <a:pt x="2010" y="1"/>
                  </a:moveTo>
                  <a:cubicBezTo>
                    <a:pt x="494" y="1"/>
                    <a:pt x="41" y="838"/>
                    <a:pt x="22" y="875"/>
                  </a:cubicBezTo>
                  <a:cubicBezTo>
                    <a:pt x="1" y="916"/>
                    <a:pt x="13" y="968"/>
                    <a:pt x="51" y="995"/>
                  </a:cubicBezTo>
                  <a:lnTo>
                    <a:pt x="521" y="1332"/>
                  </a:lnTo>
                  <a:cubicBezTo>
                    <a:pt x="523" y="1334"/>
                    <a:pt x="526" y="1335"/>
                    <a:pt x="528" y="1336"/>
                  </a:cubicBezTo>
                  <a:cubicBezTo>
                    <a:pt x="543" y="1345"/>
                    <a:pt x="560" y="1350"/>
                    <a:pt x="577" y="1350"/>
                  </a:cubicBezTo>
                  <a:cubicBezTo>
                    <a:pt x="597" y="1350"/>
                    <a:pt x="616" y="1344"/>
                    <a:pt x="632" y="1332"/>
                  </a:cubicBezTo>
                  <a:cubicBezTo>
                    <a:pt x="885" y="1148"/>
                    <a:pt x="1160" y="1017"/>
                    <a:pt x="1448" y="943"/>
                  </a:cubicBezTo>
                  <a:cubicBezTo>
                    <a:pt x="1585" y="907"/>
                    <a:pt x="1730" y="887"/>
                    <a:pt x="1878" y="884"/>
                  </a:cubicBezTo>
                  <a:cubicBezTo>
                    <a:pt x="1924" y="883"/>
                    <a:pt x="1971" y="883"/>
                    <a:pt x="2018" y="883"/>
                  </a:cubicBezTo>
                  <a:cubicBezTo>
                    <a:pt x="2198" y="885"/>
                    <a:pt x="2349" y="892"/>
                    <a:pt x="2497" y="923"/>
                  </a:cubicBezTo>
                  <a:cubicBezTo>
                    <a:pt x="2614" y="947"/>
                    <a:pt x="2730" y="982"/>
                    <a:pt x="2844" y="1026"/>
                  </a:cubicBezTo>
                  <a:cubicBezTo>
                    <a:pt x="3049" y="1105"/>
                    <a:pt x="3247" y="1216"/>
                    <a:pt x="3432" y="1355"/>
                  </a:cubicBezTo>
                  <a:cubicBezTo>
                    <a:pt x="3449" y="1369"/>
                    <a:pt x="3469" y="1375"/>
                    <a:pt x="3489" y="1375"/>
                  </a:cubicBezTo>
                  <a:cubicBezTo>
                    <a:pt x="3508" y="1375"/>
                    <a:pt x="3526" y="1369"/>
                    <a:pt x="3543" y="1358"/>
                  </a:cubicBezTo>
                  <a:lnTo>
                    <a:pt x="4019" y="1029"/>
                  </a:lnTo>
                  <a:cubicBezTo>
                    <a:pt x="4058" y="1003"/>
                    <a:pt x="4071" y="951"/>
                    <a:pt x="4050" y="909"/>
                  </a:cubicBezTo>
                  <a:cubicBezTo>
                    <a:pt x="4032" y="873"/>
                    <a:pt x="3586" y="14"/>
                    <a:pt x="2043" y="1"/>
                  </a:cubicBezTo>
                  <a:cubicBezTo>
                    <a:pt x="2032" y="1"/>
                    <a:pt x="2021" y="1"/>
                    <a:pt x="20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4" name="Google Shape;6204;p88"/>
            <p:cNvSpPr/>
            <p:nvPr/>
          </p:nvSpPr>
          <p:spPr>
            <a:xfrm>
              <a:off x="2875425" y="957625"/>
              <a:ext cx="1488025" cy="59375"/>
            </a:xfrm>
            <a:custGeom>
              <a:avLst/>
              <a:gdLst/>
              <a:ahLst/>
              <a:cxnLst/>
              <a:rect l="l" t="t" r="r" b="b"/>
              <a:pathLst>
                <a:path w="59521" h="2375" extrusionOk="0">
                  <a:moveTo>
                    <a:pt x="455" y="0"/>
                  </a:moveTo>
                  <a:cubicBezTo>
                    <a:pt x="210" y="0"/>
                    <a:pt x="10" y="198"/>
                    <a:pt x="8" y="444"/>
                  </a:cubicBezTo>
                  <a:lnTo>
                    <a:pt x="3" y="999"/>
                  </a:lnTo>
                  <a:cubicBezTo>
                    <a:pt x="1" y="1245"/>
                    <a:pt x="199" y="1447"/>
                    <a:pt x="446" y="1449"/>
                  </a:cubicBezTo>
                  <a:lnTo>
                    <a:pt x="26856" y="1676"/>
                  </a:lnTo>
                  <a:cubicBezTo>
                    <a:pt x="26856" y="1676"/>
                    <a:pt x="28142" y="2360"/>
                    <a:pt x="29748" y="2375"/>
                  </a:cubicBezTo>
                  <a:cubicBezTo>
                    <a:pt x="29764" y="2375"/>
                    <a:pt x="29780" y="2375"/>
                    <a:pt x="29796" y="2375"/>
                  </a:cubicBezTo>
                  <a:cubicBezTo>
                    <a:pt x="31380" y="2375"/>
                    <a:pt x="32652" y="1726"/>
                    <a:pt x="32652" y="1726"/>
                  </a:cubicBezTo>
                  <a:lnTo>
                    <a:pt x="59061" y="1953"/>
                  </a:lnTo>
                  <a:cubicBezTo>
                    <a:pt x="59063" y="1953"/>
                    <a:pt x="59064" y="1953"/>
                    <a:pt x="59065" y="1953"/>
                  </a:cubicBezTo>
                  <a:cubicBezTo>
                    <a:pt x="59310" y="1953"/>
                    <a:pt x="59511" y="1755"/>
                    <a:pt x="59513" y="1509"/>
                  </a:cubicBezTo>
                  <a:lnTo>
                    <a:pt x="59517" y="954"/>
                  </a:lnTo>
                  <a:cubicBezTo>
                    <a:pt x="59520" y="708"/>
                    <a:pt x="59321" y="506"/>
                    <a:pt x="59074" y="504"/>
                  </a:cubicBezTo>
                  <a:lnTo>
                    <a:pt x="32472" y="276"/>
                  </a:lnTo>
                  <a:cubicBezTo>
                    <a:pt x="31407" y="1054"/>
                    <a:pt x="30391" y="1105"/>
                    <a:pt x="29875" y="1105"/>
                  </a:cubicBezTo>
                  <a:cubicBezTo>
                    <a:pt x="29833" y="1105"/>
                    <a:pt x="29794" y="1105"/>
                    <a:pt x="29759" y="1105"/>
                  </a:cubicBezTo>
                  <a:cubicBezTo>
                    <a:pt x="29292" y="1100"/>
                    <a:pt x="28198" y="1091"/>
                    <a:pt x="27061" y="229"/>
                  </a:cubicBezTo>
                  <a:lnTo>
                    <a:pt x="458" y="0"/>
                  </a:lnTo>
                  <a:cubicBezTo>
                    <a:pt x="457" y="0"/>
                    <a:pt x="456" y="0"/>
                    <a:pt x="45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5" name="Google Shape;6205;p88"/>
            <p:cNvSpPr/>
            <p:nvPr/>
          </p:nvSpPr>
          <p:spPr>
            <a:xfrm>
              <a:off x="2871375" y="953575"/>
              <a:ext cx="1496125" cy="67500"/>
            </a:xfrm>
            <a:custGeom>
              <a:avLst/>
              <a:gdLst/>
              <a:ahLst/>
              <a:cxnLst/>
              <a:rect l="l" t="t" r="r" b="b"/>
              <a:pathLst>
                <a:path w="59845" h="2700" extrusionOk="0">
                  <a:moveTo>
                    <a:pt x="618" y="325"/>
                  </a:moveTo>
                  <a:cubicBezTo>
                    <a:pt x="618" y="325"/>
                    <a:pt x="619" y="325"/>
                    <a:pt x="619" y="325"/>
                  </a:cubicBezTo>
                  <a:lnTo>
                    <a:pt x="27168" y="553"/>
                  </a:lnTo>
                  <a:cubicBezTo>
                    <a:pt x="28332" y="1414"/>
                    <a:pt x="29442" y="1425"/>
                    <a:pt x="29920" y="1429"/>
                  </a:cubicBezTo>
                  <a:cubicBezTo>
                    <a:pt x="29956" y="1429"/>
                    <a:pt x="29996" y="1430"/>
                    <a:pt x="30039" y="1430"/>
                  </a:cubicBezTo>
                  <a:cubicBezTo>
                    <a:pt x="30565" y="1430"/>
                    <a:pt x="31597" y="1379"/>
                    <a:pt x="32685" y="600"/>
                  </a:cubicBezTo>
                  <a:lnTo>
                    <a:pt x="59235" y="828"/>
                  </a:lnTo>
                  <a:cubicBezTo>
                    <a:pt x="59392" y="830"/>
                    <a:pt x="59519" y="958"/>
                    <a:pt x="59518" y="1115"/>
                  </a:cubicBezTo>
                  <a:lnTo>
                    <a:pt x="59512" y="1670"/>
                  </a:lnTo>
                  <a:cubicBezTo>
                    <a:pt x="59512" y="1746"/>
                    <a:pt x="59482" y="1818"/>
                    <a:pt x="59427" y="1871"/>
                  </a:cubicBezTo>
                  <a:cubicBezTo>
                    <a:pt x="59373" y="1923"/>
                    <a:pt x="59304" y="1953"/>
                    <a:pt x="59228" y="1953"/>
                  </a:cubicBezTo>
                  <a:cubicBezTo>
                    <a:pt x="59227" y="1953"/>
                    <a:pt x="59226" y="1953"/>
                    <a:pt x="59224" y="1953"/>
                  </a:cubicBezTo>
                  <a:lnTo>
                    <a:pt x="32816" y="1726"/>
                  </a:lnTo>
                  <a:cubicBezTo>
                    <a:pt x="32814" y="1726"/>
                    <a:pt x="32812" y="1726"/>
                    <a:pt x="32810" y="1726"/>
                  </a:cubicBezTo>
                  <a:cubicBezTo>
                    <a:pt x="32785" y="1726"/>
                    <a:pt x="32762" y="1732"/>
                    <a:pt x="32741" y="1744"/>
                  </a:cubicBezTo>
                  <a:cubicBezTo>
                    <a:pt x="32728" y="1750"/>
                    <a:pt x="31483" y="2374"/>
                    <a:pt x="29960" y="2374"/>
                  </a:cubicBezTo>
                  <a:cubicBezTo>
                    <a:pt x="29944" y="2374"/>
                    <a:pt x="29928" y="2374"/>
                    <a:pt x="29912" y="2374"/>
                  </a:cubicBezTo>
                  <a:cubicBezTo>
                    <a:pt x="28367" y="2361"/>
                    <a:pt x="27106" y="1702"/>
                    <a:pt x="27094" y="1695"/>
                  </a:cubicBezTo>
                  <a:cubicBezTo>
                    <a:pt x="27070" y="1683"/>
                    <a:pt x="27044" y="1676"/>
                    <a:pt x="27019" y="1676"/>
                  </a:cubicBezTo>
                  <a:lnTo>
                    <a:pt x="610" y="1450"/>
                  </a:lnTo>
                  <a:cubicBezTo>
                    <a:pt x="453" y="1448"/>
                    <a:pt x="325" y="1319"/>
                    <a:pt x="327" y="1162"/>
                  </a:cubicBezTo>
                  <a:lnTo>
                    <a:pt x="331" y="607"/>
                  </a:lnTo>
                  <a:cubicBezTo>
                    <a:pt x="334" y="451"/>
                    <a:pt x="461" y="325"/>
                    <a:pt x="618" y="325"/>
                  </a:cubicBezTo>
                  <a:close/>
                  <a:moveTo>
                    <a:pt x="617" y="1"/>
                  </a:moveTo>
                  <a:cubicBezTo>
                    <a:pt x="283" y="1"/>
                    <a:pt x="11" y="271"/>
                    <a:pt x="8" y="604"/>
                  </a:cubicBezTo>
                  <a:lnTo>
                    <a:pt x="2" y="1160"/>
                  </a:lnTo>
                  <a:cubicBezTo>
                    <a:pt x="0" y="1384"/>
                    <a:pt x="121" y="1581"/>
                    <a:pt x="302" y="1688"/>
                  </a:cubicBezTo>
                  <a:cubicBezTo>
                    <a:pt x="391" y="1742"/>
                    <a:pt x="495" y="1773"/>
                    <a:pt x="607" y="1774"/>
                  </a:cubicBezTo>
                  <a:lnTo>
                    <a:pt x="26978" y="2001"/>
                  </a:lnTo>
                  <a:cubicBezTo>
                    <a:pt x="27204" y="2114"/>
                    <a:pt x="28412" y="2686"/>
                    <a:pt x="29909" y="2699"/>
                  </a:cubicBezTo>
                  <a:cubicBezTo>
                    <a:pt x="29925" y="2699"/>
                    <a:pt x="29942" y="2699"/>
                    <a:pt x="29958" y="2699"/>
                  </a:cubicBezTo>
                  <a:cubicBezTo>
                    <a:pt x="31433" y="2699"/>
                    <a:pt x="32626" y="2160"/>
                    <a:pt x="32852" y="2051"/>
                  </a:cubicBezTo>
                  <a:lnTo>
                    <a:pt x="59222" y="2278"/>
                  </a:lnTo>
                  <a:cubicBezTo>
                    <a:pt x="59224" y="2278"/>
                    <a:pt x="59226" y="2278"/>
                    <a:pt x="59228" y="2278"/>
                  </a:cubicBezTo>
                  <a:cubicBezTo>
                    <a:pt x="59562" y="2278"/>
                    <a:pt x="59834" y="2007"/>
                    <a:pt x="59837" y="1673"/>
                  </a:cubicBezTo>
                  <a:lnTo>
                    <a:pt x="59841" y="1118"/>
                  </a:lnTo>
                  <a:cubicBezTo>
                    <a:pt x="59845" y="782"/>
                    <a:pt x="59573" y="507"/>
                    <a:pt x="59238" y="504"/>
                  </a:cubicBezTo>
                  <a:lnTo>
                    <a:pt x="32635" y="275"/>
                  </a:lnTo>
                  <a:cubicBezTo>
                    <a:pt x="32600" y="275"/>
                    <a:pt x="32566" y="287"/>
                    <a:pt x="32538" y="307"/>
                  </a:cubicBezTo>
                  <a:cubicBezTo>
                    <a:pt x="31515" y="1055"/>
                    <a:pt x="30537" y="1105"/>
                    <a:pt x="30037" y="1105"/>
                  </a:cubicBezTo>
                  <a:cubicBezTo>
                    <a:pt x="29995" y="1105"/>
                    <a:pt x="29957" y="1104"/>
                    <a:pt x="29922" y="1104"/>
                  </a:cubicBezTo>
                  <a:cubicBezTo>
                    <a:pt x="29471" y="1100"/>
                    <a:pt x="28414" y="1091"/>
                    <a:pt x="27321" y="262"/>
                  </a:cubicBezTo>
                  <a:cubicBezTo>
                    <a:pt x="27293" y="240"/>
                    <a:pt x="27259" y="229"/>
                    <a:pt x="27224" y="229"/>
                  </a:cubicBezTo>
                  <a:lnTo>
                    <a:pt x="623" y="1"/>
                  </a:lnTo>
                  <a:cubicBezTo>
                    <a:pt x="621" y="1"/>
                    <a:pt x="619" y="1"/>
                    <a:pt x="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6" name="Google Shape;6206;p88"/>
            <p:cNvSpPr/>
            <p:nvPr/>
          </p:nvSpPr>
          <p:spPr>
            <a:xfrm>
              <a:off x="3463500" y="860275"/>
              <a:ext cx="140675" cy="91425"/>
            </a:xfrm>
            <a:custGeom>
              <a:avLst/>
              <a:gdLst/>
              <a:ahLst/>
              <a:cxnLst/>
              <a:rect l="l" t="t" r="r" b="b"/>
              <a:pathLst>
                <a:path w="5627" h="3657" extrusionOk="0">
                  <a:moveTo>
                    <a:pt x="716" y="0"/>
                  </a:moveTo>
                  <a:cubicBezTo>
                    <a:pt x="519" y="0"/>
                    <a:pt x="317" y="10"/>
                    <a:pt x="112" y="28"/>
                  </a:cubicBezTo>
                  <a:cubicBezTo>
                    <a:pt x="48" y="34"/>
                    <a:pt x="1" y="90"/>
                    <a:pt x="7" y="155"/>
                  </a:cubicBezTo>
                  <a:cubicBezTo>
                    <a:pt x="12" y="214"/>
                    <a:pt x="63" y="260"/>
                    <a:pt x="123" y="260"/>
                  </a:cubicBezTo>
                  <a:cubicBezTo>
                    <a:pt x="126" y="260"/>
                    <a:pt x="129" y="260"/>
                    <a:pt x="132" y="260"/>
                  </a:cubicBezTo>
                  <a:cubicBezTo>
                    <a:pt x="329" y="242"/>
                    <a:pt x="523" y="233"/>
                    <a:pt x="712" y="233"/>
                  </a:cubicBezTo>
                  <a:cubicBezTo>
                    <a:pt x="2871" y="233"/>
                    <a:pt x="4511" y="1390"/>
                    <a:pt x="5369" y="3539"/>
                  </a:cubicBezTo>
                  <a:lnTo>
                    <a:pt x="5387" y="3585"/>
                  </a:lnTo>
                  <a:cubicBezTo>
                    <a:pt x="5397" y="3609"/>
                    <a:pt x="5414" y="3628"/>
                    <a:pt x="5436" y="3640"/>
                  </a:cubicBezTo>
                  <a:cubicBezTo>
                    <a:pt x="5453" y="3651"/>
                    <a:pt x="5474" y="3657"/>
                    <a:pt x="5495" y="3657"/>
                  </a:cubicBezTo>
                  <a:cubicBezTo>
                    <a:pt x="5509" y="3657"/>
                    <a:pt x="5524" y="3654"/>
                    <a:pt x="5538" y="3648"/>
                  </a:cubicBezTo>
                  <a:cubicBezTo>
                    <a:pt x="5597" y="3625"/>
                    <a:pt x="5626" y="3557"/>
                    <a:pt x="5602" y="3497"/>
                  </a:cubicBezTo>
                  <a:lnTo>
                    <a:pt x="5584" y="3453"/>
                  </a:lnTo>
                  <a:cubicBezTo>
                    <a:pt x="4688" y="1209"/>
                    <a:pt x="2973" y="0"/>
                    <a:pt x="7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7" name="Google Shape;6207;p88"/>
            <p:cNvSpPr/>
            <p:nvPr/>
          </p:nvSpPr>
          <p:spPr>
            <a:xfrm>
              <a:off x="3524475" y="919425"/>
              <a:ext cx="60550" cy="39600"/>
            </a:xfrm>
            <a:custGeom>
              <a:avLst/>
              <a:gdLst/>
              <a:ahLst/>
              <a:cxnLst/>
              <a:rect l="l" t="t" r="r" b="b"/>
              <a:pathLst>
                <a:path w="2422" h="1584" extrusionOk="0">
                  <a:moveTo>
                    <a:pt x="122" y="0"/>
                  </a:moveTo>
                  <a:cubicBezTo>
                    <a:pt x="63" y="0"/>
                    <a:pt x="14" y="44"/>
                    <a:pt x="7" y="104"/>
                  </a:cubicBezTo>
                  <a:cubicBezTo>
                    <a:pt x="0" y="167"/>
                    <a:pt x="46" y="225"/>
                    <a:pt x="110" y="231"/>
                  </a:cubicBezTo>
                  <a:cubicBezTo>
                    <a:pt x="1686" y="400"/>
                    <a:pt x="2164" y="1468"/>
                    <a:pt x="2183" y="1514"/>
                  </a:cubicBezTo>
                  <a:cubicBezTo>
                    <a:pt x="2194" y="1536"/>
                    <a:pt x="2210" y="1555"/>
                    <a:pt x="2231" y="1567"/>
                  </a:cubicBezTo>
                  <a:cubicBezTo>
                    <a:pt x="2249" y="1578"/>
                    <a:pt x="2269" y="1584"/>
                    <a:pt x="2290" y="1584"/>
                  </a:cubicBezTo>
                  <a:cubicBezTo>
                    <a:pt x="2306" y="1584"/>
                    <a:pt x="2321" y="1581"/>
                    <a:pt x="2336" y="1574"/>
                  </a:cubicBezTo>
                  <a:cubicBezTo>
                    <a:pt x="2394" y="1550"/>
                    <a:pt x="2422" y="1481"/>
                    <a:pt x="2397" y="1422"/>
                  </a:cubicBezTo>
                  <a:cubicBezTo>
                    <a:pt x="2376" y="1372"/>
                    <a:pt x="1851" y="185"/>
                    <a:pt x="135" y="1"/>
                  </a:cubicBezTo>
                  <a:cubicBezTo>
                    <a:pt x="130" y="0"/>
                    <a:pt x="126" y="0"/>
                    <a:pt x="1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8" name="Google Shape;6208;p88"/>
            <p:cNvSpPr/>
            <p:nvPr/>
          </p:nvSpPr>
          <p:spPr>
            <a:xfrm>
              <a:off x="3186200" y="902425"/>
              <a:ext cx="241225" cy="32275"/>
            </a:xfrm>
            <a:custGeom>
              <a:avLst/>
              <a:gdLst/>
              <a:ahLst/>
              <a:cxnLst/>
              <a:rect l="l" t="t" r="r" b="b"/>
              <a:pathLst>
                <a:path w="9649" h="1291" extrusionOk="0">
                  <a:moveTo>
                    <a:pt x="9184" y="0"/>
                  </a:moveTo>
                  <a:cubicBezTo>
                    <a:pt x="7883" y="0"/>
                    <a:pt x="6077" y="265"/>
                    <a:pt x="4174" y="544"/>
                  </a:cubicBezTo>
                  <a:cubicBezTo>
                    <a:pt x="2782" y="748"/>
                    <a:pt x="1343" y="959"/>
                    <a:pt x="111" y="1058"/>
                  </a:cubicBezTo>
                  <a:cubicBezTo>
                    <a:pt x="48" y="1063"/>
                    <a:pt x="0" y="1120"/>
                    <a:pt x="5" y="1184"/>
                  </a:cubicBezTo>
                  <a:cubicBezTo>
                    <a:pt x="8" y="1222"/>
                    <a:pt x="31" y="1255"/>
                    <a:pt x="62" y="1273"/>
                  </a:cubicBezTo>
                  <a:cubicBezTo>
                    <a:pt x="79" y="1284"/>
                    <a:pt x="99" y="1290"/>
                    <a:pt x="121" y="1290"/>
                  </a:cubicBezTo>
                  <a:cubicBezTo>
                    <a:pt x="124" y="1290"/>
                    <a:pt x="128" y="1290"/>
                    <a:pt x="131" y="1290"/>
                  </a:cubicBezTo>
                  <a:cubicBezTo>
                    <a:pt x="1369" y="1189"/>
                    <a:pt x="2812" y="977"/>
                    <a:pt x="4207" y="773"/>
                  </a:cubicBezTo>
                  <a:cubicBezTo>
                    <a:pt x="6102" y="495"/>
                    <a:pt x="7901" y="232"/>
                    <a:pt x="9183" y="232"/>
                  </a:cubicBezTo>
                  <a:cubicBezTo>
                    <a:pt x="9302" y="232"/>
                    <a:pt x="9416" y="234"/>
                    <a:pt x="9525" y="239"/>
                  </a:cubicBezTo>
                  <a:cubicBezTo>
                    <a:pt x="9527" y="239"/>
                    <a:pt x="9528" y="239"/>
                    <a:pt x="9529" y="239"/>
                  </a:cubicBezTo>
                  <a:cubicBezTo>
                    <a:pt x="9591" y="239"/>
                    <a:pt x="9644" y="190"/>
                    <a:pt x="9646" y="128"/>
                  </a:cubicBezTo>
                  <a:cubicBezTo>
                    <a:pt x="9649" y="64"/>
                    <a:pt x="9599" y="9"/>
                    <a:pt x="9536" y="7"/>
                  </a:cubicBezTo>
                  <a:cubicBezTo>
                    <a:pt x="9423" y="2"/>
                    <a:pt x="9306" y="0"/>
                    <a:pt x="91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09" name="Google Shape;6209;p88"/>
            <p:cNvSpPr/>
            <p:nvPr/>
          </p:nvSpPr>
          <p:spPr>
            <a:xfrm>
              <a:off x="3076175" y="886175"/>
              <a:ext cx="197125" cy="26800"/>
            </a:xfrm>
            <a:custGeom>
              <a:avLst/>
              <a:gdLst/>
              <a:ahLst/>
              <a:cxnLst/>
              <a:rect l="l" t="t" r="r" b="b"/>
              <a:pathLst>
                <a:path w="7885" h="1072" extrusionOk="0">
                  <a:moveTo>
                    <a:pt x="7766" y="1"/>
                  </a:moveTo>
                  <a:cubicBezTo>
                    <a:pt x="7764" y="1"/>
                    <a:pt x="7761" y="1"/>
                    <a:pt x="7759" y="1"/>
                  </a:cubicBezTo>
                  <a:cubicBezTo>
                    <a:pt x="7356" y="24"/>
                    <a:pt x="6552" y="124"/>
                    <a:pt x="5531" y="250"/>
                  </a:cubicBezTo>
                  <a:cubicBezTo>
                    <a:pt x="4073" y="431"/>
                    <a:pt x="2075" y="679"/>
                    <a:pt x="112" y="839"/>
                  </a:cubicBezTo>
                  <a:cubicBezTo>
                    <a:pt x="48" y="845"/>
                    <a:pt x="1" y="901"/>
                    <a:pt x="6" y="965"/>
                  </a:cubicBezTo>
                  <a:cubicBezTo>
                    <a:pt x="9" y="1004"/>
                    <a:pt x="30" y="1037"/>
                    <a:pt x="62" y="1055"/>
                  </a:cubicBezTo>
                  <a:cubicBezTo>
                    <a:pt x="79" y="1065"/>
                    <a:pt x="100" y="1071"/>
                    <a:pt x="121" y="1071"/>
                  </a:cubicBezTo>
                  <a:cubicBezTo>
                    <a:pt x="124" y="1071"/>
                    <a:pt x="127" y="1071"/>
                    <a:pt x="130" y="1071"/>
                  </a:cubicBezTo>
                  <a:cubicBezTo>
                    <a:pt x="2099" y="909"/>
                    <a:pt x="4099" y="660"/>
                    <a:pt x="5560" y="479"/>
                  </a:cubicBezTo>
                  <a:cubicBezTo>
                    <a:pt x="6575" y="354"/>
                    <a:pt x="7377" y="254"/>
                    <a:pt x="7771" y="233"/>
                  </a:cubicBezTo>
                  <a:cubicBezTo>
                    <a:pt x="7836" y="228"/>
                    <a:pt x="7884" y="174"/>
                    <a:pt x="7881" y="110"/>
                  </a:cubicBezTo>
                  <a:cubicBezTo>
                    <a:pt x="7877" y="49"/>
                    <a:pt x="7827" y="1"/>
                    <a:pt x="77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10" name="Google Shape;6210;p88"/>
            <p:cNvSpPr/>
            <p:nvPr/>
          </p:nvSpPr>
          <p:spPr>
            <a:xfrm>
              <a:off x="3635300" y="862625"/>
              <a:ext cx="142075" cy="89400"/>
            </a:xfrm>
            <a:custGeom>
              <a:avLst/>
              <a:gdLst/>
              <a:ahLst/>
              <a:cxnLst/>
              <a:rect l="l" t="t" r="r" b="b"/>
              <a:pathLst>
                <a:path w="5683" h="3576" extrusionOk="0">
                  <a:moveTo>
                    <a:pt x="4861" y="1"/>
                  </a:moveTo>
                  <a:cubicBezTo>
                    <a:pt x="2658" y="1"/>
                    <a:pt x="962" y="1178"/>
                    <a:pt x="43" y="3370"/>
                  </a:cubicBezTo>
                  <a:lnTo>
                    <a:pt x="23" y="3414"/>
                  </a:lnTo>
                  <a:cubicBezTo>
                    <a:pt x="0" y="3469"/>
                    <a:pt x="22" y="3531"/>
                    <a:pt x="70" y="3559"/>
                  </a:cubicBezTo>
                  <a:cubicBezTo>
                    <a:pt x="76" y="3563"/>
                    <a:pt x="80" y="3565"/>
                    <a:pt x="85" y="3567"/>
                  </a:cubicBezTo>
                  <a:cubicBezTo>
                    <a:pt x="100" y="3573"/>
                    <a:pt x="115" y="3576"/>
                    <a:pt x="130" y="3576"/>
                  </a:cubicBezTo>
                  <a:cubicBezTo>
                    <a:pt x="175" y="3576"/>
                    <a:pt x="219" y="3550"/>
                    <a:pt x="237" y="3505"/>
                  </a:cubicBezTo>
                  <a:lnTo>
                    <a:pt x="256" y="3460"/>
                  </a:lnTo>
                  <a:cubicBezTo>
                    <a:pt x="1137" y="1360"/>
                    <a:pt x="2760" y="233"/>
                    <a:pt x="4868" y="233"/>
                  </a:cubicBezTo>
                  <a:cubicBezTo>
                    <a:pt x="5089" y="233"/>
                    <a:pt x="5316" y="246"/>
                    <a:pt x="5548" y="271"/>
                  </a:cubicBezTo>
                  <a:cubicBezTo>
                    <a:pt x="5552" y="271"/>
                    <a:pt x="5556" y="271"/>
                    <a:pt x="5561" y="271"/>
                  </a:cubicBezTo>
                  <a:cubicBezTo>
                    <a:pt x="5619" y="271"/>
                    <a:pt x="5670" y="227"/>
                    <a:pt x="5676" y="168"/>
                  </a:cubicBezTo>
                  <a:cubicBezTo>
                    <a:pt x="5682" y="104"/>
                    <a:pt x="5637" y="47"/>
                    <a:pt x="5573" y="40"/>
                  </a:cubicBezTo>
                  <a:cubicBezTo>
                    <a:pt x="5331" y="14"/>
                    <a:pt x="5093" y="1"/>
                    <a:pt x="48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11" name="Google Shape;6211;p88"/>
            <p:cNvSpPr/>
            <p:nvPr/>
          </p:nvSpPr>
          <p:spPr>
            <a:xfrm>
              <a:off x="3654075" y="921000"/>
              <a:ext cx="61275" cy="39125"/>
            </a:xfrm>
            <a:custGeom>
              <a:avLst/>
              <a:gdLst/>
              <a:ahLst/>
              <a:cxnLst/>
              <a:rect l="l" t="t" r="r" b="b"/>
              <a:pathLst>
                <a:path w="2451" h="1565" extrusionOk="0">
                  <a:moveTo>
                    <a:pt x="2329" y="0"/>
                  </a:moveTo>
                  <a:cubicBezTo>
                    <a:pt x="2326" y="0"/>
                    <a:pt x="2323" y="0"/>
                    <a:pt x="2319" y="1"/>
                  </a:cubicBezTo>
                  <a:cubicBezTo>
                    <a:pt x="601" y="156"/>
                    <a:pt x="47" y="1351"/>
                    <a:pt x="24" y="1401"/>
                  </a:cubicBezTo>
                  <a:cubicBezTo>
                    <a:pt x="0" y="1456"/>
                    <a:pt x="21" y="1519"/>
                    <a:pt x="71" y="1548"/>
                  </a:cubicBezTo>
                  <a:cubicBezTo>
                    <a:pt x="74" y="1550"/>
                    <a:pt x="78" y="1552"/>
                    <a:pt x="83" y="1555"/>
                  </a:cubicBezTo>
                  <a:cubicBezTo>
                    <a:pt x="98" y="1562"/>
                    <a:pt x="114" y="1565"/>
                    <a:pt x="130" y="1565"/>
                  </a:cubicBezTo>
                  <a:cubicBezTo>
                    <a:pt x="174" y="1565"/>
                    <a:pt x="216" y="1539"/>
                    <a:pt x="236" y="1497"/>
                  </a:cubicBezTo>
                  <a:cubicBezTo>
                    <a:pt x="256" y="1451"/>
                    <a:pt x="762" y="374"/>
                    <a:pt x="2341" y="232"/>
                  </a:cubicBezTo>
                  <a:cubicBezTo>
                    <a:pt x="2405" y="226"/>
                    <a:pt x="2451" y="169"/>
                    <a:pt x="2446" y="107"/>
                  </a:cubicBezTo>
                  <a:cubicBezTo>
                    <a:pt x="2440" y="45"/>
                    <a:pt x="2389" y="0"/>
                    <a:pt x="23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12" name="Google Shape;6212;p88"/>
            <p:cNvSpPr/>
            <p:nvPr/>
          </p:nvSpPr>
          <p:spPr>
            <a:xfrm>
              <a:off x="3812725" y="905875"/>
              <a:ext cx="240750" cy="36200"/>
            </a:xfrm>
            <a:custGeom>
              <a:avLst/>
              <a:gdLst/>
              <a:ahLst/>
              <a:cxnLst/>
              <a:rect l="l" t="t" r="r" b="b"/>
              <a:pathLst>
                <a:path w="9630" h="1448" extrusionOk="0">
                  <a:moveTo>
                    <a:pt x="313" y="1"/>
                  </a:moveTo>
                  <a:cubicBezTo>
                    <a:pt x="246" y="1"/>
                    <a:pt x="180" y="1"/>
                    <a:pt x="116" y="3"/>
                  </a:cubicBezTo>
                  <a:cubicBezTo>
                    <a:pt x="52" y="5"/>
                    <a:pt x="1" y="59"/>
                    <a:pt x="3" y="122"/>
                  </a:cubicBezTo>
                  <a:cubicBezTo>
                    <a:pt x="4" y="163"/>
                    <a:pt x="26" y="199"/>
                    <a:pt x="59" y="219"/>
                  </a:cubicBezTo>
                  <a:cubicBezTo>
                    <a:pt x="76" y="228"/>
                    <a:pt x="95" y="234"/>
                    <a:pt x="116" y="234"/>
                  </a:cubicBezTo>
                  <a:cubicBezTo>
                    <a:pt x="118" y="234"/>
                    <a:pt x="119" y="234"/>
                    <a:pt x="121" y="234"/>
                  </a:cubicBezTo>
                  <a:cubicBezTo>
                    <a:pt x="183" y="233"/>
                    <a:pt x="246" y="232"/>
                    <a:pt x="311" y="232"/>
                  </a:cubicBezTo>
                  <a:cubicBezTo>
                    <a:pt x="1601" y="232"/>
                    <a:pt x="3464" y="537"/>
                    <a:pt x="5430" y="861"/>
                  </a:cubicBezTo>
                  <a:cubicBezTo>
                    <a:pt x="6821" y="1089"/>
                    <a:pt x="8260" y="1326"/>
                    <a:pt x="9497" y="1447"/>
                  </a:cubicBezTo>
                  <a:cubicBezTo>
                    <a:pt x="9501" y="1447"/>
                    <a:pt x="9505" y="1447"/>
                    <a:pt x="9508" y="1447"/>
                  </a:cubicBezTo>
                  <a:cubicBezTo>
                    <a:pt x="9567" y="1447"/>
                    <a:pt x="9618" y="1403"/>
                    <a:pt x="9623" y="1343"/>
                  </a:cubicBezTo>
                  <a:cubicBezTo>
                    <a:pt x="9630" y="1279"/>
                    <a:pt x="9583" y="1223"/>
                    <a:pt x="9520" y="1216"/>
                  </a:cubicBezTo>
                  <a:cubicBezTo>
                    <a:pt x="8291" y="1095"/>
                    <a:pt x="6855" y="860"/>
                    <a:pt x="5468" y="632"/>
                  </a:cubicBezTo>
                  <a:cubicBezTo>
                    <a:pt x="3493" y="308"/>
                    <a:pt x="1623" y="1"/>
                    <a:pt x="3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13" name="Google Shape;6213;p88"/>
            <p:cNvSpPr/>
            <p:nvPr/>
          </p:nvSpPr>
          <p:spPr>
            <a:xfrm>
              <a:off x="3967125" y="892175"/>
              <a:ext cx="196725" cy="30075"/>
            </a:xfrm>
            <a:custGeom>
              <a:avLst/>
              <a:gdLst/>
              <a:ahLst/>
              <a:cxnLst/>
              <a:rect l="l" t="t" r="r" b="b"/>
              <a:pathLst>
                <a:path w="7869" h="1203" extrusionOk="0">
                  <a:moveTo>
                    <a:pt x="120" y="1"/>
                  </a:moveTo>
                  <a:cubicBezTo>
                    <a:pt x="59" y="1"/>
                    <a:pt x="7" y="47"/>
                    <a:pt x="3" y="109"/>
                  </a:cubicBezTo>
                  <a:cubicBezTo>
                    <a:pt x="0" y="154"/>
                    <a:pt x="23" y="195"/>
                    <a:pt x="60" y="217"/>
                  </a:cubicBezTo>
                  <a:cubicBezTo>
                    <a:pt x="74" y="226"/>
                    <a:pt x="92" y="231"/>
                    <a:pt x="110" y="232"/>
                  </a:cubicBezTo>
                  <a:cubicBezTo>
                    <a:pt x="504" y="261"/>
                    <a:pt x="1304" y="374"/>
                    <a:pt x="2317" y="518"/>
                  </a:cubicBezTo>
                  <a:cubicBezTo>
                    <a:pt x="3774" y="724"/>
                    <a:pt x="5772" y="1007"/>
                    <a:pt x="7736" y="1202"/>
                  </a:cubicBezTo>
                  <a:cubicBezTo>
                    <a:pt x="7740" y="1202"/>
                    <a:pt x="7743" y="1203"/>
                    <a:pt x="7747" y="1203"/>
                  </a:cubicBezTo>
                  <a:cubicBezTo>
                    <a:pt x="7806" y="1203"/>
                    <a:pt x="7857" y="1158"/>
                    <a:pt x="7862" y="1098"/>
                  </a:cubicBezTo>
                  <a:cubicBezTo>
                    <a:pt x="7869" y="1034"/>
                    <a:pt x="7823" y="978"/>
                    <a:pt x="7759" y="972"/>
                  </a:cubicBezTo>
                  <a:cubicBezTo>
                    <a:pt x="5799" y="776"/>
                    <a:pt x="3805" y="494"/>
                    <a:pt x="2350" y="289"/>
                  </a:cubicBezTo>
                  <a:cubicBezTo>
                    <a:pt x="1333" y="145"/>
                    <a:pt x="530" y="31"/>
                    <a:pt x="128" y="1"/>
                  </a:cubicBezTo>
                  <a:cubicBezTo>
                    <a:pt x="125" y="1"/>
                    <a:pt x="123" y="1"/>
                    <a:pt x="1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14" name="Google Shape;6214;p88"/>
            <p:cNvSpPr/>
            <p:nvPr/>
          </p:nvSpPr>
          <p:spPr>
            <a:xfrm>
              <a:off x="4203700" y="924675"/>
              <a:ext cx="51800" cy="550"/>
            </a:xfrm>
            <a:custGeom>
              <a:avLst/>
              <a:gdLst/>
              <a:ahLst/>
              <a:cxnLst/>
              <a:rect l="l" t="t" r="r" b="b"/>
              <a:pathLst>
                <a:path w="2072" h="22" extrusionOk="0">
                  <a:moveTo>
                    <a:pt x="305" y="1"/>
                  </a:moveTo>
                  <a:cubicBezTo>
                    <a:pt x="191" y="1"/>
                    <a:pt x="87" y="1"/>
                    <a:pt x="1" y="3"/>
                  </a:cubicBezTo>
                  <a:lnTo>
                    <a:pt x="2072" y="21"/>
                  </a:lnTo>
                  <a:cubicBezTo>
                    <a:pt x="2072" y="21"/>
                    <a:pt x="994" y="1"/>
                    <a:pt x="305" y="1"/>
                  </a:cubicBezTo>
                  <a:close/>
                </a:path>
              </a:pathLst>
            </a:custGeom>
            <a:solidFill>
              <a:srgbClr val="EDCE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15" name="Google Shape;6215;p88"/>
            <p:cNvSpPr/>
            <p:nvPr/>
          </p:nvSpPr>
          <p:spPr>
            <a:xfrm>
              <a:off x="4199625" y="920625"/>
              <a:ext cx="59975" cy="8625"/>
            </a:xfrm>
            <a:custGeom>
              <a:avLst/>
              <a:gdLst/>
              <a:ahLst/>
              <a:cxnLst/>
              <a:rect l="l" t="t" r="r" b="b"/>
              <a:pathLst>
                <a:path w="2399" h="345" extrusionOk="0">
                  <a:moveTo>
                    <a:pt x="452" y="1"/>
                  </a:moveTo>
                  <a:cubicBezTo>
                    <a:pt x="343" y="1"/>
                    <a:pt x="244" y="1"/>
                    <a:pt x="162" y="2"/>
                  </a:cubicBezTo>
                  <a:cubicBezTo>
                    <a:pt x="71" y="4"/>
                    <a:pt x="0" y="77"/>
                    <a:pt x="1" y="168"/>
                  </a:cubicBezTo>
                  <a:cubicBezTo>
                    <a:pt x="2" y="225"/>
                    <a:pt x="34" y="277"/>
                    <a:pt x="80" y="305"/>
                  </a:cubicBezTo>
                  <a:cubicBezTo>
                    <a:pt x="106" y="319"/>
                    <a:pt x="135" y="327"/>
                    <a:pt x="166" y="327"/>
                  </a:cubicBezTo>
                  <a:cubicBezTo>
                    <a:pt x="253" y="326"/>
                    <a:pt x="360" y="325"/>
                    <a:pt x="478" y="325"/>
                  </a:cubicBezTo>
                  <a:cubicBezTo>
                    <a:pt x="1159" y="325"/>
                    <a:pt x="2219" y="345"/>
                    <a:pt x="2232" y="345"/>
                  </a:cubicBezTo>
                  <a:cubicBezTo>
                    <a:pt x="2233" y="345"/>
                    <a:pt x="2234" y="345"/>
                    <a:pt x="2235" y="345"/>
                  </a:cubicBezTo>
                  <a:cubicBezTo>
                    <a:pt x="2323" y="345"/>
                    <a:pt x="2395" y="274"/>
                    <a:pt x="2396" y="185"/>
                  </a:cubicBezTo>
                  <a:cubicBezTo>
                    <a:pt x="2398" y="96"/>
                    <a:pt x="2327" y="22"/>
                    <a:pt x="2238" y="21"/>
                  </a:cubicBezTo>
                  <a:cubicBezTo>
                    <a:pt x="2225" y="20"/>
                    <a:pt x="1136" y="1"/>
                    <a:pt x="4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216" name="Google Shape;6216;p88"/>
          <p:cNvGrpSpPr/>
          <p:nvPr/>
        </p:nvGrpSpPr>
        <p:grpSpPr>
          <a:xfrm>
            <a:off x="6982802" y="2339601"/>
            <a:ext cx="1179659" cy="560580"/>
            <a:chOff x="1427650" y="3214525"/>
            <a:chExt cx="1187975" cy="564475"/>
          </a:xfrm>
        </p:grpSpPr>
        <p:sp>
          <p:nvSpPr>
            <p:cNvPr id="6217" name="Google Shape;6217;p88"/>
            <p:cNvSpPr/>
            <p:nvPr/>
          </p:nvSpPr>
          <p:spPr>
            <a:xfrm>
              <a:off x="2071750" y="3620600"/>
              <a:ext cx="542525" cy="154350"/>
            </a:xfrm>
            <a:custGeom>
              <a:avLst/>
              <a:gdLst/>
              <a:ahLst/>
              <a:cxnLst/>
              <a:rect l="l" t="t" r="r" b="b"/>
              <a:pathLst>
                <a:path w="21701" h="6174" extrusionOk="0">
                  <a:moveTo>
                    <a:pt x="14224" y="1"/>
                  </a:moveTo>
                  <a:lnTo>
                    <a:pt x="1" y="3807"/>
                  </a:lnTo>
                  <a:lnTo>
                    <a:pt x="5239" y="6173"/>
                  </a:lnTo>
                  <a:lnTo>
                    <a:pt x="21279" y="1958"/>
                  </a:lnTo>
                  <a:cubicBezTo>
                    <a:pt x="21700" y="1847"/>
                    <a:pt x="21672" y="1240"/>
                    <a:pt x="21243" y="1169"/>
                  </a:cubicBezTo>
                  <a:lnTo>
                    <a:pt x="142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18" name="Google Shape;6218;p88"/>
            <p:cNvSpPr/>
            <p:nvPr/>
          </p:nvSpPr>
          <p:spPr>
            <a:xfrm>
              <a:off x="2067600" y="3616525"/>
              <a:ext cx="548025" cy="162475"/>
            </a:xfrm>
            <a:custGeom>
              <a:avLst/>
              <a:gdLst/>
              <a:ahLst/>
              <a:cxnLst/>
              <a:rect l="l" t="t" r="r" b="b"/>
              <a:pathLst>
                <a:path w="21921" h="6499" extrusionOk="0">
                  <a:moveTo>
                    <a:pt x="14398" y="329"/>
                  </a:moveTo>
                  <a:lnTo>
                    <a:pt x="21382" y="1491"/>
                  </a:lnTo>
                  <a:cubicBezTo>
                    <a:pt x="21524" y="1515"/>
                    <a:pt x="21579" y="1625"/>
                    <a:pt x="21583" y="1719"/>
                  </a:cubicBezTo>
                  <a:cubicBezTo>
                    <a:pt x="21588" y="1813"/>
                    <a:pt x="21543" y="1928"/>
                    <a:pt x="21403" y="1963"/>
                  </a:cubicBezTo>
                  <a:lnTo>
                    <a:pt x="5420" y="6165"/>
                  </a:lnTo>
                  <a:lnTo>
                    <a:pt x="648" y="4009"/>
                  </a:lnTo>
                  <a:lnTo>
                    <a:pt x="14398" y="329"/>
                  </a:lnTo>
                  <a:close/>
                  <a:moveTo>
                    <a:pt x="14389" y="1"/>
                  </a:moveTo>
                  <a:cubicBezTo>
                    <a:pt x="14375" y="1"/>
                    <a:pt x="14361" y="3"/>
                    <a:pt x="14348" y="6"/>
                  </a:cubicBezTo>
                  <a:lnTo>
                    <a:pt x="126" y="3813"/>
                  </a:lnTo>
                  <a:cubicBezTo>
                    <a:pt x="59" y="3831"/>
                    <a:pt x="10" y="3888"/>
                    <a:pt x="5" y="3957"/>
                  </a:cubicBezTo>
                  <a:cubicBezTo>
                    <a:pt x="0" y="4024"/>
                    <a:pt x="38" y="4089"/>
                    <a:pt x="100" y="4118"/>
                  </a:cubicBezTo>
                  <a:lnTo>
                    <a:pt x="5339" y="6483"/>
                  </a:lnTo>
                  <a:cubicBezTo>
                    <a:pt x="5342" y="6485"/>
                    <a:pt x="5345" y="6486"/>
                    <a:pt x="5349" y="6487"/>
                  </a:cubicBezTo>
                  <a:cubicBezTo>
                    <a:pt x="5367" y="6495"/>
                    <a:pt x="5386" y="6498"/>
                    <a:pt x="5405" y="6498"/>
                  </a:cubicBezTo>
                  <a:cubicBezTo>
                    <a:pt x="5419" y="6498"/>
                    <a:pt x="5433" y="6496"/>
                    <a:pt x="5447" y="6493"/>
                  </a:cubicBezTo>
                  <a:lnTo>
                    <a:pt x="21487" y="2278"/>
                  </a:lnTo>
                  <a:cubicBezTo>
                    <a:pt x="21751" y="2208"/>
                    <a:pt x="21921" y="1978"/>
                    <a:pt x="21908" y="1704"/>
                  </a:cubicBezTo>
                  <a:cubicBezTo>
                    <a:pt x="21895" y="1431"/>
                    <a:pt x="21706" y="1216"/>
                    <a:pt x="21435" y="1172"/>
                  </a:cubicBezTo>
                  <a:lnTo>
                    <a:pt x="14416" y="3"/>
                  </a:lnTo>
                  <a:cubicBezTo>
                    <a:pt x="14407" y="2"/>
                    <a:pt x="14398" y="1"/>
                    <a:pt x="143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19" name="Google Shape;6219;p88"/>
            <p:cNvSpPr/>
            <p:nvPr/>
          </p:nvSpPr>
          <p:spPr>
            <a:xfrm>
              <a:off x="2098825" y="3521800"/>
              <a:ext cx="473550" cy="241375"/>
            </a:xfrm>
            <a:custGeom>
              <a:avLst/>
              <a:gdLst/>
              <a:ahLst/>
              <a:cxnLst/>
              <a:rect l="l" t="t" r="r" b="b"/>
              <a:pathLst>
                <a:path w="18942" h="9655" extrusionOk="0">
                  <a:moveTo>
                    <a:pt x="18783" y="1"/>
                  </a:moveTo>
                  <a:lnTo>
                    <a:pt x="3546" y="1830"/>
                  </a:lnTo>
                  <a:cubicBezTo>
                    <a:pt x="1" y="5071"/>
                    <a:pt x="3493" y="9654"/>
                    <a:pt x="3493" y="9654"/>
                  </a:cubicBezTo>
                  <a:lnTo>
                    <a:pt x="18942" y="5364"/>
                  </a:lnTo>
                  <a:cubicBezTo>
                    <a:pt x="17799" y="3276"/>
                    <a:pt x="18783" y="1"/>
                    <a:pt x="1878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0" name="Google Shape;6220;p88"/>
            <p:cNvSpPr/>
            <p:nvPr/>
          </p:nvSpPr>
          <p:spPr>
            <a:xfrm>
              <a:off x="2094375" y="3517750"/>
              <a:ext cx="482225" cy="249475"/>
            </a:xfrm>
            <a:custGeom>
              <a:avLst/>
              <a:gdLst/>
              <a:ahLst/>
              <a:cxnLst/>
              <a:rect l="l" t="t" r="r" b="b"/>
              <a:pathLst>
                <a:path w="19289" h="9979" extrusionOk="0">
                  <a:moveTo>
                    <a:pt x="18740" y="353"/>
                  </a:moveTo>
                  <a:cubicBezTo>
                    <a:pt x="18543" y="1128"/>
                    <a:pt x="18019" y="3614"/>
                    <a:pt x="18884" y="5422"/>
                  </a:cubicBezTo>
                  <a:lnTo>
                    <a:pt x="3737" y="9629"/>
                  </a:lnTo>
                  <a:cubicBezTo>
                    <a:pt x="3290" y="8988"/>
                    <a:pt x="724" y="5007"/>
                    <a:pt x="3796" y="2147"/>
                  </a:cubicBezTo>
                  <a:lnTo>
                    <a:pt x="18740" y="353"/>
                  </a:lnTo>
                  <a:close/>
                  <a:moveTo>
                    <a:pt x="18962" y="1"/>
                  </a:moveTo>
                  <a:cubicBezTo>
                    <a:pt x="18956" y="1"/>
                    <a:pt x="18949" y="1"/>
                    <a:pt x="18942" y="2"/>
                  </a:cubicBezTo>
                  <a:lnTo>
                    <a:pt x="3705" y="1832"/>
                  </a:lnTo>
                  <a:cubicBezTo>
                    <a:pt x="3671" y="1836"/>
                    <a:pt x="3639" y="1850"/>
                    <a:pt x="3615" y="1873"/>
                  </a:cubicBezTo>
                  <a:cubicBezTo>
                    <a:pt x="1" y="5175"/>
                    <a:pt x="3507" y="9867"/>
                    <a:pt x="3543" y="9914"/>
                  </a:cubicBezTo>
                  <a:cubicBezTo>
                    <a:pt x="3561" y="9939"/>
                    <a:pt x="3587" y="9957"/>
                    <a:pt x="3615" y="9967"/>
                  </a:cubicBezTo>
                  <a:cubicBezTo>
                    <a:pt x="3633" y="9974"/>
                    <a:pt x="3652" y="9978"/>
                    <a:pt x="3671" y="9978"/>
                  </a:cubicBezTo>
                  <a:cubicBezTo>
                    <a:pt x="3686" y="9978"/>
                    <a:pt x="3700" y="9976"/>
                    <a:pt x="3714" y="9972"/>
                  </a:cubicBezTo>
                  <a:lnTo>
                    <a:pt x="19163" y="5682"/>
                  </a:lnTo>
                  <a:cubicBezTo>
                    <a:pt x="19211" y="5669"/>
                    <a:pt x="19251" y="5634"/>
                    <a:pt x="19270" y="5588"/>
                  </a:cubicBezTo>
                  <a:cubicBezTo>
                    <a:pt x="19289" y="5543"/>
                    <a:pt x="19287" y="5491"/>
                    <a:pt x="19263" y="5448"/>
                  </a:cubicBezTo>
                  <a:cubicBezTo>
                    <a:pt x="18167" y="3444"/>
                    <a:pt x="19107" y="242"/>
                    <a:pt x="19116" y="209"/>
                  </a:cubicBezTo>
                  <a:cubicBezTo>
                    <a:pt x="19132" y="157"/>
                    <a:pt x="19120" y="100"/>
                    <a:pt x="19085" y="59"/>
                  </a:cubicBezTo>
                  <a:cubicBezTo>
                    <a:pt x="19054" y="22"/>
                    <a:pt x="19009" y="1"/>
                    <a:pt x="189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1" name="Google Shape;6221;p88"/>
            <p:cNvSpPr/>
            <p:nvPr/>
          </p:nvSpPr>
          <p:spPr>
            <a:xfrm>
              <a:off x="1501100" y="3495500"/>
              <a:ext cx="1086175" cy="83700"/>
            </a:xfrm>
            <a:custGeom>
              <a:avLst/>
              <a:gdLst/>
              <a:ahLst/>
              <a:cxnLst/>
              <a:rect l="l" t="t" r="r" b="b"/>
              <a:pathLst>
                <a:path w="43447" h="3348" extrusionOk="0">
                  <a:moveTo>
                    <a:pt x="15716" y="1"/>
                  </a:moveTo>
                  <a:lnTo>
                    <a:pt x="0" y="1846"/>
                  </a:lnTo>
                  <a:lnTo>
                    <a:pt x="27786" y="3348"/>
                  </a:lnTo>
                  <a:lnTo>
                    <a:pt x="43133" y="985"/>
                  </a:lnTo>
                  <a:cubicBezTo>
                    <a:pt x="43446" y="936"/>
                    <a:pt x="43415" y="477"/>
                    <a:pt x="43099" y="471"/>
                  </a:cubicBezTo>
                  <a:lnTo>
                    <a:pt x="157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2" name="Google Shape;6222;p88"/>
            <p:cNvSpPr/>
            <p:nvPr/>
          </p:nvSpPr>
          <p:spPr>
            <a:xfrm>
              <a:off x="1496975" y="3491450"/>
              <a:ext cx="1092350" cy="91800"/>
            </a:xfrm>
            <a:custGeom>
              <a:avLst/>
              <a:gdLst/>
              <a:ahLst/>
              <a:cxnLst/>
              <a:rect l="l" t="t" r="r" b="b"/>
              <a:pathLst>
                <a:path w="43694" h="3672" extrusionOk="0">
                  <a:moveTo>
                    <a:pt x="15890" y="325"/>
                  </a:moveTo>
                  <a:lnTo>
                    <a:pt x="43261" y="795"/>
                  </a:lnTo>
                  <a:cubicBezTo>
                    <a:pt x="43340" y="796"/>
                    <a:pt x="43353" y="859"/>
                    <a:pt x="43354" y="884"/>
                  </a:cubicBezTo>
                  <a:cubicBezTo>
                    <a:pt x="43356" y="911"/>
                    <a:pt x="43352" y="974"/>
                    <a:pt x="43273" y="986"/>
                  </a:cubicBezTo>
                  <a:lnTo>
                    <a:pt x="27943" y="3346"/>
                  </a:lnTo>
                  <a:lnTo>
                    <a:pt x="2067" y="1948"/>
                  </a:lnTo>
                  <a:lnTo>
                    <a:pt x="15890" y="325"/>
                  </a:lnTo>
                  <a:close/>
                  <a:moveTo>
                    <a:pt x="15877" y="1"/>
                  </a:moveTo>
                  <a:cubicBezTo>
                    <a:pt x="15872" y="1"/>
                    <a:pt x="15867" y="1"/>
                    <a:pt x="15862" y="2"/>
                  </a:cubicBezTo>
                  <a:lnTo>
                    <a:pt x="147" y="1846"/>
                  </a:lnTo>
                  <a:cubicBezTo>
                    <a:pt x="63" y="1855"/>
                    <a:pt x="1" y="1928"/>
                    <a:pt x="4" y="2013"/>
                  </a:cubicBezTo>
                  <a:cubicBezTo>
                    <a:pt x="6" y="2079"/>
                    <a:pt x="49" y="2137"/>
                    <a:pt x="109" y="2159"/>
                  </a:cubicBezTo>
                  <a:cubicBezTo>
                    <a:pt x="124" y="2165"/>
                    <a:pt x="141" y="2168"/>
                    <a:pt x="157" y="2169"/>
                  </a:cubicBezTo>
                  <a:lnTo>
                    <a:pt x="27942" y="3671"/>
                  </a:lnTo>
                  <a:cubicBezTo>
                    <a:pt x="27945" y="3672"/>
                    <a:pt x="27948" y="3672"/>
                    <a:pt x="27951" y="3672"/>
                  </a:cubicBezTo>
                  <a:cubicBezTo>
                    <a:pt x="27959" y="3672"/>
                    <a:pt x="27967" y="3671"/>
                    <a:pt x="27975" y="3669"/>
                  </a:cubicBezTo>
                  <a:lnTo>
                    <a:pt x="43322" y="1307"/>
                  </a:lnTo>
                  <a:cubicBezTo>
                    <a:pt x="43545" y="1273"/>
                    <a:pt x="43694" y="1086"/>
                    <a:pt x="43678" y="863"/>
                  </a:cubicBezTo>
                  <a:cubicBezTo>
                    <a:pt x="43664" y="640"/>
                    <a:pt x="43490" y="474"/>
                    <a:pt x="43266" y="470"/>
                  </a:cubicBezTo>
                  <a:lnTo>
                    <a:pt x="15883" y="1"/>
                  </a:lnTo>
                  <a:cubicBezTo>
                    <a:pt x="15881" y="1"/>
                    <a:pt x="15879" y="1"/>
                    <a:pt x="158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3" name="Google Shape;6223;p88"/>
            <p:cNvSpPr/>
            <p:nvPr/>
          </p:nvSpPr>
          <p:spPr>
            <a:xfrm>
              <a:off x="1431925" y="3541625"/>
              <a:ext cx="770825" cy="233325"/>
            </a:xfrm>
            <a:custGeom>
              <a:avLst/>
              <a:gdLst/>
              <a:ahLst/>
              <a:cxnLst/>
              <a:rect l="l" t="t" r="r" b="b"/>
              <a:pathLst>
                <a:path w="30833" h="9333" extrusionOk="0">
                  <a:moveTo>
                    <a:pt x="2767" y="1"/>
                  </a:moveTo>
                  <a:cubicBezTo>
                    <a:pt x="2767" y="1"/>
                    <a:pt x="1" y="4405"/>
                    <a:pt x="4216" y="7177"/>
                  </a:cubicBezTo>
                  <a:lnTo>
                    <a:pt x="30832" y="9332"/>
                  </a:lnTo>
                  <a:cubicBezTo>
                    <a:pt x="30832" y="9332"/>
                    <a:pt x="27268" y="6065"/>
                    <a:pt x="30553" y="1503"/>
                  </a:cubicBezTo>
                  <a:lnTo>
                    <a:pt x="27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4" name="Google Shape;6224;p88"/>
            <p:cNvSpPr/>
            <p:nvPr/>
          </p:nvSpPr>
          <p:spPr>
            <a:xfrm>
              <a:off x="1553600" y="3548675"/>
              <a:ext cx="206025" cy="189850"/>
            </a:xfrm>
            <a:custGeom>
              <a:avLst/>
              <a:gdLst/>
              <a:ahLst/>
              <a:cxnLst/>
              <a:rect l="l" t="t" r="r" b="b"/>
              <a:pathLst>
                <a:path w="8241" h="7594" extrusionOk="0">
                  <a:moveTo>
                    <a:pt x="3112" y="0"/>
                  </a:moveTo>
                  <a:cubicBezTo>
                    <a:pt x="0" y="3678"/>
                    <a:pt x="3396" y="7223"/>
                    <a:pt x="3396" y="7223"/>
                  </a:cubicBezTo>
                  <a:lnTo>
                    <a:pt x="8241" y="7593"/>
                  </a:lnTo>
                  <a:cubicBezTo>
                    <a:pt x="8241" y="7593"/>
                    <a:pt x="4911" y="3943"/>
                    <a:pt x="8023" y="266"/>
                  </a:cubicBezTo>
                  <a:lnTo>
                    <a:pt x="31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5" name="Google Shape;6225;p88"/>
            <p:cNvSpPr/>
            <p:nvPr/>
          </p:nvSpPr>
          <p:spPr>
            <a:xfrm>
              <a:off x="1550600" y="3545750"/>
              <a:ext cx="212150" cy="195650"/>
            </a:xfrm>
            <a:custGeom>
              <a:avLst/>
              <a:gdLst/>
              <a:ahLst/>
              <a:cxnLst/>
              <a:rect l="l" t="t" r="r" b="b"/>
              <a:pathLst>
                <a:path w="8486" h="7826" extrusionOk="0">
                  <a:moveTo>
                    <a:pt x="3284" y="236"/>
                  </a:moveTo>
                  <a:lnTo>
                    <a:pt x="7908" y="485"/>
                  </a:lnTo>
                  <a:cubicBezTo>
                    <a:pt x="5422" y="3629"/>
                    <a:pt x="7462" y="6743"/>
                    <a:pt x="8101" y="7573"/>
                  </a:cubicBezTo>
                  <a:lnTo>
                    <a:pt x="3571" y="7228"/>
                  </a:lnTo>
                  <a:cubicBezTo>
                    <a:pt x="3225" y="6851"/>
                    <a:pt x="458" y="3632"/>
                    <a:pt x="3284" y="236"/>
                  </a:cubicBezTo>
                  <a:close/>
                  <a:moveTo>
                    <a:pt x="3232" y="1"/>
                  </a:moveTo>
                  <a:cubicBezTo>
                    <a:pt x="3198" y="1"/>
                    <a:pt x="3166" y="16"/>
                    <a:pt x="3144" y="42"/>
                  </a:cubicBezTo>
                  <a:cubicBezTo>
                    <a:pt x="1" y="3757"/>
                    <a:pt x="3398" y="7384"/>
                    <a:pt x="3433" y="7420"/>
                  </a:cubicBezTo>
                  <a:cubicBezTo>
                    <a:pt x="3445" y="7432"/>
                    <a:pt x="3459" y="7443"/>
                    <a:pt x="3476" y="7449"/>
                  </a:cubicBezTo>
                  <a:cubicBezTo>
                    <a:pt x="3486" y="7452"/>
                    <a:pt x="3496" y="7455"/>
                    <a:pt x="3507" y="7456"/>
                  </a:cubicBezTo>
                  <a:lnTo>
                    <a:pt x="8352" y="7825"/>
                  </a:lnTo>
                  <a:cubicBezTo>
                    <a:pt x="8355" y="7826"/>
                    <a:pt x="8358" y="7826"/>
                    <a:pt x="8361" y="7826"/>
                  </a:cubicBezTo>
                  <a:cubicBezTo>
                    <a:pt x="8405" y="7826"/>
                    <a:pt x="8446" y="7801"/>
                    <a:pt x="8465" y="7760"/>
                  </a:cubicBezTo>
                  <a:cubicBezTo>
                    <a:pt x="8485" y="7717"/>
                    <a:pt x="8478" y="7667"/>
                    <a:pt x="8446" y="7632"/>
                  </a:cubicBezTo>
                  <a:cubicBezTo>
                    <a:pt x="8413" y="7596"/>
                    <a:pt x="5220" y="4017"/>
                    <a:pt x="8231" y="458"/>
                  </a:cubicBezTo>
                  <a:cubicBezTo>
                    <a:pt x="8260" y="424"/>
                    <a:pt x="8267" y="377"/>
                    <a:pt x="8250" y="336"/>
                  </a:cubicBezTo>
                  <a:cubicBezTo>
                    <a:pt x="8232" y="296"/>
                    <a:pt x="8193" y="268"/>
                    <a:pt x="8150" y="266"/>
                  </a:cubicBezTo>
                  <a:lnTo>
                    <a:pt x="3238" y="1"/>
                  </a:lnTo>
                  <a:cubicBezTo>
                    <a:pt x="3236" y="1"/>
                    <a:pt x="3234" y="1"/>
                    <a:pt x="32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6" name="Google Shape;6226;p88"/>
            <p:cNvSpPr/>
            <p:nvPr/>
          </p:nvSpPr>
          <p:spPr>
            <a:xfrm>
              <a:off x="1866950" y="3566625"/>
              <a:ext cx="209175" cy="197825"/>
            </a:xfrm>
            <a:custGeom>
              <a:avLst/>
              <a:gdLst/>
              <a:ahLst/>
              <a:cxnLst/>
              <a:rect l="l" t="t" r="r" b="b"/>
              <a:pathLst>
                <a:path w="8367" h="7913" extrusionOk="0">
                  <a:moveTo>
                    <a:pt x="3112" y="0"/>
                  </a:moveTo>
                  <a:lnTo>
                    <a:pt x="3112" y="0"/>
                  </a:lnTo>
                  <a:cubicBezTo>
                    <a:pt x="0" y="3678"/>
                    <a:pt x="3522" y="7542"/>
                    <a:pt x="3522" y="7542"/>
                  </a:cubicBezTo>
                  <a:lnTo>
                    <a:pt x="8367" y="7913"/>
                  </a:lnTo>
                  <a:cubicBezTo>
                    <a:pt x="8367" y="7913"/>
                    <a:pt x="4932" y="3905"/>
                    <a:pt x="8044" y="226"/>
                  </a:cubicBezTo>
                  <a:lnTo>
                    <a:pt x="31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7" name="Google Shape;6227;p88"/>
            <p:cNvSpPr/>
            <p:nvPr/>
          </p:nvSpPr>
          <p:spPr>
            <a:xfrm>
              <a:off x="1864025" y="3563700"/>
              <a:ext cx="215225" cy="203650"/>
            </a:xfrm>
            <a:custGeom>
              <a:avLst/>
              <a:gdLst/>
              <a:ahLst/>
              <a:cxnLst/>
              <a:rect l="l" t="t" r="r" b="b"/>
              <a:pathLst>
                <a:path w="8609" h="8146" extrusionOk="0">
                  <a:moveTo>
                    <a:pt x="3282" y="235"/>
                  </a:moveTo>
                  <a:lnTo>
                    <a:pt x="7925" y="449"/>
                  </a:lnTo>
                  <a:cubicBezTo>
                    <a:pt x="5424" y="3627"/>
                    <a:pt x="7593" y="7026"/>
                    <a:pt x="8232" y="7894"/>
                  </a:cubicBezTo>
                  <a:lnTo>
                    <a:pt x="3695" y="7548"/>
                  </a:lnTo>
                  <a:cubicBezTo>
                    <a:pt x="3366" y="7163"/>
                    <a:pt x="487" y="3599"/>
                    <a:pt x="3282" y="235"/>
                  </a:cubicBezTo>
                  <a:close/>
                  <a:moveTo>
                    <a:pt x="3228" y="1"/>
                  </a:moveTo>
                  <a:cubicBezTo>
                    <a:pt x="3195" y="1"/>
                    <a:pt x="3163" y="16"/>
                    <a:pt x="3141" y="42"/>
                  </a:cubicBezTo>
                  <a:cubicBezTo>
                    <a:pt x="0" y="3755"/>
                    <a:pt x="3517" y="7699"/>
                    <a:pt x="3553" y="7738"/>
                  </a:cubicBezTo>
                  <a:cubicBezTo>
                    <a:pt x="3566" y="7752"/>
                    <a:pt x="3581" y="7762"/>
                    <a:pt x="3599" y="7768"/>
                  </a:cubicBezTo>
                  <a:cubicBezTo>
                    <a:pt x="3609" y="7773"/>
                    <a:pt x="3619" y="7775"/>
                    <a:pt x="3631" y="7776"/>
                  </a:cubicBezTo>
                  <a:lnTo>
                    <a:pt x="8474" y="8145"/>
                  </a:lnTo>
                  <a:cubicBezTo>
                    <a:pt x="8478" y="8145"/>
                    <a:pt x="8481" y="8145"/>
                    <a:pt x="8484" y="8145"/>
                  </a:cubicBezTo>
                  <a:cubicBezTo>
                    <a:pt x="8528" y="8145"/>
                    <a:pt x="8567" y="8120"/>
                    <a:pt x="8586" y="8082"/>
                  </a:cubicBezTo>
                  <a:cubicBezTo>
                    <a:pt x="8608" y="8040"/>
                    <a:pt x="8602" y="7990"/>
                    <a:pt x="8571" y="7954"/>
                  </a:cubicBezTo>
                  <a:cubicBezTo>
                    <a:pt x="8538" y="7915"/>
                    <a:pt x="5239" y="3977"/>
                    <a:pt x="8249" y="418"/>
                  </a:cubicBezTo>
                  <a:cubicBezTo>
                    <a:pt x="8278" y="385"/>
                    <a:pt x="8285" y="337"/>
                    <a:pt x="8268" y="297"/>
                  </a:cubicBezTo>
                  <a:cubicBezTo>
                    <a:pt x="8249" y="257"/>
                    <a:pt x="8211" y="229"/>
                    <a:pt x="8166" y="227"/>
                  </a:cubicBezTo>
                  <a:lnTo>
                    <a:pt x="3235" y="1"/>
                  </a:lnTo>
                  <a:cubicBezTo>
                    <a:pt x="3232" y="1"/>
                    <a:pt x="3230" y="1"/>
                    <a:pt x="32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8" name="Google Shape;6228;p88"/>
            <p:cNvSpPr/>
            <p:nvPr/>
          </p:nvSpPr>
          <p:spPr>
            <a:xfrm>
              <a:off x="1427650" y="3537550"/>
              <a:ext cx="779500" cy="241450"/>
            </a:xfrm>
            <a:custGeom>
              <a:avLst/>
              <a:gdLst/>
              <a:ahLst/>
              <a:cxnLst/>
              <a:rect l="l" t="t" r="r" b="b"/>
              <a:pathLst>
                <a:path w="31180" h="9658" extrusionOk="0">
                  <a:moveTo>
                    <a:pt x="3028" y="330"/>
                  </a:moveTo>
                  <a:lnTo>
                    <a:pt x="30423" y="1812"/>
                  </a:lnTo>
                  <a:cubicBezTo>
                    <a:pt x="27928" y="5511"/>
                    <a:pt x="29827" y="8377"/>
                    <a:pt x="30603" y="9300"/>
                  </a:cubicBezTo>
                  <a:lnTo>
                    <a:pt x="4442" y="7181"/>
                  </a:lnTo>
                  <a:cubicBezTo>
                    <a:pt x="717" y="4701"/>
                    <a:pt x="2671" y="946"/>
                    <a:pt x="3028" y="330"/>
                  </a:cubicBezTo>
                  <a:close/>
                  <a:moveTo>
                    <a:pt x="2939" y="1"/>
                  </a:moveTo>
                  <a:cubicBezTo>
                    <a:pt x="2883" y="1"/>
                    <a:pt x="2831" y="29"/>
                    <a:pt x="2801" y="77"/>
                  </a:cubicBezTo>
                  <a:cubicBezTo>
                    <a:pt x="2773" y="122"/>
                    <a:pt x="0" y="4648"/>
                    <a:pt x="4298" y="7476"/>
                  </a:cubicBezTo>
                  <a:cubicBezTo>
                    <a:pt x="4308" y="7483"/>
                    <a:pt x="4318" y="7488"/>
                    <a:pt x="4330" y="7492"/>
                  </a:cubicBezTo>
                  <a:cubicBezTo>
                    <a:pt x="4344" y="7497"/>
                    <a:pt x="4358" y="7500"/>
                    <a:pt x="4374" y="7502"/>
                  </a:cubicBezTo>
                  <a:lnTo>
                    <a:pt x="30990" y="9657"/>
                  </a:lnTo>
                  <a:cubicBezTo>
                    <a:pt x="30994" y="9657"/>
                    <a:pt x="30998" y="9657"/>
                    <a:pt x="31003" y="9657"/>
                  </a:cubicBezTo>
                  <a:cubicBezTo>
                    <a:pt x="31067" y="9657"/>
                    <a:pt x="31125" y="9620"/>
                    <a:pt x="31152" y="9560"/>
                  </a:cubicBezTo>
                  <a:cubicBezTo>
                    <a:pt x="31179" y="9496"/>
                    <a:pt x="31164" y="9422"/>
                    <a:pt x="31114" y="9376"/>
                  </a:cubicBezTo>
                  <a:cubicBezTo>
                    <a:pt x="30972" y="9245"/>
                    <a:pt x="27696" y="6149"/>
                    <a:pt x="30855" y="1761"/>
                  </a:cubicBezTo>
                  <a:cubicBezTo>
                    <a:pt x="30889" y="1712"/>
                    <a:pt x="30896" y="1650"/>
                    <a:pt x="30870" y="1596"/>
                  </a:cubicBezTo>
                  <a:cubicBezTo>
                    <a:pt x="30844" y="1542"/>
                    <a:pt x="30792" y="1507"/>
                    <a:pt x="30732" y="1504"/>
                  </a:cubicBezTo>
                  <a:lnTo>
                    <a:pt x="2947" y="1"/>
                  </a:lnTo>
                  <a:cubicBezTo>
                    <a:pt x="2945" y="1"/>
                    <a:pt x="2942" y="1"/>
                    <a:pt x="29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29" name="Google Shape;6229;p88"/>
            <p:cNvSpPr/>
            <p:nvPr/>
          </p:nvSpPr>
          <p:spPr>
            <a:xfrm>
              <a:off x="2376425" y="3613750"/>
              <a:ext cx="186925" cy="41750"/>
            </a:xfrm>
            <a:custGeom>
              <a:avLst/>
              <a:gdLst/>
              <a:ahLst/>
              <a:cxnLst/>
              <a:rect l="l" t="t" r="r" b="b"/>
              <a:pathLst>
                <a:path w="7477" h="1670" extrusionOk="0">
                  <a:moveTo>
                    <a:pt x="7350" y="0"/>
                  </a:moveTo>
                  <a:cubicBezTo>
                    <a:pt x="7343" y="0"/>
                    <a:pt x="7335" y="1"/>
                    <a:pt x="7328" y="2"/>
                  </a:cubicBezTo>
                  <a:lnTo>
                    <a:pt x="104" y="1439"/>
                  </a:lnTo>
                  <a:cubicBezTo>
                    <a:pt x="42" y="1452"/>
                    <a:pt x="0" y="1513"/>
                    <a:pt x="13" y="1576"/>
                  </a:cubicBezTo>
                  <a:cubicBezTo>
                    <a:pt x="21" y="1617"/>
                    <a:pt x="50" y="1648"/>
                    <a:pt x="87" y="1662"/>
                  </a:cubicBezTo>
                  <a:cubicBezTo>
                    <a:pt x="100" y="1667"/>
                    <a:pt x="113" y="1669"/>
                    <a:pt x="127" y="1669"/>
                  </a:cubicBezTo>
                  <a:cubicBezTo>
                    <a:pt x="135" y="1669"/>
                    <a:pt x="142" y="1669"/>
                    <a:pt x="150" y="1667"/>
                  </a:cubicBezTo>
                  <a:lnTo>
                    <a:pt x="7373" y="231"/>
                  </a:lnTo>
                  <a:cubicBezTo>
                    <a:pt x="7436" y="217"/>
                    <a:pt x="7477" y="157"/>
                    <a:pt x="7465" y="94"/>
                  </a:cubicBezTo>
                  <a:cubicBezTo>
                    <a:pt x="7453" y="39"/>
                    <a:pt x="7404" y="0"/>
                    <a:pt x="73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0" name="Google Shape;6230;p88"/>
            <p:cNvSpPr/>
            <p:nvPr/>
          </p:nvSpPr>
          <p:spPr>
            <a:xfrm>
              <a:off x="2423975" y="3554775"/>
              <a:ext cx="139725" cy="29975"/>
            </a:xfrm>
            <a:custGeom>
              <a:avLst/>
              <a:gdLst/>
              <a:ahLst/>
              <a:cxnLst/>
              <a:rect l="l" t="t" r="r" b="b"/>
              <a:pathLst>
                <a:path w="5589" h="1199" extrusionOk="0">
                  <a:moveTo>
                    <a:pt x="5463" y="0"/>
                  </a:moveTo>
                  <a:cubicBezTo>
                    <a:pt x="5456" y="0"/>
                    <a:pt x="5449" y="1"/>
                    <a:pt x="5442" y="2"/>
                  </a:cubicBezTo>
                  <a:lnTo>
                    <a:pt x="106" y="969"/>
                  </a:lnTo>
                  <a:cubicBezTo>
                    <a:pt x="43" y="980"/>
                    <a:pt x="1" y="1041"/>
                    <a:pt x="12" y="1104"/>
                  </a:cubicBezTo>
                  <a:cubicBezTo>
                    <a:pt x="21" y="1146"/>
                    <a:pt x="49" y="1178"/>
                    <a:pt x="86" y="1192"/>
                  </a:cubicBezTo>
                  <a:cubicBezTo>
                    <a:pt x="99" y="1196"/>
                    <a:pt x="113" y="1199"/>
                    <a:pt x="127" y="1199"/>
                  </a:cubicBezTo>
                  <a:cubicBezTo>
                    <a:pt x="134" y="1199"/>
                    <a:pt x="141" y="1198"/>
                    <a:pt x="147" y="1197"/>
                  </a:cubicBezTo>
                  <a:lnTo>
                    <a:pt x="5483" y="230"/>
                  </a:lnTo>
                  <a:cubicBezTo>
                    <a:pt x="5546" y="219"/>
                    <a:pt x="5588" y="159"/>
                    <a:pt x="5577" y="96"/>
                  </a:cubicBezTo>
                  <a:cubicBezTo>
                    <a:pt x="5567" y="40"/>
                    <a:pt x="5518" y="0"/>
                    <a:pt x="54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1" name="Google Shape;6231;p88"/>
            <p:cNvSpPr/>
            <p:nvPr/>
          </p:nvSpPr>
          <p:spPr>
            <a:xfrm>
              <a:off x="2205100" y="3652550"/>
              <a:ext cx="107050" cy="24050"/>
            </a:xfrm>
            <a:custGeom>
              <a:avLst/>
              <a:gdLst/>
              <a:ahLst/>
              <a:cxnLst/>
              <a:rect l="l" t="t" r="r" b="b"/>
              <a:pathLst>
                <a:path w="4282" h="962" extrusionOk="0">
                  <a:moveTo>
                    <a:pt x="4156" y="0"/>
                  </a:moveTo>
                  <a:cubicBezTo>
                    <a:pt x="4149" y="0"/>
                    <a:pt x="4142" y="1"/>
                    <a:pt x="4135" y="2"/>
                  </a:cubicBezTo>
                  <a:lnTo>
                    <a:pt x="105" y="732"/>
                  </a:lnTo>
                  <a:cubicBezTo>
                    <a:pt x="41" y="744"/>
                    <a:pt x="0" y="804"/>
                    <a:pt x="11" y="867"/>
                  </a:cubicBezTo>
                  <a:cubicBezTo>
                    <a:pt x="19" y="908"/>
                    <a:pt x="47" y="941"/>
                    <a:pt x="84" y="954"/>
                  </a:cubicBezTo>
                  <a:cubicBezTo>
                    <a:pt x="98" y="959"/>
                    <a:pt x="112" y="962"/>
                    <a:pt x="127" y="962"/>
                  </a:cubicBezTo>
                  <a:cubicBezTo>
                    <a:pt x="133" y="962"/>
                    <a:pt x="140" y="962"/>
                    <a:pt x="146" y="961"/>
                  </a:cubicBezTo>
                  <a:lnTo>
                    <a:pt x="4176" y="230"/>
                  </a:lnTo>
                  <a:cubicBezTo>
                    <a:pt x="4239" y="219"/>
                    <a:pt x="4281" y="158"/>
                    <a:pt x="4270" y="96"/>
                  </a:cubicBezTo>
                  <a:cubicBezTo>
                    <a:pt x="4260" y="40"/>
                    <a:pt x="4211" y="0"/>
                    <a:pt x="4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2" name="Google Shape;6232;p88"/>
            <p:cNvSpPr/>
            <p:nvPr/>
          </p:nvSpPr>
          <p:spPr>
            <a:xfrm>
              <a:off x="2172375" y="3701375"/>
              <a:ext cx="139025" cy="38200"/>
            </a:xfrm>
            <a:custGeom>
              <a:avLst/>
              <a:gdLst/>
              <a:ahLst/>
              <a:cxnLst/>
              <a:rect l="l" t="t" r="r" b="b"/>
              <a:pathLst>
                <a:path w="5561" h="1528" extrusionOk="0">
                  <a:moveTo>
                    <a:pt x="5432" y="0"/>
                  </a:moveTo>
                  <a:cubicBezTo>
                    <a:pt x="5423" y="0"/>
                    <a:pt x="5414" y="1"/>
                    <a:pt x="5405" y="3"/>
                  </a:cubicBezTo>
                  <a:lnTo>
                    <a:pt x="101" y="1300"/>
                  </a:lnTo>
                  <a:cubicBezTo>
                    <a:pt x="39" y="1314"/>
                    <a:pt x="1" y="1377"/>
                    <a:pt x="15" y="1440"/>
                  </a:cubicBezTo>
                  <a:cubicBezTo>
                    <a:pt x="26" y="1479"/>
                    <a:pt x="53" y="1508"/>
                    <a:pt x="88" y="1521"/>
                  </a:cubicBezTo>
                  <a:cubicBezTo>
                    <a:pt x="101" y="1526"/>
                    <a:pt x="115" y="1528"/>
                    <a:pt x="130" y="1528"/>
                  </a:cubicBezTo>
                  <a:cubicBezTo>
                    <a:pt x="138" y="1528"/>
                    <a:pt x="147" y="1527"/>
                    <a:pt x="156" y="1525"/>
                  </a:cubicBezTo>
                  <a:lnTo>
                    <a:pt x="5460" y="228"/>
                  </a:lnTo>
                  <a:cubicBezTo>
                    <a:pt x="5523" y="213"/>
                    <a:pt x="5561" y="150"/>
                    <a:pt x="5545" y="88"/>
                  </a:cubicBezTo>
                  <a:cubicBezTo>
                    <a:pt x="5532" y="36"/>
                    <a:pt x="5484" y="0"/>
                    <a:pt x="5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3" name="Google Shape;6233;p88"/>
            <p:cNvSpPr/>
            <p:nvPr/>
          </p:nvSpPr>
          <p:spPr>
            <a:xfrm>
              <a:off x="2162900" y="3616325"/>
              <a:ext cx="114075" cy="25650"/>
            </a:xfrm>
            <a:custGeom>
              <a:avLst/>
              <a:gdLst/>
              <a:ahLst/>
              <a:cxnLst/>
              <a:rect l="l" t="t" r="r" b="b"/>
              <a:pathLst>
                <a:path w="4563" h="1026" extrusionOk="0">
                  <a:moveTo>
                    <a:pt x="4438" y="1"/>
                  </a:moveTo>
                  <a:cubicBezTo>
                    <a:pt x="4431" y="1"/>
                    <a:pt x="4424" y="2"/>
                    <a:pt x="4416" y="3"/>
                  </a:cubicBezTo>
                  <a:lnTo>
                    <a:pt x="105" y="796"/>
                  </a:lnTo>
                  <a:cubicBezTo>
                    <a:pt x="43" y="807"/>
                    <a:pt x="0" y="868"/>
                    <a:pt x="12" y="931"/>
                  </a:cubicBezTo>
                  <a:cubicBezTo>
                    <a:pt x="20" y="973"/>
                    <a:pt x="49" y="1005"/>
                    <a:pt x="86" y="1018"/>
                  </a:cubicBezTo>
                  <a:cubicBezTo>
                    <a:pt x="99" y="1023"/>
                    <a:pt x="113" y="1026"/>
                    <a:pt x="128" y="1026"/>
                  </a:cubicBezTo>
                  <a:cubicBezTo>
                    <a:pt x="135" y="1026"/>
                    <a:pt x="141" y="1025"/>
                    <a:pt x="148" y="1024"/>
                  </a:cubicBezTo>
                  <a:lnTo>
                    <a:pt x="4458" y="230"/>
                  </a:lnTo>
                  <a:cubicBezTo>
                    <a:pt x="4521" y="219"/>
                    <a:pt x="4563" y="159"/>
                    <a:pt x="4551" y="96"/>
                  </a:cubicBezTo>
                  <a:cubicBezTo>
                    <a:pt x="4541" y="40"/>
                    <a:pt x="4493" y="1"/>
                    <a:pt x="44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4" name="Google Shape;6234;p88"/>
            <p:cNvSpPr/>
            <p:nvPr/>
          </p:nvSpPr>
          <p:spPr>
            <a:xfrm>
              <a:off x="2171125" y="3604050"/>
              <a:ext cx="53175" cy="14450"/>
            </a:xfrm>
            <a:custGeom>
              <a:avLst/>
              <a:gdLst/>
              <a:ahLst/>
              <a:cxnLst/>
              <a:rect l="l" t="t" r="r" b="b"/>
              <a:pathLst>
                <a:path w="2127" h="578" extrusionOk="0">
                  <a:moveTo>
                    <a:pt x="2001" y="1"/>
                  </a:moveTo>
                  <a:cubicBezTo>
                    <a:pt x="1994" y="1"/>
                    <a:pt x="1987" y="1"/>
                    <a:pt x="1980" y="3"/>
                  </a:cubicBezTo>
                  <a:lnTo>
                    <a:pt x="104" y="348"/>
                  </a:lnTo>
                  <a:cubicBezTo>
                    <a:pt x="42" y="359"/>
                    <a:pt x="1" y="420"/>
                    <a:pt x="12" y="483"/>
                  </a:cubicBezTo>
                  <a:cubicBezTo>
                    <a:pt x="20" y="524"/>
                    <a:pt x="49" y="557"/>
                    <a:pt x="86" y="570"/>
                  </a:cubicBezTo>
                  <a:cubicBezTo>
                    <a:pt x="98" y="575"/>
                    <a:pt x="111" y="577"/>
                    <a:pt x="125" y="577"/>
                  </a:cubicBezTo>
                  <a:cubicBezTo>
                    <a:pt x="132" y="577"/>
                    <a:pt x="139" y="577"/>
                    <a:pt x="147" y="575"/>
                  </a:cubicBezTo>
                  <a:lnTo>
                    <a:pt x="2021" y="231"/>
                  </a:lnTo>
                  <a:cubicBezTo>
                    <a:pt x="2085" y="220"/>
                    <a:pt x="2126" y="159"/>
                    <a:pt x="2115" y="96"/>
                  </a:cubicBezTo>
                  <a:cubicBezTo>
                    <a:pt x="2105" y="40"/>
                    <a:pt x="2056" y="1"/>
                    <a:pt x="20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5" name="Google Shape;6235;p88"/>
            <p:cNvSpPr/>
            <p:nvPr/>
          </p:nvSpPr>
          <p:spPr>
            <a:xfrm>
              <a:off x="2481125" y="3587500"/>
              <a:ext cx="80600" cy="18975"/>
            </a:xfrm>
            <a:custGeom>
              <a:avLst/>
              <a:gdLst/>
              <a:ahLst/>
              <a:cxnLst/>
              <a:rect l="l" t="t" r="r" b="b"/>
              <a:pathLst>
                <a:path w="3224" h="759" extrusionOk="0">
                  <a:moveTo>
                    <a:pt x="3099" y="0"/>
                  </a:moveTo>
                  <a:cubicBezTo>
                    <a:pt x="3092" y="0"/>
                    <a:pt x="3085" y="1"/>
                    <a:pt x="3078" y="2"/>
                  </a:cubicBezTo>
                  <a:lnTo>
                    <a:pt x="105" y="528"/>
                  </a:lnTo>
                  <a:cubicBezTo>
                    <a:pt x="41" y="539"/>
                    <a:pt x="0" y="599"/>
                    <a:pt x="10" y="662"/>
                  </a:cubicBezTo>
                  <a:cubicBezTo>
                    <a:pt x="19" y="704"/>
                    <a:pt x="47" y="737"/>
                    <a:pt x="84" y="751"/>
                  </a:cubicBezTo>
                  <a:cubicBezTo>
                    <a:pt x="97" y="756"/>
                    <a:pt x="110" y="758"/>
                    <a:pt x="123" y="758"/>
                  </a:cubicBezTo>
                  <a:cubicBezTo>
                    <a:pt x="130" y="758"/>
                    <a:pt x="138" y="757"/>
                    <a:pt x="145" y="756"/>
                  </a:cubicBezTo>
                  <a:lnTo>
                    <a:pt x="3118" y="231"/>
                  </a:lnTo>
                  <a:cubicBezTo>
                    <a:pt x="3181" y="219"/>
                    <a:pt x="3223" y="159"/>
                    <a:pt x="3212" y="96"/>
                  </a:cubicBezTo>
                  <a:cubicBezTo>
                    <a:pt x="3202" y="40"/>
                    <a:pt x="3153" y="0"/>
                    <a:pt x="3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6" name="Google Shape;6236;p88"/>
            <p:cNvSpPr/>
            <p:nvPr/>
          </p:nvSpPr>
          <p:spPr>
            <a:xfrm>
              <a:off x="1622575" y="3487275"/>
              <a:ext cx="439025" cy="113450"/>
            </a:xfrm>
            <a:custGeom>
              <a:avLst/>
              <a:gdLst/>
              <a:ahLst/>
              <a:cxnLst/>
              <a:rect l="l" t="t" r="r" b="b"/>
              <a:pathLst>
                <a:path w="17561" h="4538" extrusionOk="0">
                  <a:moveTo>
                    <a:pt x="5934" y="0"/>
                  </a:moveTo>
                  <a:lnTo>
                    <a:pt x="343" y="1277"/>
                  </a:lnTo>
                  <a:cubicBezTo>
                    <a:pt x="0" y="1355"/>
                    <a:pt x="8" y="1844"/>
                    <a:pt x="351" y="1913"/>
                  </a:cubicBezTo>
                  <a:lnTo>
                    <a:pt x="13459" y="4538"/>
                  </a:lnTo>
                  <a:lnTo>
                    <a:pt x="17561" y="2383"/>
                  </a:lnTo>
                  <a:lnTo>
                    <a:pt x="59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7" name="Google Shape;6237;p88"/>
            <p:cNvSpPr/>
            <p:nvPr/>
          </p:nvSpPr>
          <p:spPr>
            <a:xfrm>
              <a:off x="1621825" y="3484400"/>
              <a:ext cx="442800" cy="119225"/>
            </a:xfrm>
            <a:custGeom>
              <a:avLst/>
              <a:gdLst/>
              <a:ahLst/>
              <a:cxnLst/>
              <a:rect l="l" t="t" r="r" b="b"/>
              <a:pathLst>
                <a:path w="17712" h="4769" extrusionOk="0">
                  <a:moveTo>
                    <a:pt x="5965" y="235"/>
                  </a:moveTo>
                  <a:lnTo>
                    <a:pt x="17249" y="2547"/>
                  </a:lnTo>
                  <a:lnTo>
                    <a:pt x="13472" y="4531"/>
                  </a:lnTo>
                  <a:lnTo>
                    <a:pt x="404" y="1914"/>
                  </a:lnTo>
                  <a:cubicBezTo>
                    <a:pt x="283" y="1890"/>
                    <a:pt x="236" y="1794"/>
                    <a:pt x="235" y="1712"/>
                  </a:cubicBezTo>
                  <a:cubicBezTo>
                    <a:pt x="234" y="1629"/>
                    <a:pt x="277" y="1533"/>
                    <a:pt x="399" y="1504"/>
                  </a:cubicBezTo>
                  <a:lnTo>
                    <a:pt x="5965" y="235"/>
                  </a:lnTo>
                  <a:close/>
                  <a:moveTo>
                    <a:pt x="5965" y="0"/>
                  </a:moveTo>
                  <a:cubicBezTo>
                    <a:pt x="5956" y="0"/>
                    <a:pt x="5947" y="1"/>
                    <a:pt x="5939" y="3"/>
                  </a:cubicBezTo>
                  <a:lnTo>
                    <a:pt x="347" y="1279"/>
                  </a:lnTo>
                  <a:cubicBezTo>
                    <a:pt x="138" y="1326"/>
                    <a:pt x="1" y="1501"/>
                    <a:pt x="4" y="1715"/>
                  </a:cubicBezTo>
                  <a:cubicBezTo>
                    <a:pt x="6" y="1903"/>
                    <a:pt x="117" y="2058"/>
                    <a:pt x="287" y="2121"/>
                  </a:cubicBezTo>
                  <a:cubicBezTo>
                    <a:pt x="309" y="2130"/>
                    <a:pt x="334" y="2136"/>
                    <a:pt x="358" y="2141"/>
                  </a:cubicBezTo>
                  <a:lnTo>
                    <a:pt x="13466" y="4766"/>
                  </a:lnTo>
                  <a:cubicBezTo>
                    <a:pt x="13474" y="4768"/>
                    <a:pt x="13482" y="4769"/>
                    <a:pt x="13490" y="4769"/>
                  </a:cubicBezTo>
                  <a:cubicBezTo>
                    <a:pt x="13509" y="4769"/>
                    <a:pt x="13526" y="4764"/>
                    <a:pt x="13543" y="4756"/>
                  </a:cubicBezTo>
                  <a:lnTo>
                    <a:pt x="17644" y="2601"/>
                  </a:lnTo>
                  <a:cubicBezTo>
                    <a:pt x="17688" y="2578"/>
                    <a:pt x="17712" y="2530"/>
                    <a:pt x="17706" y="2482"/>
                  </a:cubicBezTo>
                  <a:cubicBezTo>
                    <a:pt x="17699" y="2433"/>
                    <a:pt x="17663" y="2395"/>
                    <a:pt x="17614" y="2385"/>
                  </a:cubicBezTo>
                  <a:lnTo>
                    <a:pt x="5988" y="2"/>
                  </a:lnTo>
                  <a:cubicBezTo>
                    <a:pt x="5980" y="1"/>
                    <a:pt x="5973" y="0"/>
                    <a:pt x="5965" y="0"/>
                  </a:cubicBezTo>
                  <a:close/>
                </a:path>
              </a:pathLst>
            </a:custGeom>
            <a:solidFill>
              <a:srgbClr val="242C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8" name="Google Shape;6238;p88"/>
            <p:cNvSpPr/>
            <p:nvPr/>
          </p:nvSpPr>
          <p:spPr>
            <a:xfrm>
              <a:off x="1652700" y="3414550"/>
              <a:ext cx="383900" cy="175900"/>
            </a:xfrm>
            <a:custGeom>
              <a:avLst/>
              <a:gdLst/>
              <a:ahLst/>
              <a:cxnLst/>
              <a:rect l="l" t="t" r="r" b="b"/>
              <a:pathLst>
                <a:path w="15356" h="7036" extrusionOk="0">
                  <a:moveTo>
                    <a:pt x="1" y="0"/>
                  </a:moveTo>
                  <a:cubicBezTo>
                    <a:pt x="1" y="0"/>
                    <a:pt x="949" y="2588"/>
                    <a:pt x="129" y="4322"/>
                  </a:cubicBezTo>
                  <a:lnTo>
                    <a:pt x="12764" y="7035"/>
                  </a:lnTo>
                  <a:cubicBezTo>
                    <a:pt x="12764" y="7035"/>
                    <a:pt x="15356" y="3181"/>
                    <a:pt x="12348" y="744"/>
                  </a:cubicBez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39" name="Google Shape;6239;p88"/>
            <p:cNvSpPr/>
            <p:nvPr/>
          </p:nvSpPr>
          <p:spPr>
            <a:xfrm>
              <a:off x="1649250" y="3411275"/>
              <a:ext cx="390850" cy="182450"/>
            </a:xfrm>
            <a:custGeom>
              <a:avLst/>
              <a:gdLst/>
              <a:ahLst/>
              <a:cxnLst/>
              <a:rect l="l" t="t" r="r" b="b"/>
              <a:pathLst>
                <a:path w="15634" h="7298" extrusionOk="0">
                  <a:moveTo>
                    <a:pt x="325" y="273"/>
                  </a:moveTo>
                  <a:lnTo>
                    <a:pt x="12436" y="1002"/>
                  </a:lnTo>
                  <a:cubicBezTo>
                    <a:pt x="15078" y="3182"/>
                    <a:pt x="13186" y="6471"/>
                    <a:pt x="12842" y="7020"/>
                  </a:cubicBezTo>
                  <a:lnTo>
                    <a:pt x="451" y="4359"/>
                  </a:lnTo>
                  <a:cubicBezTo>
                    <a:pt x="1062" y="2863"/>
                    <a:pt x="521" y="888"/>
                    <a:pt x="325" y="273"/>
                  </a:cubicBezTo>
                  <a:close/>
                  <a:moveTo>
                    <a:pt x="138" y="0"/>
                  </a:moveTo>
                  <a:cubicBezTo>
                    <a:pt x="97" y="0"/>
                    <a:pt x="59" y="19"/>
                    <a:pt x="34" y="53"/>
                  </a:cubicBezTo>
                  <a:cubicBezTo>
                    <a:pt x="7" y="88"/>
                    <a:pt x="1" y="134"/>
                    <a:pt x="15" y="175"/>
                  </a:cubicBezTo>
                  <a:cubicBezTo>
                    <a:pt x="26" y="201"/>
                    <a:pt x="935" y="2733"/>
                    <a:pt x="149" y="4398"/>
                  </a:cubicBezTo>
                  <a:cubicBezTo>
                    <a:pt x="132" y="4434"/>
                    <a:pt x="133" y="4475"/>
                    <a:pt x="150" y="4511"/>
                  </a:cubicBezTo>
                  <a:cubicBezTo>
                    <a:pt x="164" y="4542"/>
                    <a:pt x="190" y="4565"/>
                    <a:pt x="221" y="4576"/>
                  </a:cubicBezTo>
                  <a:cubicBezTo>
                    <a:pt x="227" y="4578"/>
                    <a:pt x="233" y="4580"/>
                    <a:pt x="240" y="4581"/>
                  </a:cubicBezTo>
                  <a:lnTo>
                    <a:pt x="12876" y="7295"/>
                  </a:lnTo>
                  <a:cubicBezTo>
                    <a:pt x="12885" y="7297"/>
                    <a:pt x="12894" y="7298"/>
                    <a:pt x="12903" y="7298"/>
                  </a:cubicBezTo>
                  <a:cubicBezTo>
                    <a:pt x="12946" y="7298"/>
                    <a:pt x="12987" y="7277"/>
                    <a:pt x="13011" y="7240"/>
                  </a:cubicBezTo>
                  <a:cubicBezTo>
                    <a:pt x="13038" y="7200"/>
                    <a:pt x="15634" y="3257"/>
                    <a:pt x="12568" y="773"/>
                  </a:cubicBezTo>
                  <a:cubicBezTo>
                    <a:pt x="12548" y="755"/>
                    <a:pt x="12522" y="745"/>
                    <a:pt x="12494" y="744"/>
                  </a:cubicBezTo>
                  <a:lnTo>
                    <a:pt x="147" y="0"/>
                  </a:lnTo>
                  <a:cubicBezTo>
                    <a:pt x="144" y="0"/>
                    <a:pt x="141" y="0"/>
                    <a:pt x="1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0" name="Google Shape;6240;p88"/>
            <p:cNvSpPr/>
            <p:nvPr/>
          </p:nvSpPr>
          <p:spPr>
            <a:xfrm>
              <a:off x="1637400" y="3361150"/>
              <a:ext cx="875050" cy="81750"/>
            </a:xfrm>
            <a:custGeom>
              <a:avLst/>
              <a:gdLst/>
              <a:ahLst/>
              <a:cxnLst/>
              <a:rect l="l" t="t" r="r" b="b"/>
              <a:pathLst>
                <a:path w="35002" h="3270" extrusionOk="0">
                  <a:moveTo>
                    <a:pt x="22268" y="0"/>
                  </a:moveTo>
                  <a:lnTo>
                    <a:pt x="258" y="1688"/>
                  </a:lnTo>
                  <a:cubicBezTo>
                    <a:pt x="4" y="1706"/>
                    <a:pt x="1" y="2078"/>
                    <a:pt x="254" y="2102"/>
                  </a:cubicBezTo>
                  <a:lnTo>
                    <a:pt x="12716" y="3269"/>
                  </a:lnTo>
                  <a:lnTo>
                    <a:pt x="35002" y="732"/>
                  </a:lnTo>
                  <a:lnTo>
                    <a:pt x="22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1" name="Google Shape;6241;p88"/>
            <p:cNvSpPr/>
            <p:nvPr/>
          </p:nvSpPr>
          <p:spPr>
            <a:xfrm>
              <a:off x="1636100" y="3358225"/>
              <a:ext cx="879275" cy="87575"/>
            </a:xfrm>
            <a:custGeom>
              <a:avLst/>
              <a:gdLst/>
              <a:ahLst/>
              <a:cxnLst/>
              <a:rect l="l" t="t" r="r" b="b"/>
              <a:pathLst>
                <a:path w="35171" h="3503" extrusionOk="0">
                  <a:moveTo>
                    <a:pt x="22321" y="232"/>
                  </a:moveTo>
                  <a:lnTo>
                    <a:pt x="33695" y="887"/>
                  </a:lnTo>
                  <a:lnTo>
                    <a:pt x="12767" y="3270"/>
                  </a:lnTo>
                  <a:lnTo>
                    <a:pt x="317" y="2104"/>
                  </a:lnTo>
                  <a:cubicBezTo>
                    <a:pt x="239" y="2097"/>
                    <a:pt x="233" y="2031"/>
                    <a:pt x="234" y="2011"/>
                  </a:cubicBezTo>
                  <a:cubicBezTo>
                    <a:pt x="234" y="1991"/>
                    <a:pt x="240" y="1926"/>
                    <a:pt x="318" y="1920"/>
                  </a:cubicBezTo>
                  <a:lnTo>
                    <a:pt x="22321" y="232"/>
                  </a:lnTo>
                  <a:close/>
                  <a:moveTo>
                    <a:pt x="22311" y="1"/>
                  </a:moveTo>
                  <a:lnTo>
                    <a:pt x="301" y="1688"/>
                  </a:lnTo>
                  <a:cubicBezTo>
                    <a:pt x="106" y="1704"/>
                    <a:pt x="2" y="1861"/>
                    <a:pt x="1" y="2009"/>
                  </a:cubicBezTo>
                  <a:cubicBezTo>
                    <a:pt x="0" y="2133"/>
                    <a:pt x="70" y="2263"/>
                    <a:pt x="206" y="2315"/>
                  </a:cubicBezTo>
                  <a:cubicBezTo>
                    <a:pt x="233" y="2324"/>
                    <a:pt x="264" y="2331"/>
                    <a:pt x="296" y="2334"/>
                  </a:cubicBezTo>
                  <a:lnTo>
                    <a:pt x="12758" y="3503"/>
                  </a:lnTo>
                  <a:cubicBezTo>
                    <a:pt x="12766" y="3503"/>
                    <a:pt x="12773" y="3503"/>
                    <a:pt x="12781" y="3502"/>
                  </a:cubicBezTo>
                  <a:lnTo>
                    <a:pt x="35066" y="964"/>
                  </a:lnTo>
                  <a:cubicBezTo>
                    <a:pt x="35126" y="957"/>
                    <a:pt x="35171" y="906"/>
                    <a:pt x="35169" y="846"/>
                  </a:cubicBezTo>
                  <a:cubicBezTo>
                    <a:pt x="35168" y="786"/>
                    <a:pt x="35120" y="737"/>
                    <a:pt x="35060" y="733"/>
                  </a:cubicBezTo>
                  <a:lnTo>
                    <a:pt x="223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2" name="Google Shape;6242;p88"/>
            <p:cNvSpPr/>
            <p:nvPr/>
          </p:nvSpPr>
          <p:spPr>
            <a:xfrm>
              <a:off x="1955300" y="3379450"/>
              <a:ext cx="618050" cy="221275"/>
            </a:xfrm>
            <a:custGeom>
              <a:avLst/>
              <a:gdLst/>
              <a:ahLst/>
              <a:cxnLst/>
              <a:rect l="l" t="t" r="r" b="b"/>
              <a:pathLst>
                <a:path w="24722" h="8851" extrusionOk="0">
                  <a:moveTo>
                    <a:pt x="22286" y="0"/>
                  </a:moveTo>
                  <a:lnTo>
                    <a:pt x="0" y="2537"/>
                  </a:lnTo>
                  <a:cubicBezTo>
                    <a:pt x="2861" y="6051"/>
                    <a:pt x="149" y="8851"/>
                    <a:pt x="149" y="8851"/>
                  </a:cubicBezTo>
                  <a:lnTo>
                    <a:pt x="21463" y="5844"/>
                  </a:lnTo>
                  <a:cubicBezTo>
                    <a:pt x="24722" y="3412"/>
                    <a:pt x="22286" y="0"/>
                    <a:pt x="222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3" name="Google Shape;6243;p88"/>
            <p:cNvSpPr/>
            <p:nvPr/>
          </p:nvSpPr>
          <p:spPr>
            <a:xfrm>
              <a:off x="1952200" y="3376550"/>
              <a:ext cx="624225" cy="227075"/>
            </a:xfrm>
            <a:custGeom>
              <a:avLst/>
              <a:gdLst/>
              <a:ahLst/>
              <a:cxnLst/>
              <a:rect l="l" t="t" r="r" b="b"/>
              <a:pathLst>
                <a:path w="24969" h="9083" extrusionOk="0">
                  <a:moveTo>
                    <a:pt x="22353" y="239"/>
                  </a:moveTo>
                  <a:lnTo>
                    <a:pt x="22353" y="239"/>
                  </a:lnTo>
                  <a:cubicBezTo>
                    <a:pt x="22658" y="695"/>
                    <a:pt x="24455" y="3652"/>
                    <a:pt x="21542" y="5850"/>
                  </a:cubicBezTo>
                  <a:lnTo>
                    <a:pt x="553" y="8810"/>
                  </a:lnTo>
                  <a:cubicBezTo>
                    <a:pt x="1119" y="8064"/>
                    <a:pt x="2575" y="5640"/>
                    <a:pt x="345" y="2745"/>
                  </a:cubicBezTo>
                  <a:lnTo>
                    <a:pt x="22353" y="239"/>
                  </a:lnTo>
                  <a:close/>
                  <a:moveTo>
                    <a:pt x="22410" y="0"/>
                  </a:moveTo>
                  <a:cubicBezTo>
                    <a:pt x="22405" y="0"/>
                    <a:pt x="22401" y="1"/>
                    <a:pt x="22396" y="1"/>
                  </a:cubicBezTo>
                  <a:lnTo>
                    <a:pt x="111" y="2538"/>
                  </a:lnTo>
                  <a:cubicBezTo>
                    <a:pt x="70" y="2543"/>
                    <a:pt x="33" y="2571"/>
                    <a:pt x="17" y="2610"/>
                  </a:cubicBezTo>
                  <a:cubicBezTo>
                    <a:pt x="1" y="2649"/>
                    <a:pt x="8" y="2695"/>
                    <a:pt x="35" y="2727"/>
                  </a:cubicBezTo>
                  <a:cubicBezTo>
                    <a:pt x="2795" y="6117"/>
                    <a:pt x="298" y="8774"/>
                    <a:pt x="191" y="8887"/>
                  </a:cubicBezTo>
                  <a:cubicBezTo>
                    <a:pt x="156" y="8922"/>
                    <a:pt x="148" y="8975"/>
                    <a:pt x="170" y="9019"/>
                  </a:cubicBezTo>
                  <a:cubicBezTo>
                    <a:pt x="184" y="9046"/>
                    <a:pt x="206" y="9066"/>
                    <a:pt x="233" y="9076"/>
                  </a:cubicBezTo>
                  <a:cubicBezTo>
                    <a:pt x="245" y="9080"/>
                    <a:pt x="258" y="9082"/>
                    <a:pt x="272" y="9082"/>
                  </a:cubicBezTo>
                  <a:cubicBezTo>
                    <a:pt x="278" y="9082"/>
                    <a:pt x="284" y="9082"/>
                    <a:pt x="290" y="9081"/>
                  </a:cubicBezTo>
                  <a:lnTo>
                    <a:pt x="21603" y="6075"/>
                  </a:lnTo>
                  <a:cubicBezTo>
                    <a:pt x="21623" y="6072"/>
                    <a:pt x="21641" y="6065"/>
                    <a:pt x="21657" y="6052"/>
                  </a:cubicBezTo>
                  <a:cubicBezTo>
                    <a:pt x="24968" y="3581"/>
                    <a:pt x="22529" y="83"/>
                    <a:pt x="22503" y="48"/>
                  </a:cubicBezTo>
                  <a:cubicBezTo>
                    <a:pt x="22482" y="18"/>
                    <a:pt x="22447" y="0"/>
                    <a:pt x="224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4" name="Google Shape;6244;p88"/>
            <p:cNvSpPr/>
            <p:nvPr/>
          </p:nvSpPr>
          <p:spPr>
            <a:xfrm>
              <a:off x="2047350" y="3406875"/>
              <a:ext cx="469700" cy="163250"/>
            </a:xfrm>
            <a:custGeom>
              <a:avLst/>
              <a:gdLst/>
              <a:ahLst/>
              <a:cxnLst/>
              <a:rect l="l" t="t" r="r" b="b"/>
              <a:pathLst>
                <a:path w="18788" h="6530" extrusionOk="0">
                  <a:moveTo>
                    <a:pt x="17014" y="1"/>
                  </a:moveTo>
                  <a:lnTo>
                    <a:pt x="1" y="1935"/>
                  </a:lnTo>
                  <a:cubicBezTo>
                    <a:pt x="2083" y="4494"/>
                    <a:pt x="110" y="6530"/>
                    <a:pt x="110" y="6530"/>
                  </a:cubicBezTo>
                  <a:lnTo>
                    <a:pt x="16416" y="4254"/>
                  </a:lnTo>
                  <a:cubicBezTo>
                    <a:pt x="18788" y="2483"/>
                    <a:pt x="17014" y="1"/>
                    <a:pt x="170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5" name="Google Shape;6245;p88"/>
            <p:cNvSpPr/>
            <p:nvPr/>
          </p:nvSpPr>
          <p:spPr>
            <a:xfrm>
              <a:off x="2044275" y="3403975"/>
              <a:ext cx="476075" cy="169075"/>
            </a:xfrm>
            <a:custGeom>
              <a:avLst/>
              <a:gdLst/>
              <a:ahLst/>
              <a:cxnLst/>
              <a:rect l="l" t="t" r="r" b="b"/>
              <a:pathLst>
                <a:path w="19043" h="6763" extrusionOk="0">
                  <a:moveTo>
                    <a:pt x="17080" y="239"/>
                  </a:moveTo>
                  <a:cubicBezTo>
                    <a:pt x="17326" y="614"/>
                    <a:pt x="18547" y="2703"/>
                    <a:pt x="16493" y="4259"/>
                  </a:cubicBezTo>
                  <a:lnTo>
                    <a:pt x="505" y="6492"/>
                  </a:lnTo>
                  <a:cubicBezTo>
                    <a:pt x="943" y="5885"/>
                    <a:pt x="1875" y="4175"/>
                    <a:pt x="343" y="2144"/>
                  </a:cubicBezTo>
                  <a:lnTo>
                    <a:pt x="17080" y="239"/>
                  </a:lnTo>
                  <a:close/>
                  <a:moveTo>
                    <a:pt x="17137" y="1"/>
                  </a:moveTo>
                  <a:cubicBezTo>
                    <a:pt x="17133" y="1"/>
                    <a:pt x="17128" y="1"/>
                    <a:pt x="17123" y="1"/>
                  </a:cubicBezTo>
                  <a:lnTo>
                    <a:pt x="110" y="1937"/>
                  </a:lnTo>
                  <a:cubicBezTo>
                    <a:pt x="68" y="1941"/>
                    <a:pt x="32" y="1969"/>
                    <a:pt x="17" y="2008"/>
                  </a:cubicBezTo>
                  <a:cubicBezTo>
                    <a:pt x="0" y="2047"/>
                    <a:pt x="8" y="2092"/>
                    <a:pt x="34" y="2125"/>
                  </a:cubicBezTo>
                  <a:cubicBezTo>
                    <a:pt x="2024" y="4570"/>
                    <a:pt x="227" y="6486"/>
                    <a:pt x="148" y="6566"/>
                  </a:cubicBezTo>
                  <a:cubicBezTo>
                    <a:pt x="115" y="6602"/>
                    <a:pt x="106" y="6655"/>
                    <a:pt x="129" y="6699"/>
                  </a:cubicBezTo>
                  <a:cubicBezTo>
                    <a:pt x="142" y="6725"/>
                    <a:pt x="165" y="6746"/>
                    <a:pt x="192" y="6755"/>
                  </a:cubicBezTo>
                  <a:cubicBezTo>
                    <a:pt x="204" y="6760"/>
                    <a:pt x="217" y="6763"/>
                    <a:pt x="231" y="6763"/>
                  </a:cubicBezTo>
                  <a:cubicBezTo>
                    <a:pt x="237" y="6763"/>
                    <a:pt x="242" y="6762"/>
                    <a:pt x="248" y="6761"/>
                  </a:cubicBezTo>
                  <a:lnTo>
                    <a:pt x="16555" y="4484"/>
                  </a:lnTo>
                  <a:cubicBezTo>
                    <a:pt x="16574" y="4482"/>
                    <a:pt x="16593" y="4474"/>
                    <a:pt x="16608" y="4463"/>
                  </a:cubicBezTo>
                  <a:cubicBezTo>
                    <a:pt x="19042" y="2645"/>
                    <a:pt x="17250" y="74"/>
                    <a:pt x="17231" y="49"/>
                  </a:cubicBezTo>
                  <a:cubicBezTo>
                    <a:pt x="17209" y="19"/>
                    <a:pt x="17175" y="1"/>
                    <a:pt x="171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6" name="Google Shape;6246;p88"/>
            <p:cNvSpPr/>
            <p:nvPr/>
          </p:nvSpPr>
          <p:spPr>
            <a:xfrm>
              <a:off x="1661375" y="3488125"/>
              <a:ext cx="152025" cy="24950"/>
            </a:xfrm>
            <a:custGeom>
              <a:avLst/>
              <a:gdLst/>
              <a:ahLst/>
              <a:cxnLst/>
              <a:rect l="l" t="t" r="r" b="b"/>
              <a:pathLst>
                <a:path w="6081" h="998" extrusionOk="0">
                  <a:moveTo>
                    <a:pt x="99" y="0"/>
                  </a:moveTo>
                  <a:cubicBezTo>
                    <a:pt x="53" y="0"/>
                    <a:pt x="13" y="35"/>
                    <a:pt x="6" y="81"/>
                  </a:cubicBezTo>
                  <a:cubicBezTo>
                    <a:pt x="0" y="125"/>
                    <a:pt x="26" y="166"/>
                    <a:pt x="66" y="181"/>
                  </a:cubicBezTo>
                  <a:cubicBezTo>
                    <a:pt x="72" y="183"/>
                    <a:pt x="79" y="185"/>
                    <a:pt x="87" y="187"/>
                  </a:cubicBezTo>
                  <a:lnTo>
                    <a:pt x="5967" y="997"/>
                  </a:lnTo>
                  <a:cubicBezTo>
                    <a:pt x="5972" y="998"/>
                    <a:pt x="5976" y="998"/>
                    <a:pt x="5980" y="998"/>
                  </a:cubicBezTo>
                  <a:cubicBezTo>
                    <a:pt x="6026" y="998"/>
                    <a:pt x="6066" y="964"/>
                    <a:pt x="6073" y="917"/>
                  </a:cubicBezTo>
                  <a:cubicBezTo>
                    <a:pt x="6080" y="866"/>
                    <a:pt x="6044" y="819"/>
                    <a:pt x="5993" y="812"/>
                  </a:cubicBezTo>
                  <a:lnTo>
                    <a:pt x="112" y="1"/>
                  </a:lnTo>
                  <a:cubicBezTo>
                    <a:pt x="108" y="1"/>
                    <a:pt x="104" y="0"/>
                    <a:pt x="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7" name="Google Shape;6247;p88"/>
            <p:cNvSpPr/>
            <p:nvPr/>
          </p:nvSpPr>
          <p:spPr>
            <a:xfrm>
              <a:off x="1868300" y="3546575"/>
              <a:ext cx="113325" cy="24425"/>
            </a:xfrm>
            <a:custGeom>
              <a:avLst/>
              <a:gdLst/>
              <a:ahLst/>
              <a:cxnLst/>
              <a:rect l="l" t="t" r="r" b="b"/>
              <a:pathLst>
                <a:path w="4533" h="977" extrusionOk="0">
                  <a:moveTo>
                    <a:pt x="100" y="0"/>
                  </a:moveTo>
                  <a:cubicBezTo>
                    <a:pt x="56" y="0"/>
                    <a:pt x="16" y="31"/>
                    <a:pt x="9" y="77"/>
                  </a:cubicBezTo>
                  <a:cubicBezTo>
                    <a:pt x="1" y="122"/>
                    <a:pt x="27" y="166"/>
                    <a:pt x="68" y="181"/>
                  </a:cubicBezTo>
                  <a:cubicBezTo>
                    <a:pt x="73" y="183"/>
                    <a:pt x="78" y="184"/>
                    <a:pt x="84" y="185"/>
                  </a:cubicBezTo>
                  <a:lnTo>
                    <a:pt x="4414" y="975"/>
                  </a:lnTo>
                  <a:cubicBezTo>
                    <a:pt x="4419" y="976"/>
                    <a:pt x="4425" y="976"/>
                    <a:pt x="4431" y="976"/>
                  </a:cubicBezTo>
                  <a:cubicBezTo>
                    <a:pt x="4475" y="976"/>
                    <a:pt x="4515" y="945"/>
                    <a:pt x="4523" y="900"/>
                  </a:cubicBezTo>
                  <a:cubicBezTo>
                    <a:pt x="4532" y="848"/>
                    <a:pt x="4497" y="800"/>
                    <a:pt x="4448" y="791"/>
                  </a:cubicBezTo>
                  <a:lnTo>
                    <a:pt x="117" y="2"/>
                  </a:lnTo>
                  <a:cubicBezTo>
                    <a:pt x="111" y="1"/>
                    <a:pt x="106" y="0"/>
                    <a:pt x="1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8" name="Google Shape;6248;p88"/>
            <p:cNvSpPr/>
            <p:nvPr/>
          </p:nvSpPr>
          <p:spPr>
            <a:xfrm>
              <a:off x="1891925" y="3476500"/>
              <a:ext cx="92625" cy="15500"/>
            </a:xfrm>
            <a:custGeom>
              <a:avLst/>
              <a:gdLst/>
              <a:ahLst/>
              <a:cxnLst/>
              <a:rect l="l" t="t" r="r" b="b"/>
              <a:pathLst>
                <a:path w="3705" h="620" extrusionOk="0">
                  <a:moveTo>
                    <a:pt x="99" y="1"/>
                  </a:moveTo>
                  <a:cubicBezTo>
                    <a:pt x="52" y="1"/>
                    <a:pt x="12" y="35"/>
                    <a:pt x="6" y="83"/>
                  </a:cubicBezTo>
                  <a:cubicBezTo>
                    <a:pt x="0" y="126"/>
                    <a:pt x="27" y="167"/>
                    <a:pt x="66" y="182"/>
                  </a:cubicBezTo>
                  <a:cubicBezTo>
                    <a:pt x="73" y="185"/>
                    <a:pt x="80" y="186"/>
                    <a:pt x="87" y="187"/>
                  </a:cubicBezTo>
                  <a:lnTo>
                    <a:pt x="3594" y="619"/>
                  </a:lnTo>
                  <a:cubicBezTo>
                    <a:pt x="3598" y="619"/>
                    <a:pt x="3602" y="619"/>
                    <a:pt x="3606" y="619"/>
                  </a:cubicBezTo>
                  <a:cubicBezTo>
                    <a:pt x="3652" y="619"/>
                    <a:pt x="3693" y="585"/>
                    <a:pt x="3698" y="537"/>
                  </a:cubicBezTo>
                  <a:cubicBezTo>
                    <a:pt x="3704" y="486"/>
                    <a:pt x="3667" y="440"/>
                    <a:pt x="3617" y="433"/>
                  </a:cubicBezTo>
                  <a:lnTo>
                    <a:pt x="110" y="2"/>
                  </a:lnTo>
                  <a:cubicBezTo>
                    <a:pt x="106" y="1"/>
                    <a:pt x="102" y="1"/>
                    <a:pt x="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49" name="Google Shape;6249;p88"/>
            <p:cNvSpPr/>
            <p:nvPr/>
          </p:nvSpPr>
          <p:spPr>
            <a:xfrm>
              <a:off x="1661450" y="3466925"/>
              <a:ext cx="65350" cy="11700"/>
            </a:xfrm>
            <a:custGeom>
              <a:avLst/>
              <a:gdLst/>
              <a:ahLst/>
              <a:cxnLst/>
              <a:rect l="l" t="t" r="r" b="b"/>
              <a:pathLst>
                <a:path w="2614" h="468" extrusionOk="0">
                  <a:moveTo>
                    <a:pt x="97" y="0"/>
                  </a:moveTo>
                  <a:cubicBezTo>
                    <a:pt x="50" y="0"/>
                    <a:pt x="10" y="36"/>
                    <a:pt x="6" y="83"/>
                  </a:cubicBezTo>
                  <a:cubicBezTo>
                    <a:pt x="0" y="126"/>
                    <a:pt x="26" y="167"/>
                    <a:pt x="65" y="181"/>
                  </a:cubicBezTo>
                  <a:cubicBezTo>
                    <a:pt x="72" y="184"/>
                    <a:pt x="80" y="185"/>
                    <a:pt x="87" y="186"/>
                  </a:cubicBezTo>
                  <a:lnTo>
                    <a:pt x="2505" y="467"/>
                  </a:lnTo>
                  <a:cubicBezTo>
                    <a:pt x="2508" y="467"/>
                    <a:pt x="2512" y="468"/>
                    <a:pt x="2516" y="468"/>
                  </a:cubicBezTo>
                  <a:cubicBezTo>
                    <a:pt x="2563" y="468"/>
                    <a:pt x="2603" y="432"/>
                    <a:pt x="2608" y="386"/>
                  </a:cubicBezTo>
                  <a:cubicBezTo>
                    <a:pt x="2614" y="334"/>
                    <a:pt x="2578" y="288"/>
                    <a:pt x="2526" y="282"/>
                  </a:cubicBezTo>
                  <a:lnTo>
                    <a:pt x="108" y="1"/>
                  </a:lnTo>
                  <a:cubicBezTo>
                    <a:pt x="105" y="1"/>
                    <a:pt x="101" y="0"/>
                    <a:pt x="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0" name="Google Shape;6250;p88"/>
            <p:cNvSpPr/>
            <p:nvPr/>
          </p:nvSpPr>
          <p:spPr>
            <a:xfrm>
              <a:off x="2082575" y="3315950"/>
              <a:ext cx="422300" cy="120150"/>
            </a:xfrm>
            <a:custGeom>
              <a:avLst/>
              <a:gdLst/>
              <a:ahLst/>
              <a:cxnLst/>
              <a:rect l="l" t="t" r="r" b="b"/>
              <a:pathLst>
                <a:path w="16892" h="4806" extrusionOk="0">
                  <a:moveTo>
                    <a:pt x="11072" y="0"/>
                  </a:moveTo>
                  <a:lnTo>
                    <a:pt x="1" y="2964"/>
                  </a:lnTo>
                  <a:lnTo>
                    <a:pt x="4078" y="4806"/>
                  </a:lnTo>
                  <a:lnTo>
                    <a:pt x="16563" y="1524"/>
                  </a:lnTo>
                  <a:cubicBezTo>
                    <a:pt x="16891" y="1438"/>
                    <a:pt x="16870" y="966"/>
                    <a:pt x="16536" y="910"/>
                  </a:cubicBezTo>
                  <a:lnTo>
                    <a:pt x="1107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1" name="Google Shape;6251;p88"/>
            <p:cNvSpPr/>
            <p:nvPr/>
          </p:nvSpPr>
          <p:spPr>
            <a:xfrm>
              <a:off x="2078400" y="3311900"/>
              <a:ext cx="428450" cy="128250"/>
            </a:xfrm>
            <a:custGeom>
              <a:avLst/>
              <a:gdLst/>
              <a:ahLst/>
              <a:cxnLst/>
              <a:rect l="l" t="t" r="r" b="b"/>
              <a:pathLst>
                <a:path w="17138" h="5130" extrusionOk="0">
                  <a:moveTo>
                    <a:pt x="11247" y="329"/>
                  </a:moveTo>
                  <a:lnTo>
                    <a:pt x="16676" y="1232"/>
                  </a:lnTo>
                  <a:cubicBezTo>
                    <a:pt x="16788" y="1250"/>
                    <a:pt x="16801" y="1347"/>
                    <a:pt x="16802" y="1376"/>
                  </a:cubicBezTo>
                  <a:cubicBezTo>
                    <a:pt x="16804" y="1404"/>
                    <a:pt x="16799" y="1500"/>
                    <a:pt x="16689" y="1529"/>
                  </a:cubicBezTo>
                  <a:lnTo>
                    <a:pt x="4260" y="4796"/>
                  </a:lnTo>
                  <a:lnTo>
                    <a:pt x="648" y="3165"/>
                  </a:lnTo>
                  <a:lnTo>
                    <a:pt x="11247" y="329"/>
                  </a:lnTo>
                  <a:close/>
                  <a:moveTo>
                    <a:pt x="11238" y="0"/>
                  </a:moveTo>
                  <a:cubicBezTo>
                    <a:pt x="11224" y="0"/>
                    <a:pt x="11210" y="2"/>
                    <a:pt x="11196" y="6"/>
                  </a:cubicBezTo>
                  <a:lnTo>
                    <a:pt x="126" y="2969"/>
                  </a:lnTo>
                  <a:cubicBezTo>
                    <a:pt x="59" y="2986"/>
                    <a:pt x="11" y="3044"/>
                    <a:pt x="5" y="3113"/>
                  </a:cubicBezTo>
                  <a:cubicBezTo>
                    <a:pt x="0" y="3180"/>
                    <a:pt x="38" y="3245"/>
                    <a:pt x="101" y="3273"/>
                  </a:cubicBezTo>
                  <a:lnTo>
                    <a:pt x="4179" y="5115"/>
                  </a:lnTo>
                  <a:cubicBezTo>
                    <a:pt x="4182" y="5117"/>
                    <a:pt x="4185" y="5118"/>
                    <a:pt x="4188" y="5119"/>
                  </a:cubicBezTo>
                  <a:cubicBezTo>
                    <a:pt x="4206" y="5126"/>
                    <a:pt x="4226" y="5130"/>
                    <a:pt x="4245" y="5130"/>
                  </a:cubicBezTo>
                  <a:cubicBezTo>
                    <a:pt x="4259" y="5130"/>
                    <a:pt x="4273" y="5128"/>
                    <a:pt x="4287" y="5124"/>
                  </a:cubicBezTo>
                  <a:lnTo>
                    <a:pt x="16771" y="1843"/>
                  </a:lnTo>
                  <a:cubicBezTo>
                    <a:pt x="16995" y="1785"/>
                    <a:pt x="17138" y="1591"/>
                    <a:pt x="17126" y="1360"/>
                  </a:cubicBezTo>
                  <a:cubicBezTo>
                    <a:pt x="17116" y="1130"/>
                    <a:pt x="16955" y="949"/>
                    <a:pt x="16729" y="912"/>
                  </a:cubicBezTo>
                  <a:lnTo>
                    <a:pt x="11265" y="3"/>
                  </a:lnTo>
                  <a:cubicBezTo>
                    <a:pt x="11256" y="1"/>
                    <a:pt x="11247" y="0"/>
                    <a:pt x="11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2" name="Google Shape;6252;p88"/>
            <p:cNvSpPr/>
            <p:nvPr/>
          </p:nvSpPr>
          <p:spPr>
            <a:xfrm>
              <a:off x="2103650" y="3239050"/>
              <a:ext cx="368625" cy="187875"/>
            </a:xfrm>
            <a:custGeom>
              <a:avLst/>
              <a:gdLst/>
              <a:ahLst/>
              <a:cxnLst/>
              <a:rect l="l" t="t" r="r" b="b"/>
              <a:pathLst>
                <a:path w="14745" h="7515" extrusionOk="0">
                  <a:moveTo>
                    <a:pt x="14620" y="0"/>
                  </a:moveTo>
                  <a:lnTo>
                    <a:pt x="2759" y="1424"/>
                  </a:lnTo>
                  <a:cubicBezTo>
                    <a:pt x="0" y="3947"/>
                    <a:pt x="2718" y="7515"/>
                    <a:pt x="2718" y="7515"/>
                  </a:cubicBezTo>
                  <a:lnTo>
                    <a:pt x="14744" y="4175"/>
                  </a:lnTo>
                  <a:cubicBezTo>
                    <a:pt x="13855" y="2550"/>
                    <a:pt x="14620" y="0"/>
                    <a:pt x="146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3" name="Google Shape;6253;p88"/>
            <p:cNvSpPr/>
            <p:nvPr/>
          </p:nvSpPr>
          <p:spPr>
            <a:xfrm>
              <a:off x="2100200" y="3235875"/>
              <a:ext cx="375350" cy="194200"/>
            </a:xfrm>
            <a:custGeom>
              <a:avLst/>
              <a:gdLst/>
              <a:ahLst/>
              <a:cxnLst/>
              <a:rect l="l" t="t" r="r" b="b"/>
              <a:pathLst>
                <a:path w="15014" h="7768" extrusionOk="0">
                  <a:moveTo>
                    <a:pt x="14587" y="275"/>
                  </a:moveTo>
                  <a:lnTo>
                    <a:pt x="14587" y="275"/>
                  </a:lnTo>
                  <a:cubicBezTo>
                    <a:pt x="14433" y="879"/>
                    <a:pt x="14025" y="2814"/>
                    <a:pt x="14699" y="4221"/>
                  </a:cubicBezTo>
                  <a:lnTo>
                    <a:pt x="2908" y="7497"/>
                  </a:lnTo>
                  <a:cubicBezTo>
                    <a:pt x="2560" y="6998"/>
                    <a:pt x="562" y="3898"/>
                    <a:pt x="2954" y="1672"/>
                  </a:cubicBezTo>
                  <a:lnTo>
                    <a:pt x="14587" y="275"/>
                  </a:lnTo>
                  <a:close/>
                  <a:moveTo>
                    <a:pt x="14759" y="1"/>
                  </a:moveTo>
                  <a:cubicBezTo>
                    <a:pt x="14754" y="1"/>
                    <a:pt x="14749" y="1"/>
                    <a:pt x="14743" y="2"/>
                  </a:cubicBezTo>
                  <a:lnTo>
                    <a:pt x="2883" y="1427"/>
                  </a:lnTo>
                  <a:cubicBezTo>
                    <a:pt x="2856" y="1429"/>
                    <a:pt x="2832" y="1440"/>
                    <a:pt x="2813" y="1459"/>
                  </a:cubicBezTo>
                  <a:cubicBezTo>
                    <a:pt x="0" y="4029"/>
                    <a:pt x="2729" y="7682"/>
                    <a:pt x="2756" y="7718"/>
                  </a:cubicBezTo>
                  <a:cubicBezTo>
                    <a:pt x="2771" y="7737"/>
                    <a:pt x="2790" y="7752"/>
                    <a:pt x="2813" y="7760"/>
                  </a:cubicBezTo>
                  <a:cubicBezTo>
                    <a:pt x="2826" y="7765"/>
                    <a:pt x="2841" y="7768"/>
                    <a:pt x="2856" y="7768"/>
                  </a:cubicBezTo>
                  <a:cubicBezTo>
                    <a:pt x="2867" y="7768"/>
                    <a:pt x="2879" y="7766"/>
                    <a:pt x="2891" y="7763"/>
                  </a:cubicBezTo>
                  <a:lnTo>
                    <a:pt x="14916" y="4424"/>
                  </a:lnTo>
                  <a:cubicBezTo>
                    <a:pt x="14953" y="4414"/>
                    <a:pt x="14984" y="4387"/>
                    <a:pt x="14999" y="4351"/>
                  </a:cubicBezTo>
                  <a:cubicBezTo>
                    <a:pt x="15014" y="4316"/>
                    <a:pt x="15012" y="4276"/>
                    <a:pt x="14993" y="4242"/>
                  </a:cubicBezTo>
                  <a:cubicBezTo>
                    <a:pt x="14140" y="2682"/>
                    <a:pt x="14872" y="189"/>
                    <a:pt x="14879" y="164"/>
                  </a:cubicBezTo>
                  <a:cubicBezTo>
                    <a:pt x="14892" y="123"/>
                    <a:pt x="14882" y="79"/>
                    <a:pt x="14856" y="46"/>
                  </a:cubicBezTo>
                  <a:cubicBezTo>
                    <a:pt x="14831" y="17"/>
                    <a:pt x="14796" y="1"/>
                    <a:pt x="147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4" name="Google Shape;6254;p88"/>
            <p:cNvSpPr/>
            <p:nvPr/>
          </p:nvSpPr>
          <p:spPr>
            <a:xfrm>
              <a:off x="1638350" y="3218575"/>
              <a:ext cx="845500" cy="65150"/>
            </a:xfrm>
            <a:custGeom>
              <a:avLst/>
              <a:gdLst/>
              <a:ahLst/>
              <a:cxnLst/>
              <a:rect l="l" t="t" r="r" b="b"/>
              <a:pathLst>
                <a:path w="33820" h="2606" extrusionOk="0">
                  <a:moveTo>
                    <a:pt x="12234" y="1"/>
                  </a:moveTo>
                  <a:lnTo>
                    <a:pt x="1" y="1436"/>
                  </a:lnTo>
                  <a:lnTo>
                    <a:pt x="21629" y="2605"/>
                  </a:lnTo>
                  <a:lnTo>
                    <a:pt x="33576" y="767"/>
                  </a:lnTo>
                  <a:cubicBezTo>
                    <a:pt x="33819" y="729"/>
                    <a:pt x="33795" y="371"/>
                    <a:pt x="33549" y="367"/>
                  </a:cubicBezTo>
                  <a:lnTo>
                    <a:pt x="122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5" name="Google Shape;6255;p88"/>
            <p:cNvSpPr/>
            <p:nvPr/>
          </p:nvSpPr>
          <p:spPr>
            <a:xfrm>
              <a:off x="1634225" y="3214525"/>
              <a:ext cx="852150" cy="73275"/>
            </a:xfrm>
            <a:custGeom>
              <a:avLst/>
              <a:gdLst/>
              <a:ahLst/>
              <a:cxnLst/>
              <a:rect l="l" t="t" r="r" b="b"/>
              <a:pathLst>
                <a:path w="34086" h="2931" extrusionOk="0">
                  <a:moveTo>
                    <a:pt x="12407" y="325"/>
                  </a:moveTo>
                  <a:lnTo>
                    <a:pt x="33711" y="691"/>
                  </a:lnTo>
                  <a:cubicBezTo>
                    <a:pt x="33723" y="691"/>
                    <a:pt x="33747" y="691"/>
                    <a:pt x="33749" y="727"/>
                  </a:cubicBezTo>
                  <a:cubicBezTo>
                    <a:pt x="33752" y="763"/>
                    <a:pt x="33729" y="766"/>
                    <a:pt x="33717" y="768"/>
                  </a:cubicBezTo>
                  <a:lnTo>
                    <a:pt x="21786" y="2605"/>
                  </a:lnTo>
                  <a:lnTo>
                    <a:pt x="2067" y="1539"/>
                  </a:lnTo>
                  <a:lnTo>
                    <a:pt x="12407" y="325"/>
                  </a:lnTo>
                  <a:close/>
                  <a:moveTo>
                    <a:pt x="12396" y="1"/>
                  </a:moveTo>
                  <a:cubicBezTo>
                    <a:pt x="12390" y="1"/>
                    <a:pt x="12385" y="1"/>
                    <a:pt x="12380" y="2"/>
                  </a:cubicBezTo>
                  <a:lnTo>
                    <a:pt x="147" y="1437"/>
                  </a:lnTo>
                  <a:cubicBezTo>
                    <a:pt x="63" y="1447"/>
                    <a:pt x="0" y="1519"/>
                    <a:pt x="3" y="1603"/>
                  </a:cubicBezTo>
                  <a:cubicBezTo>
                    <a:pt x="5" y="1671"/>
                    <a:pt x="49" y="1728"/>
                    <a:pt x="109" y="1750"/>
                  </a:cubicBezTo>
                  <a:cubicBezTo>
                    <a:pt x="124" y="1756"/>
                    <a:pt x="140" y="1760"/>
                    <a:pt x="157" y="1761"/>
                  </a:cubicBezTo>
                  <a:lnTo>
                    <a:pt x="21785" y="2930"/>
                  </a:lnTo>
                  <a:cubicBezTo>
                    <a:pt x="21788" y="2930"/>
                    <a:pt x="21791" y="2930"/>
                    <a:pt x="21794" y="2930"/>
                  </a:cubicBezTo>
                  <a:cubicBezTo>
                    <a:pt x="21802" y="2930"/>
                    <a:pt x="21811" y="2929"/>
                    <a:pt x="21819" y="2928"/>
                  </a:cubicBezTo>
                  <a:lnTo>
                    <a:pt x="33766" y="1089"/>
                  </a:lnTo>
                  <a:cubicBezTo>
                    <a:pt x="33956" y="1059"/>
                    <a:pt x="34086" y="898"/>
                    <a:pt x="34073" y="706"/>
                  </a:cubicBezTo>
                  <a:cubicBezTo>
                    <a:pt x="34059" y="512"/>
                    <a:pt x="33909" y="370"/>
                    <a:pt x="33717" y="366"/>
                  </a:cubicBezTo>
                  <a:lnTo>
                    <a:pt x="12402" y="1"/>
                  </a:lnTo>
                  <a:cubicBezTo>
                    <a:pt x="12400" y="1"/>
                    <a:pt x="12398" y="1"/>
                    <a:pt x="123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6" name="Google Shape;6256;p88"/>
            <p:cNvSpPr/>
            <p:nvPr/>
          </p:nvSpPr>
          <p:spPr>
            <a:xfrm>
              <a:off x="1584525" y="3254475"/>
              <a:ext cx="600025" cy="181625"/>
            </a:xfrm>
            <a:custGeom>
              <a:avLst/>
              <a:gdLst/>
              <a:ahLst/>
              <a:cxnLst/>
              <a:rect l="l" t="t" r="r" b="b"/>
              <a:pathLst>
                <a:path w="24001" h="7265" extrusionOk="0">
                  <a:moveTo>
                    <a:pt x="2154" y="0"/>
                  </a:moveTo>
                  <a:cubicBezTo>
                    <a:pt x="2154" y="0"/>
                    <a:pt x="0" y="3429"/>
                    <a:pt x="3281" y="5588"/>
                  </a:cubicBezTo>
                  <a:lnTo>
                    <a:pt x="24000" y="7265"/>
                  </a:lnTo>
                  <a:cubicBezTo>
                    <a:pt x="24000" y="7265"/>
                    <a:pt x="21226" y="4722"/>
                    <a:pt x="23782" y="1169"/>
                  </a:cubicBezTo>
                  <a:lnTo>
                    <a:pt x="215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7" name="Google Shape;6257;p88"/>
            <p:cNvSpPr/>
            <p:nvPr/>
          </p:nvSpPr>
          <p:spPr>
            <a:xfrm>
              <a:off x="1633300" y="3257350"/>
              <a:ext cx="148175" cy="146150"/>
            </a:xfrm>
            <a:custGeom>
              <a:avLst/>
              <a:gdLst/>
              <a:ahLst/>
              <a:cxnLst/>
              <a:rect l="l" t="t" r="r" b="b"/>
              <a:pathLst>
                <a:path w="5927" h="5846" extrusionOk="0">
                  <a:moveTo>
                    <a:pt x="2423" y="0"/>
                  </a:moveTo>
                  <a:lnTo>
                    <a:pt x="2423" y="0"/>
                  </a:lnTo>
                  <a:cubicBezTo>
                    <a:pt x="0" y="2863"/>
                    <a:pt x="2642" y="5578"/>
                    <a:pt x="2642" y="5578"/>
                  </a:cubicBezTo>
                  <a:lnTo>
                    <a:pt x="5927" y="5846"/>
                  </a:lnTo>
                  <a:cubicBezTo>
                    <a:pt x="5927" y="5846"/>
                    <a:pt x="3319" y="3048"/>
                    <a:pt x="5742" y="184"/>
                  </a:cubicBezTo>
                  <a:lnTo>
                    <a:pt x="242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8" name="Google Shape;6258;p88"/>
            <p:cNvSpPr/>
            <p:nvPr/>
          </p:nvSpPr>
          <p:spPr>
            <a:xfrm>
              <a:off x="1630100" y="3254450"/>
              <a:ext cx="154525" cy="151950"/>
            </a:xfrm>
            <a:custGeom>
              <a:avLst/>
              <a:gdLst/>
              <a:ahLst/>
              <a:cxnLst/>
              <a:rect l="l" t="t" r="r" b="b"/>
              <a:pathLst>
                <a:path w="6181" h="6078" extrusionOk="0">
                  <a:moveTo>
                    <a:pt x="2603" y="236"/>
                  </a:moveTo>
                  <a:lnTo>
                    <a:pt x="5636" y="404"/>
                  </a:lnTo>
                  <a:cubicBezTo>
                    <a:pt x="3783" y="2790"/>
                    <a:pt x="5254" y="5118"/>
                    <a:pt x="5793" y="5824"/>
                  </a:cubicBezTo>
                  <a:lnTo>
                    <a:pt x="2825" y="5582"/>
                  </a:lnTo>
                  <a:cubicBezTo>
                    <a:pt x="2533" y="5267"/>
                    <a:pt x="448" y="2838"/>
                    <a:pt x="2603" y="236"/>
                  </a:cubicBezTo>
                  <a:close/>
                  <a:moveTo>
                    <a:pt x="2551" y="1"/>
                  </a:moveTo>
                  <a:cubicBezTo>
                    <a:pt x="2517" y="1"/>
                    <a:pt x="2485" y="16"/>
                    <a:pt x="2463" y="42"/>
                  </a:cubicBezTo>
                  <a:cubicBezTo>
                    <a:pt x="1" y="2952"/>
                    <a:pt x="2660" y="5747"/>
                    <a:pt x="2688" y="5776"/>
                  </a:cubicBezTo>
                  <a:cubicBezTo>
                    <a:pt x="2699" y="5787"/>
                    <a:pt x="2715" y="5797"/>
                    <a:pt x="2730" y="5803"/>
                  </a:cubicBezTo>
                  <a:cubicBezTo>
                    <a:pt x="2740" y="5807"/>
                    <a:pt x="2751" y="5809"/>
                    <a:pt x="2761" y="5810"/>
                  </a:cubicBezTo>
                  <a:lnTo>
                    <a:pt x="6046" y="6077"/>
                  </a:lnTo>
                  <a:cubicBezTo>
                    <a:pt x="6049" y="6077"/>
                    <a:pt x="6052" y="6077"/>
                    <a:pt x="6055" y="6077"/>
                  </a:cubicBezTo>
                  <a:cubicBezTo>
                    <a:pt x="6099" y="6077"/>
                    <a:pt x="6140" y="6052"/>
                    <a:pt x="6160" y="6012"/>
                  </a:cubicBezTo>
                  <a:cubicBezTo>
                    <a:pt x="6180" y="5969"/>
                    <a:pt x="6172" y="5918"/>
                    <a:pt x="6140" y="5883"/>
                  </a:cubicBezTo>
                  <a:cubicBezTo>
                    <a:pt x="6036" y="5771"/>
                    <a:pt x="3632" y="3125"/>
                    <a:pt x="5958" y="376"/>
                  </a:cubicBezTo>
                  <a:cubicBezTo>
                    <a:pt x="5986" y="342"/>
                    <a:pt x="5993" y="295"/>
                    <a:pt x="5976" y="255"/>
                  </a:cubicBezTo>
                  <a:cubicBezTo>
                    <a:pt x="5958" y="214"/>
                    <a:pt x="5919" y="187"/>
                    <a:pt x="5876" y="185"/>
                  </a:cubicBezTo>
                  <a:lnTo>
                    <a:pt x="2557" y="1"/>
                  </a:lnTo>
                  <a:cubicBezTo>
                    <a:pt x="2555" y="1"/>
                    <a:pt x="2553" y="1"/>
                    <a:pt x="25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59" name="Google Shape;6259;p88"/>
            <p:cNvSpPr/>
            <p:nvPr/>
          </p:nvSpPr>
          <p:spPr>
            <a:xfrm>
              <a:off x="1649950" y="3259650"/>
              <a:ext cx="111925" cy="142350"/>
            </a:xfrm>
            <a:custGeom>
              <a:avLst/>
              <a:gdLst/>
              <a:ahLst/>
              <a:cxnLst/>
              <a:rect l="l" t="t" r="r" b="b"/>
              <a:pathLst>
                <a:path w="4477" h="5694" extrusionOk="0">
                  <a:moveTo>
                    <a:pt x="2423" y="1"/>
                  </a:moveTo>
                  <a:cubicBezTo>
                    <a:pt x="1" y="2865"/>
                    <a:pt x="2642" y="5547"/>
                    <a:pt x="2642" y="5547"/>
                  </a:cubicBezTo>
                  <a:lnTo>
                    <a:pt x="4476" y="5693"/>
                  </a:lnTo>
                  <a:cubicBezTo>
                    <a:pt x="4476" y="5693"/>
                    <a:pt x="1869" y="2928"/>
                    <a:pt x="4291" y="65"/>
                  </a:cubicBezTo>
                  <a:lnTo>
                    <a:pt x="24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0" name="Google Shape;6260;p88"/>
            <p:cNvSpPr/>
            <p:nvPr/>
          </p:nvSpPr>
          <p:spPr>
            <a:xfrm>
              <a:off x="1646750" y="3256775"/>
              <a:ext cx="118250" cy="148100"/>
            </a:xfrm>
            <a:custGeom>
              <a:avLst/>
              <a:gdLst/>
              <a:ahLst/>
              <a:cxnLst/>
              <a:rect l="l" t="t" r="r" b="b"/>
              <a:pathLst>
                <a:path w="4730" h="5924" extrusionOk="0">
                  <a:moveTo>
                    <a:pt x="2603" y="234"/>
                  </a:moveTo>
                  <a:lnTo>
                    <a:pt x="4183" y="288"/>
                  </a:lnTo>
                  <a:cubicBezTo>
                    <a:pt x="2338" y="2668"/>
                    <a:pt x="3801" y="4969"/>
                    <a:pt x="4341" y="5671"/>
                  </a:cubicBezTo>
                  <a:lnTo>
                    <a:pt x="2823" y="5550"/>
                  </a:lnTo>
                  <a:cubicBezTo>
                    <a:pt x="2531" y="5238"/>
                    <a:pt x="446" y="2836"/>
                    <a:pt x="2603" y="234"/>
                  </a:cubicBezTo>
                  <a:close/>
                  <a:moveTo>
                    <a:pt x="2548" y="1"/>
                  </a:moveTo>
                  <a:cubicBezTo>
                    <a:pt x="2515" y="1"/>
                    <a:pt x="2483" y="16"/>
                    <a:pt x="2462" y="42"/>
                  </a:cubicBezTo>
                  <a:cubicBezTo>
                    <a:pt x="0" y="2951"/>
                    <a:pt x="2660" y="5717"/>
                    <a:pt x="2686" y="5743"/>
                  </a:cubicBezTo>
                  <a:cubicBezTo>
                    <a:pt x="2699" y="5756"/>
                    <a:pt x="2713" y="5765"/>
                    <a:pt x="2729" y="5771"/>
                  </a:cubicBezTo>
                  <a:cubicBezTo>
                    <a:pt x="2739" y="5775"/>
                    <a:pt x="2749" y="5777"/>
                    <a:pt x="2760" y="5778"/>
                  </a:cubicBezTo>
                  <a:lnTo>
                    <a:pt x="4595" y="5923"/>
                  </a:lnTo>
                  <a:cubicBezTo>
                    <a:pt x="4598" y="5924"/>
                    <a:pt x="4602" y="5924"/>
                    <a:pt x="4605" y="5924"/>
                  </a:cubicBezTo>
                  <a:cubicBezTo>
                    <a:pt x="4649" y="5924"/>
                    <a:pt x="4689" y="5898"/>
                    <a:pt x="4709" y="5858"/>
                  </a:cubicBezTo>
                  <a:cubicBezTo>
                    <a:pt x="4730" y="5815"/>
                    <a:pt x="4722" y="5763"/>
                    <a:pt x="4689" y="5728"/>
                  </a:cubicBezTo>
                  <a:cubicBezTo>
                    <a:pt x="4586" y="5618"/>
                    <a:pt x="2182" y="3003"/>
                    <a:pt x="4508" y="254"/>
                  </a:cubicBezTo>
                  <a:cubicBezTo>
                    <a:pt x="4536" y="220"/>
                    <a:pt x="4544" y="172"/>
                    <a:pt x="4525" y="132"/>
                  </a:cubicBezTo>
                  <a:cubicBezTo>
                    <a:pt x="4508" y="91"/>
                    <a:pt x="4468" y="64"/>
                    <a:pt x="4423" y="63"/>
                  </a:cubicBezTo>
                  <a:lnTo>
                    <a:pt x="2555" y="1"/>
                  </a:lnTo>
                  <a:cubicBezTo>
                    <a:pt x="2553" y="1"/>
                    <a:pt x="2550"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1" name="Google Shape;6261;p88"/>
            <p:cNvSpPr/>
            <p:nvPr/>
          </p:nvSpPr>
          <p:spPr>
            <a:xfrm>
              <a:off x="1983925" y="3277150"/>
              <a:ext cx="148325" cy="154325"/>
            </a:xfrm>
            <a:custGeom>
              <a:avLst/>
              <a:gdLst/>
              <a:ahLst/>
              <a:cxnLst/>
              <a:rect l="l" t="t" r="r" b="b"/>
              <a:pathLst>
                <a:path w="5933" h="6173" extrusionOk="0">
                  <a:moveTo>
                    <a:pt x="2419" y="0"/>
                  </a:moveTo>
                  <a:lnTo>
                    <a:pt x="2419" y="0"/>
                  </a:lnTo>
                  <a:cubicBezTo>
                    <a:pt x="1" y="3018"/>
                    <a:pt x="2648" y="5886"/>
                    <a:pt x="2648" y="5886"/>
                  </a:cubicBezTo>
                  <a:lnTo>
                    <a:pt x="5933" y="6173"/>
                  </a:lnTo>
                  <a:cubicBezTo>
                    <a:pt x="5933" y="6173"/>
                    <a:pt x="3319" y="3217"/>
                    <a:pt x="5737" y="200"/>
                  </a:cubicBezTo>
                  <a:lnTo>
                    <a:pt x="241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2" name="Google Shape;6262;p88"/>
            <p:cNvSpPr/>
            <p:nvPr/>
          </p:nvSpPr>
          <p:spPr>
            <a:xfrm>
              <a:off x="1980825" y="3274250"/>
              <a:ext cx="154575" cy="160125"/>
            </a:xfrm>
            <a:custGeom>
              <a:avLst/>
              <a:gdLst/>
              <a:ahLst/>
              <a:cxnLst/>
              <a:rect l="l" t="t" r="r" b="b"/>
              <a:pathLst>
                <a:path w="6183" h="6405" extrusionOk="0">
                  <a:moveTo>
                    <a:pt x="2596" y="237"/>
                  </a:moveTo>
                  <a:lnTo>
                    <a:pt x="5636" y="419"/>
                  </a:lnTo>
                  <a:cubicBezTo>
                    <a:pt x="3766" y="2947"/>
                    <a:pt x="5270" y="5421"/>
                    <a:pt x="5802" y="6150"/>
                  </a:cubicBezTo>
                  <a:lnTo>
                    <a:pt x="2828" y="5891"/>
                  </a:lnTo>
                  <a:cubicBezTo>
                    <a:pt x="2554" y="5569"/>
                    <a:pt x="465" y="2955"/>
                    <a:pt x="2596" y="237"/>
                  </a:cubicBezTo>
                  <a:close/>
                  <a:moveTo>
                    <a:pt x="2543" y="1"/>
                  </a:moveTo>
                  <a:cubicBezTo>
                    <a:pt x="2508" y="1"/>
                    <a:pt x="2474" y="16"/>
                    <a:pt x="2452" y="44"/>
                  </a:cubicBezTo>
                  <a:cubicBezTo>
                    <a:pt x="0" y="3104"/>
                    <a:pt x="2659" y="6051"/>
                    <a:pt x="2686" y="6080"/>
                  </a:cubicBezTo>
                  <a:cubicBezTo>
                    <a:pt x="2699" y="6093"/>
                    <a:pt x="2714" y="6104"/>
                    <a:pt x="2731" y="6111"/>
                  </a:cubicBezTo>
                  <a:cubicBezTo>
                    <a:pt x="2741" y="6114"/>
                    <a:pt x="2751" y="6116"/>
                    <a:pt x="2762" y="6117"/>
                  </a:cubicBezTo>
                  <a:lnTo>
                    <a:pt x="6046" y="6404"/>
                  </a:lnTo>
                  <a:cubicBezTo>
                    <a:pt x="6050" y="6404"/>
                    <a:pt x="6053" y="6404"/>
                    <a:pt x="6057" y="6404"/>
                  </a:cubicBezTo>
                  <a:cubicBezTo>
                    <a:pt x="6100" y="6404"/>
                    <a:pt x="6140" y="6380"/>
                    <a:pt x="6160" y="6341"/>
                  </a:cubicBezTo>
                  <a:cubicBezTo>
                    <a:pt x="6182" y="6299"/>
                    <a:pt x="6175" y="6248"/>
                    <a:pt x="6144" y="6213"/>
                  </a:cubicBezTo>
                  <a:cubicBezTo>
                    <a:pt x="6040" y="6094"/>
                    <a:pt x="3625" y="3293"/>
                    <a:pt x="5952" y="389"/>
                  </a:cubicBezTo>
                  <a:cubicBezTo>
                    <a:pt x="5979" y="355"/>
                    <a:pt x="5986" y="309"/>
                    <a:pt x="5967" y="269"/>
                  </a:cubicBezTo>
                  <a:cubicBezTo>
                    <a:pt x="5950" y="229"/>
                    <a:pt x="5912" y="204"/>
                    <a:pt x="5868" y="201"/>
                  </a:cubicBezTo>
                  <a:lnTo>
                    <a:pt x="2550" y="1"/>
                  </a:lnTo>
                  <a:cubicBezTo>
                    <a:pt x="2548" y="1"/>
                    <a:pt x="2545" y="1"/>
                    <a:pt x="25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3" name="Google Shape;6263;p88"/>
            <p:cNvSpPr/>
            <p:nvPr/>
          </p:nvSpPr>
          <p:spPr>
            <a:xfrm>
              <a:off x="1766425" y="3291275"/>
              <a:ext cx="237075" cy="108700"/>
            </a:xfrm>
            <a:custGeom>
              <a:avLst/>
              <a:gdLst/>
              <a:ahLst/>
              <a:cxnLst/>
              <a:rect l="l" t="t" r="r" b="b"/>
              <a:pathLst>
                <a:path w="9483" h="4348" extrusionOk="0">
                  <a:moveTo>
                    <a:pt x="1299" y="1"/>
                  </a:moveTo>
                  <a:cubicBezTo>
                    <a:pt x="0" y="1830"/>
                    <a:pt x="1443" y="3712"/>
                    <a:pt x="1443" y="3712"/>
                  </a:cubicBezTo>
                  <a:lnTo>
                    <a:pt x="9482" y="4348"/>
                  </a:lnTo>
                  <a:cubicBezTo>
                    <a:pt x="9482" y="4348"/>
                    <a:pt x="8363" y="2483"/>
                    <a:pt x="9359" y="581"/>
                  </a:cubicBezTo>
                  <a:lnTo>
                    <a:pt x="129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4" name="Google Shape;6264;p88"/>
            <p:cNvSpPr/>
            <p:nvPr/>
          </p:nvSpPr>
          <p:spPr>
            <a:xfrm>
              <a:off x="1763225" y="3288400"/>
              <a:ext cx="243300" cy="114500"/>
            </a:xfrm>
            <a:custGeom>
              <a:avLst/>
              <a:gdLst/>
              <a:ahLst/>
              <a:cxnLst/>
              <a:rect l="l" t="t" r="r" b="b"/>
              <a:pathLst>
                <a:path w="9732" h="4580" extrusionOk="0">
                  <a:moveTo>
                    <a:pt x="1485" y="236"/>
                  </a:moveTo>
                  <a:lnTo>
                    <a:pt x="9307" y="800"/>
                  </a:lnTo>
                  <a:cubicBezTo>
                    <a:pt x="8595" y="2327"/>
                    <a:pt x="9165" y="3814"/>
                    <a:pt x="9412" y="4331"/>
                  </a:cubicBezTo>
                  <a:lnTo>
                    <a:pt x="1634" y="3716"/>
                  </a:lnTo>
                  <a:cubicBezTo>
                    <a:pt x="1434" y="3436"/>
                    <a:pt x="401" y="1831"/>
                    <a:pt x="1485" y="236"/>
                  </a:cubicBezTo>
                  <a:close/>
                  <a:moveTo>
                    <a:pt x="1427" y="0"/>
                  </a:moveTo>
                  <a:cubicBezTo>
                    <a:pt x="1390" y="0"/>
                    <a:pt x="1355" y="18"/>
                    <a:pt x="1333" y="49"/>
                  </a:cubicBezTo>
                  <a:cubicBezTo>
                    <a:pt x="1" y="1926"/>
                    <a:pt x="1464" y="3879"/>
                    <a:pt x="1480" y="3898"/>
                  </a:cubicBezTo>
                  <a:cubicBezTo>
                    <a:pt x="1493" y="3916"/>
                    <a:pt x="1511" y="3929"/>
                    <a:pt x="1531" y="3936"/>
                  </a:cubicBezTo>
                  <a:cubicBezTo>
                    <a:pt x="1541" y="3939"/>
                    <a:pt x="1552" y="3943"/>
                    <a:pt x="1562" y="3944"/>
                  </a:cubicBezTo>
                  <a:lnTo>
                    <a:pt x="9601" y="4579"/>
                  </a:lnTo>
                  <a:cubicBezTo>
                    <a:pt x="9604" y="4579"/>
                    <a:pt x="9607" y="4579"/>
                    <a:pt x="9610" y="4579"/>
                  </a:cubicBezTo>
                  <a:cubicBezTo>
                    <a:pt x="9650" y="4579"/>
                    <a:pt x="9688" y="4559"/>
                    <a:pt x="9709" y="4525"/>
                  </a:cubicBezTo>
                  <a:cubicBezTo>
                    <a:pt x="9732" y="4488"/>
                    <a:pt x="9732" y="4441"/>
                    <a:pt x="9710" y="4403"/>
                  </a:cubicBezTo>
                  <a:cubicBezTo>
                    <a:pt x="9699" y="4386"/>
                    <a:pt x="8636" y="2571"/>
                    <a:pt x="9590" y="750"/>
                  </a:cubicBezTo>
                  <a:cubicBezTo>
                    <a:pt x="9608" y="715"/>
                    <a:pt x="9607" y="674"/>
                    <a:pt x="9589" y="640"/>
                  </a:cubicBezTo>
                  <a:cubicBezTo>
                    <a:pt x="9569" y="605"/>
                    <a:pt x="9534" y="584"/>
                    <a:pt x="9496" y="581"/>
                  </a:cubicBezTo>
                  <a:lnTo>
                    <a:pt x="1435" y="1"/>
                  </a:lnTo>
                  <a:cubicBezTo>
                    <a:pt x="1433" y="0"/>
                    <a:pt x="1430" y="0"/>
                    <a:pt x="14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5" name="Google Shape;6265;p88"/>
            <p:cNvSpPr/>
            <p:nvPr/>
          </p:nvSpPr>
          <p:spPr>
            <a:xfrm>
              <a:off x="2000600" y="3279625"/>
              <a:ext cx="112025" cy="150225"/>
            </a:xfrm>
            <a:custGeom>
              <a:avLst/>
              <a:gdLst/>
              <a:ahLst/>
              <a:cxnLst/>
              <a:rect l="l" t="t" r="r" b="b"/>
              <a:pathLst>
                <a:path w="4481" h="6009" extrusionOk="0">
                  <a:moveTo>
                    <a:pt x="2418" y="1"/>
                  </a:moveTo>
                  <a:lnTo>
                    <a:pt x="2418" y="1"/>
                  </a:lnTo>
                  <a:cubicBezTo>
                    <a:pt x="0" y="3017"/>
                    <a:pt x="2645" y="5853"/>
                    <a:pt x="2645" y="5853"/>
                  </a:cubicBezTo>
                  <a:lnTo>
                    <a:pt x="4481" y="6009"/>
                  </a:lnTo>
                  <a:cubicBezTo>
                    <a:pt x="4481" y="6009"/>
                    <a:pt x="1869" y="3087"/>
                    <a:pt x="4287" y="70"/>
                  </a:cubicBezTo>
                  <a:lnTo>
                    <a:pt x="241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6" name="Google Shape;6266;p88"/>
            <p:cNvSpPr/>
            <p:nvPr/>
          </p:nvSpPr>
          <p:spPr>
            <a:xfrm>
              <a:off x="1997450" y="3276725"/>
              <a:ext cx="118300" cy="156025"/>
            </a:xfrm>
            <a:custGeom>
              <a:avLst/>
              <a:gdLst/>
              <a:ahLst/>
              <a:cxnLst/>
              <a:rect l="l" t="t" r="r" b="b"/>
              <a:pathLst>
                <a:path w="4732" h="6241" extrusionOk="0">
                  <a:moveTo>
                    <a:pt x="2597" y="234"/>
                  </a:moveTo>
                  <a:lnTo>
                    <a:pt x="4183" y="293"/>
                  </a:lnTo>
                  <a:cubicBezTo>
                    <a:pt x="2322" y="2817"/>
                    <a:pt x="3817" y="5262"/>
                    <a:pt x="4351" y="5987"/>
                  </a:cubicBezTo>
                  <a:lnTo>
                    <a:pt x="2827" y="5857"/>
                  </a:lnTo>
                  <a:cubicBezTo>
                    <a:pt x="2552" y="5539"/>
                    <a:pt x="466" y="2952"/>
                    <a:pt x="2597" y="234"/>
                  </a:cubicBezTo>
                  <a:close/>
                  <a:moveTo>
                    <a:pt x="2545" y="1"/>
                  </a:moveTo>
                  <a:cubicBezTo>
                    <a:pt x="2509" y="1"/>
                    <a:pt x="2475" y="16"/>
                    <a:pt x="2453" y="44"/>
                  </a:cubicBezTo>
                  <a:cubicBezTo>
                    <a:pt x="1" y="3104"/>
                    <a:pt x="2659" y="6018"/>
                    <a:pt x="2686" y="6048"/>
                  </a:cubicBezTo>
                  <a:cubicBezTo>
                    <a:pt x="2698" y="6060"/>
                    <a:pt x="2714" y="6070"/>
                    <a:pt x="2730" y="6077"/>
                  </a:cubicBezTo>
                  <a:cubicBezTo>
                    <a:pt x="2740" y="6081"/>
                    <a:pt x="2751" y="6083"/>
                    <a:pt x="2761" y="6084"/>
                  </a:cubicBezTo>
                  <a:lnTo>
                    <a:pt x="4597" y="6240"/>
                  </a:lnTo>
                  <a:cubicBezTo>
                    <a:pt x="4600" y="6240"/>
                    <a:pt x="4603" y="6241"/>
                    <a:pt x="4607" y="6241"/>
                  </a:cubicBezTo>
                  <a:cubicBezTo>
                    <a:pt x="4650" y="6241"/>
                    <a:pt x="4691" y="6217"/>
                    <a:pt x="4710" y="6177"/>
                  </a:cubicBezTo>
                  <a:cubicBezTo>
                    <a:pt x="4731" y="6134"/>
                    <a:pt x="4724" y="6084"/>
                    <a:pt x="4693" y="6048"/>
                  </a:cubicBezTo>
                  <a:cubicBezTo>
                    <a:pt x="4589" y="5932"/>
                    <a:pt x="2176" y="3162"/>
                    <a:pt x="4503" y="259"/>
                  </a:cubicBezTo>
                  <a:cubicBezTo>
                    <a:pt x="4530" y="224"/>
                    <a:pt x="4536" y="178"/>
                    <a:pt x="4517" y="138"/>
                  </a:cubicBezTo>
                  <a:cubicBezTo>
                    <a:pt x="4500" y="98"/>
                    <a:pt x="4460" y="72"/>
                    <a:pt x="4417" y="70"/>
                  </a:cubicBezTo>
                  <a:lnTo>
                    <a:pt x="2548" y="1"/>
                  </a:lnTo>
                  <a:cubicBezTo>
                    <a:pt x="2547" y="1"/>
                    <a:pt x="2546" y="1"/>
                    <a:pt x="25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7" name="Google Shape;6267;p88"/>
            <p:cNvSpPr/>
            <p:nvPr/>
          </p:nvSpPr>
          <p:spPr>
            <a:xfrm>
              <a:off x="1579950" y="3250425"/>
              <a:ext cx="609000" cy="189725"/>
            </a:xfrm>
            <a:custGeom>
              <a:avLst/>
              <a:gdLst/>
              <a:ahLst/>
              <a:cxnLst/>
              <a:rect l="l" t="t" r="r" b="b"/>
              <a:pathLst>
                <a:path w="24360" h="7589" extrusionOk="0">
                  <a:moveTo>
                    <a:pt x="2426" y="330"/>
                  </a:moveTo>
                  <a:lnTo>
                    <a:pt x="23667" y="1479"/>
                  </a:lnTo>
                  <a:cubicBezTo>
                    <a:pt x="21818" y="4269"/>
                    <a:pt x="23156" y="6448"/>
                    <a:pt x="23790" y="7231"/>
                  </a:cubicBezTo>
                  <a:lnTo>
                    <a:pt x="3519" y="5590"/>
                  </a:lnTo>
                  <a:cubicBezTo>
                    <a:pt x="692" y="3701"/>
                    <a:pt x="2126" y="856"/>
                    <a:pt x="2426" y="330"/>
                  </a:cubicBezTo>
                  <a:close/>
                  <a:moveTo>
                    <a:pt x="2334" y="0"/>
                  </a:moveTo>
                  <a:cubicBezTo>
                    <a:pt x="2280" y="0"/>
                    <a:pt x="2229" y="29"/>
                    <a:pt x="2199" y="76"/>
                  </a:cubicBezTo>
                  <a:cubicBezTo>
                    <a:pt x="2176" y="112"/>
                    <a:pt x="0" y="3665"/>
                    <a:pt x="3375" y="5884"/>
                  </a:cubicBezTo>
                  <a:cubicBezTo>
                    <a:pt x="3385" y="5891"/>
                    <a:pt x="3396" y="5897"/>
                    <a:pt x="3407" y="5901"/>
                  </a:cubicBezTo>
                  <a:cubicBezTo>
                    <a:pt x="3421" y="5907"/>
                    <a:pt x="3436" y="5910"/>
                    <a:pt x="3451" y="5911"/>
                  </a:cubicBezTo>
                  <a:lnTo>
                    <a:pt x="24170" y="7588"/>
                  </a:lnTo>
                  <a:cubicBezTo>
                    <a:pt x="24174" y="7589"/>
                    <a:pt x="24178" y="7589"/>
                    <a:pt x="24182" y="7589"/>
                  </a:cubicBezTo>
                  <a:cubicBezTo>
                    <a:pt x="24246" y="7589"/>
                    <a:pt x="24305" y="7551"/>
                    <a:pt x="24331" y="7492"/>
                  </a:cubicBezTo>
                  <a:cubicBezTo>
                    <a:pt x="24359" y="7428"/>
                    <a:pt x="24344" y="7354"/>
                    <a:pt x="24292" y="7307"/>
                  </a:cubicBezTo>
                  <a:cubicBezTo>
                    <a:pt x="24183" y="7207"/>
                    <a:pt x="21658" y="4815"/>
                    <a:pt x="24097" y="1427"/>
                  </a:cubicBezTo>
                  <a:cubicBezTo>
                    <a:pt x="24131" y="1379"/>
                    <a:pt x="24137" y="1315"/>
                    <a:pt x="24111" y="1262"/>
                  </a:cubicBezTo>
                  <a:cubicBezTo>
                    <a:pt x="24086" y="1208"/>
                    <a:pt x="24033" y="1173"/>
                    <a:pt x="23974" y="1170"/>
                  </a:cubicBezTo>
                  <a:lnTo>
                    <a:pt x="2345" y="1"/>
                  </a:lnTo>
                  <a:cubicBezTo>
                    <a:pt x="2342" y="0"/>
                    <a:pt x="2338" y="0"/>
                    <a:pt x="23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8" name="Google Shape;6268;p88"/>
            <p:cNvSpPr/>
            <p:nvPr/>
          </p:nvSpPr>
          <p:spPr>
            <a:xfrm>
              <a:off x="2319725" y="3310625"/>
              <a:ext cx="145500" cy="32500"/>
            </a:xfrm>
            <a:custGeom>
              <a:avLst/>
              <a:gdLst/>
              <a:ahLst/>
              <a:cxnLst/>
              <a:rect l="l" t="t" r="r" b="b"/>
              <a:pathLst>
                <a:path w="5820" h="1300" extrusionOk="0">
                  <a:moveTo>
                    <a:pt x="5722" y="1"/>
                  </a:moveTo>
                  <a:cubicBezTo>
                    <a:pt x="5716" y="1"/>
                    <a:pt x="5710" y="1"/>
                    <a:pt x="5704" y="2"/>
                  </a:cubicBezTo>
                  <a:lnTo>
                    <a:pt x="81" y="1120"/>
                  </a:lnTo>
                  <a:cubicBezTo>
                    <a:pt x="33" y="1130"/>
                    <a:pt x="1" y="1178"/>
                    <a:pt x="10" y="1227"/>
                  </a:cubicBezTo>
                  <a:cubicBezTo>
                    <a:pt x="16" y="1258"/>
                    <a:pt x="39" y="1283"/>
                    <a:pt x="68" y="1294"/>
                  </a:cubicBezTo>
                  <a:cubicBezTo>
                    <a:pt x="77" y="1297"/>
                    <a:pt x="87" y="1299"/>
                    <a:pt x="98" y="1299"/>
                  </a:cubicBezTo>
                  <a:cubicBezTo>
                    <a:pt x="104" y="1299"/>
                    <a:pt x="110" y="1299"/>
                    <a:pt x="116" y="1297"/>
                  </a:cubicBezTo>
                  <a:lnTo>
                    <a:pt x="5739" y="179"/>
                  </a:lnTo>
                  <a:cubicBezTo>
                    <a:pt x="5789" y="169"/>
                    <a:pt x="5820" y="122"/>
                    <a:pt x="5810" y="73"/>
                  </a:cubicBezTo>
                  <a:cubicBezTo>
                    <a:pt x="5802" y="30"/>
                    <a:pt x="5764" y="1"/>
                    <a:pt x="57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69" name="Google Shape;6269;p88"/>
            <p:cNvSpPr/>
            <p:nvPr/>
          </p:nvSpPr>
          <p:spPr>
            <a:xfrm>
              <a:off x="2160900" y="3378800"/>
              <a:ext cx="108200" cy="29775"/>
            </a:xfrm>
            <a:custGeom>
              <a:avLst/>
              <a:gdLst/>
              <a:ahLst/>
              <a:cxnLst/>
              <a:rect l="l" t="t" r="r" b="b"/>
              <a:pathLst>
                <a:path w="4328" h="1191" extrusionOk="0">
                  <a:moveTo>
                    <a:pt x="4228" y="1"/>
                  </a:moveTo>
                  <a:cubicBezTo>
                    <a:pt x="4221" y="1"/>
                    <a:pt x="4214" y="2"/>
                    <a:pt x="4206" y="4"/>
                  </a:cubicBezTo>
                  <a:lnTo>
                    <a:pt x="77" y="1013"/>
                  </a:lnTo>
                  <a:cubicBezTo>
                    <a:pt x="29" y="1025"/>
                    <a:pt x="0" y="1073"/>
                    <a:pt x="12" y="1122"/>
                  </a:cubicBezTo>
                  <a:cubicBezTo>
                    <a:pt x="19" y="1152"/>
                    <a:pt x="40" y="1175"/>
                    <a:pt x="68" y="1185"/>
                  </a:cubicBezTo>
                  <a:cubicBezTo>
                    <a:pt x="78" y="1189"/>
                    <a:pt x="88" y="1191"/>
                    <a:pt x="99" y="1191"/>
                  </a:cubicBezTo>
                  <a:cubicBezTo>
                    <a:pt x="106" y="1191"/>
                    <a:pt x="113" y="1190"/>
                    <a:pt x="121" y="1188"/>
                  </a:cubicBezTo>
                  <a:lnTo>
                    <a:pt x="4250" y="180"/>
                  </a:lnTo>
                  <a:cubicBezTo>
                    <a:pt x="4298" y="167"/>
                    <a:pt x="4328" y="119"/>
                    <a:pt x="4315" y="71"/>
                  </a:cubicBezTo>
                  <a:cubicBezTo>
                    <a:pt x="4306" y="29"/>
                    <a:pt x="4269" y="1"/>
                    <a:pt x="42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70" name="Google Shape;6270;p88"/>
            <p:cNvSpPr/>
            <p:nvPr/>
          </p:nvSpPr>
          <p:spPr>
            <a:xfrm>
              <a:off x="2153525" y="3312625"/>
              <a:ext cx="88800" cy="19975"/>
            </a:xfrm>
            <a:custGeom>
              <a:avLst/>
              <a:gdLst/>
              <a:ahLst/>
              <a:cxnLst/>
              <a:rect l="l" t="t" r="r" b="b"/>
              <a:pathLst>
                <a:path w="3552" h="799" extrusionOk="0">
                  <a:moveTo>
                    <a:pt x="3454" y="1"/>
                  </a:moveTo>
                  <a:cubicBezTo>
                    <a:pt x="3448" y="1"/>
                    <a:pt x="3443" y="1"/>
                    <a:pt x="3437" y="3"/>
                  </a:cubicBezTo>
                  <a:lnTo>
                    <a:pt x="81" y="620"/>
                  </a:lnTo>
                  <a:cubicBezTo>
                    <a:pt x="32" y="629"/>
                    <a:pt x="0" y="676"/>
                    <a:pt x="9" y="724"/>
                  </a:cubicBezTo>
                  <a:cubicBezTo>
                    <a:pt x="15" y="757"/>
                    <a:pt x="37" y="782"/>
                    <a:pt x="66" y="793"/>
                  </a:cubicBezTo>
                  <a:cubicBezTo>
                    <a:pt x="76" y="797"/>
                    <a:pt x="87" y="799"/>
                    <a:pt x="98" y="799"/>
                  </a:cubicBezTo>
                  <a:cubicBezTo>
                    <a:pt x="104" y="799"/>
                    <a:pt x="109" y="798"/>
                    <a:pt x="114" y="797"/>
                  </a:cubicBezTo>
                  <a:lnTo>
                    <a:pt x="3470" y="179"/>
                  </a:lnTo>
                  <a:cubicBezTo>
                    <a:pt x="3518" y="171"/>
                    <a:pt x="3551" y="124"/>
                    <a:pt x="3542" y="74"/>
                  </a:cubicBezTo>
                  <a:cubicBezTo>
                    <a:pt x="3534" y="32"/>
                    <a:pt x="3496" y="1"/>
                    <a:pt x="3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71" name="Google Shape;6271;p88"/>
            <p:cNvSpPr/>
            <p:nvPr/>
          </p:nvSpPr>
          <p:spPr>
            <a:xfrm>
              <a:off x="2401200" y="3290175"/>
              <a:ext cx="62775" cy="14775"/>
            </a:xfrm>
            <a:custGeom>
              <a:avLst/>
              <a:gdLst/>
              <a:ahLst/>
              <a:cxnLst/>
              <a:rect l="l" t="t" r="r" b="b"/>
              <a:pathLst>
                <a:path w="2511" h="591" extrusionOk="0">
                  <a:moveTo>
                    <a:pt x="2412" y="0"/>
                  </a:moveTo>
                  <a:cubicBezTo>
                    <a:pt x="2407" y="0"/>
                    <a:pt x="2402" y="1"/>
                    <a:pt x="2397" y="2"/>
                  </a:cubicBezTo>
                  <a:lnTo>
                    <a:pt x="82" y="412"/>
                  </a:lnTo>
                  <a:cubicBezTo>
                    <a:pt x="34" y="420"/>
                    <a:pt x="1" y="467"/>
                    <a:pt x="9" y="516"/>
                  </a:cubicBezTo>
                  <a:cubicBezTo>
                    <a:pt x="15" y="549"/>
                    <a:pt x="38" y="574"/>
                    <a:pt x="67" y="585"/>
                  </a:cubicBezTo>
                  <a:cubicBezTo>
                    <a:pt x="76" y="589"/>
                    <a:pt x="86" y="591"/>
                    <a:pt x="96" y="591"/>
                  </a:cubicBezTo>
                  <a:cubicBezTo>
                    <a:pt x="102" y="591"/>
                    <a:pt x="108" y="590"/>
                    <a:pt x="114" y="589"/>
                  </a:cubicBezTo>
                  <a:lnTo>
                    <a:pt x="2428" y="180"/>
                  </a:lnTo>
                  <a:cubicBezTo>
                    <a:pt x="2477" y="171"/>
                    <a:pt x="2510" y="124"/>
                    <a:pt x="2501" y="75"/>
                  </a:cubicBezTo>
                  <a:cubicBezTo>
                    <a:pt x="2494" y="31"/>
                    <a:pt x="2456" y="0"/>
                    <a:pt x="24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272" name="Google Shape;6272;p88"/>
          <p:cNvGrpSpPr/>
          <p:nvPr/>
        </p:nvGrpSpPr>
        <p:grpSpPr>
          <a:xfrm>
            <a:off x="953968" y="3256830"/>
            <a:ext cx="857367" cy="836314"/>
            <a:chOff x="1656125" y="1874725"/>
            <a:chExt cx="767975" cy="749050"/>
          </a:xfrm>
        </p:grpSpPr>
        <p:sp>
          <p:nvSpPr>
            <p:cNvPr id="6273" name="Google Shape;6273;p88"/>
            <p:cNvSpPr/>
            <p:nvPr/>
          </p:nvSpPr>
          <p:spPr>
            <a:xfrm>
              <a:off x="1875150" y="2000900"/>
              <a:ext cx="168725" cy="566425"/>
            </a:xfrm>
            <a:custGeom>
              <a:avLst/>
              <a:gdLst/>
              <a:ahLst/>
              <a:cxnLst/>
              <a:rect l="l" t="t" r="r" b="b"/>
              <a:pathLst>
                <a:path w="6749" h="22657" extrusionOk="0">
                  <a:moveTo>
                    <a:pt x="250" y="1"/>
                  </a:moveTo>
                  <a:cubicBezTo>
                    <a:pt x="192" y="1"/>
                    <a:pt x="145" y="48"/>
                    <a:pt x="143" y="107"/>
                  </a:cubicBezTo>
                  <a:lnTo>
                    <a:pt x="1" y="22509"/>
                  </a:lnTo>
                  <a:cubicBezTo>
                    <a:pt x="1" y="22567"/>
                    <a:pt x="48" y="22616"/>
                    <a:pt x="106" y="22616"/>
                  </a:cubicBezTo>
                  <a:lnTo>
                    <a:pt x="6498" y="22657"/>
                  </a:lnTo>
                  <a:cubicBezTo>
                    <a:pt x="6557" y="22657"/>
                    <a:pt x="6605" y="22610"/>
                    <a:pt x="6605" y="22551"/>
                  </a:cubicBezTo>
                  <a:lnTo>
                    <a:pt x="6748" y="149"/>
                  </a:lnTo>
                  <a:cubicBezTo>
                    <a:pt x="6749" y="90"/>
                    <a:pt x="6702" y="42"/>
                    <a:pt x="6643" y="42"/>
                  </a:cubicBezTo>
                  <a:lnTo>
                    <a:pt x="25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74" name="Google Shape;6274;p88"/>
            <p:cNvSpPr/>
            <p:nvPr/>
          </p:nvSpPr>
          <p:spPr>
            <a:xfrm>
              <a:off x="1870525" y="1996400"/>
              <a:ext cx="177900" cy="575450"/>
            </a:xfrm>
            <a:custGeom>
              <a:avLst/>
              <a:gdLst/>
              <a:ahLst/>
              <a:cxnLst/>
              <a:rect l="l" t="t" r="r" b="b"/>
              <a:pathLst>
                <a:path w="7116" h="23018" extrusionOk="0">
                  <a:moveTo>
                    <a:pt x="1594" y="377"/>
                  </a:moveTo>
                  <a:cubicBezTo>
                    <a:pt x="1597" y="377"/>
                    <a:pt x="1599" y="377"/>
                    <a:pt x="1602" y="377"/>
                  </a:cubicBezTo>
                  <a:lnTo>
                    <a:pt x="5659" y="403"/>
                  </a:lnTo>
                  <a:cubicBezTo>
                    <a:pt x="5729" y="403"/>
                    <a:pt x="5798" y="410"/>
                    <a:pt x="5864" y="424"/>
                  </a:cubicBezTo>
                  <a:cubicBezTo>
                    <a:pt x="6076" y="465"/>
                    <a:pt x="6270" y="569"/>
                    <a:pt x="6425" y="726"/>
                  </a:cubicBezTo>
                  <a:cubicBezTo>
                    <a:pt x="6629" y="932"/>
                    <a:pt x="6740" y="1205"/>
                    <a:pt x="6738" y="1495"/>
                  </a:cubicBezTo>
                  <a:lnTo>
                    <a:pt x="6609" y="21563"/>
                  </a:lnTo>
                  <a:cubicBezTo>
                    <a:pt x="6606" y="22159"/>
                    <a:pt x="6118" y="22641"/>
                    <a:pt x="5523" y="22641"/>
                  </a:cubicBezTo>
                  <a:cubicBezTo>
                    <a:pt x="5521" y="22641"/>
                    <a:pt x="5519" y="22641"/>
                    <a:pt x="5517" y="22641"/>
                  </a:cubicBezTo>
                  <a:lnTo>
                    <a:pt x="1460" y="22615"/>
                  </a:lnTo>
                  <a:cubicBezTo>
                    <a:pt x="861" y="22611"/>
                    <a:pt x="378" y="22121"/>
                    <a:pt x="381" y="21523"/>
                  </a:cubicBezTo>
                  <a:lnTo>
                    <a:pt x="509" y="1455"/>
                  </a:lnTo>
                  <a:cubicBezTo>
                    <a:pt x="514" y="859"/>
                    <a:pt x="999" y="377"/>
                    <a:pt x="1594" y="377"/>
                  </a:cubicBezTo>
                  <a:close/>
                  <a:moveTo>
                    <a:pt x="1592" y="1"/>
                  </a:moveTo>
                  <a:cubicBezTo>
                    <a:pt x="792" y="1"/>
                    <a:pt x="138" y="651"/>
                    <a:pt x="133" y="1453"/>
                  </a:cubicBezTo>
                  <a:lnTo>
                    <a:pt x="5" y="21520"/>
                  </a:lnTo>
                  <a:cubicBezTo>
                    <a:pt x="0" y="22232"/>
                    <a:pt x="508" y="22831"/>
                    <a:pt x="1183" y="22963"/>
                  </a:cubicBezTo>
                  <a:cubicBezTo>
                    <a:pt x="1272" y="22981"/>
                    <a:pt x="1363" y="22991"/>
                    <a:pt x="1457" y="22991"/>
                  </a:cubicBezTo>
                  <a:lnTo>
                    <a:pt x="5515" y="23018"/>
                  </a:lnTo>
                  <a:cubicBezTo>
                    <a:pt x="5518" y="23018"/>
                    <a:pt x="5521" y="23018"/>
                    <a:pt x="5524" y="23018"/>
                  </a:cubicBezTo>
                  <a:cubicBezTo>
                    <a:pt x="6326" y="23018"/>
                    <a:pt x="6980" y="22368"/>
                    <a:pt x="6985" y="21565"/>
                  </a:cubicBezTo>
                  <a:lnTo>
                    <a:pt x="7114" y="1497"/>
                  </a:lnTo>
                  <a:cubicBezTo>
                    <a:pt x="7116" y="1108"/>
                    <a:pt x="6967" y="739"/>
                    <a:pt x="6692" y="461"/>
                  </a:cubicBezTo>
                  <a:cubicBezTo>
                    <a:pt x="6418" y="183"/>
                    <a:pt x="6052" y="29"/>
                    <a:pt x="5662" y="27"/>
                  </a:cubicBezTo>
                  <a:lnTo>
                    <a:pt x="1604" y="1"/>
                  </a:lnTo>
                  <a:cubicBezTo>
                    <a:pt x="1600" y="1"/>
                    <a:pt x="1596" y="1"/>
                    <a:pt x="1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75" name="Google Shape;6275;p88"/>
            <p:cNvSpPr/>
            <p:nvPr/>
          </p:nvSpPr>
          <p:spPr>
            <a:xfrm>
              <a:off x="1875650" y="2454525"/>
              <a:ext cx="165350" cy="37950"/>
            </a:xfrm>
            <a:custGeom>
              <a:avLst/>
              <a:gdLst/>
              <a:ahLst/>
              <a:cxnLst/>
              <a:rect l="l" t="t" r="r" b="b"/>
              <a:pathLst>
                <a:path w="6614" h="1518" extrusionOk="0">
                  <a:moveTo>
                    <a:pt x="9" y="0"/>
                  </a:moveTo>
                  <a:lnTo>
                    <a:pt x="0" y="1475"/>
                  </a:lnTo>
                  <a:lnTo>
                    <a:pt x="6605" y="1517"/>
                  </a:lnTo>
                  <a:lnTo>
                    <a:pt x="6614" y="42"/>
                  </a:lnTo>
                  <a:lnTo>
                    <a:pt x="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76" name="Google Shape;6276;p88"/>
            <p:cNvSpPr/>
            <p:nvPr/>
          </p:nvSpPr>
          <p:spPr>
            <a:xfrm>
              <a:off x="1872250" y="2451100"/>
              <a:ext cx="172100" cy="44675"/>
            </a:xfrm>
            <a:custGeom>
              <a:avLst/>
              <a:gdLst/>
              <a:ahLst/>
              <a:cxnLst/>
              <a:rect l="l" t="t" r="r" b="b"/>
              <a:pathLst>
                <a:path w="6884" h="1787" extrusionOk="0">
                  <a:moveTo>
                    <a:pt x="278" y="270"/>
                  </a:moveTo>
                  <a:lnTo>
                    <a:pt x="6614" y="311"/>
                  </a:lnTo>
                  <a:lnTo>
                    <a:pt x="6606" y="1517"/>
                  </a:lnTo>
                  <a:lnTo>
                    <a:pt x="270" y="1476"/>
                  </a:lnTo>
                  <a:lnTo>
                    <a:pt x="278" y="270"/>
                  </a:lnTo>
                  <a:close/>
                  <a:moveTo>
                    <a:pt x="145" y="0"/>
                  </a:moveTo>
                  <a:cubicBezTo>
                    <a:pt x="71" y="0"/>
                    <a:pt x="11" y="60"/>
                    <a:pt x="11" y="134"/>
                  </a:cubicBezTo>
                  <a:lnTo>
                    <a:pt x="0" y="1609"/>
                  </a:lnTo>
                  <a:cubicBezTo>
                    <a:pt x="0" y="1675"/>
                    <a:pt x="47" y="1730"/>
                    <a:pt x="109" y="1742"/>
                  </a:cubicBezTo>
                  <a:cubicBezTo>
                    <a:pt x="118" y="1744"/>
                    <a:pt x="126" y="1745"/>
                    <a:pt x="134" y="1745"/>
                  </a:cubicBezTo>
                  <a:lnTo>
                    <a:pt x="6738" y="1787"/>
                  </a:lnTo>
                  <a:cubicBezTo>
                    <a:pt x="6813" y="1787"/>
                    <a:pt x="6873" y="1727"/>
                    <a:pt x="6874" y="1653"/>
                  </a:cubicBezTo>
                  <a:lnTo>
                    <a:pt x="6883" y="178"/>
                  </a:lnTo>
                  <a:cubicBezTo>
                    <a:pt x="6883" y="142"/>
                    <a:pt x="6869" y="108"/>
                    <a:pt x="6844" y="83"/>
                  </a:cubicBezTo>
                  <a:cubicBezTo>
                    <a:pt x="6820" y="57"/>
                    <a:pt x="6786" y="43"/>
                    <a:pt x="6750" y="43"/>
                  </a:cubicBezTo>
                  <a:lnTo>
                    <a:pt x="1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77" name="Google Shape;6277;p88"/>
            <p:cNvSpPr/>
            <p:nvPr/>
          </p:nvSpPr>
          <p:spPr>
            <a:xfrm>
              <a:off x="1875875" y="2388225"/>
              <a:ext cx="165550" cy="67375"/>
            </a:xfrm>
            <a:custGeom>
              <a:avLst/>
              <a:gdLst/>
              <a:ahLst/>
              <a:cxnLst/>
              <a:rect l="l" t="t" r="r" b="b"/>
              <a:pathLst>
                <a:path w="6622" h="2695" extrusionOk="0">
                  <a:moveTo>
                    <a:pt x="17" y="1"/>
                  </a:moveTo>
                  <a:lnTo>
                    <a:pt x="0" y="2652"/>
                  </a:lnTo>
                  <a:lnTo>
                    <a:pt x="6605" y="2694"/>
                  </a:lnTo>
                  <a:lnTo>
                    <a:pt x="6621" y="43"/>
                  </a:lnTo>
                  <a:lnTo>
                    <a:pt x="1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78" name="Google Shape;6278;p88"/>
            <p:cNvSpPr/>
            <p:nvPr/>
          </p:nvSpPr>
          <p:spPr>
            <a:xfrm>
              <a:off x="1872475" y="2384850"/>
              <a:ext cx="172300" cy="74075"/>
            </a:xfrm>
            <a:custGeom>
              <a:avLst/>
              <a:gdLst/>
              <a:ahLst/>
              <a:cxnLst/>
              <a:rect l="l" t="t" r="r" b="b"/>
              <a:pathLst>
                <a:path w="6892" h="2963" extrusionOk="0">
                  <a:moveTo>
                    <a:pt x="286" y="270"/>
                  </a:moveTo>
                  <a:lnTo>
                    <a:pt x="6621" y="310"/>
                  </a:lnTo>
                  <a:lnTo>
                    <a:pt x="6606" y="2692"/>
                  </a:lnTo>
                  <a:lnTo>
                    <a:pt x="271" y="2651"/>
                  </a:lnTo>
                  <a:lnTo>
                    <a:pt x="286" y="270"/>
                  </a:lnTo>
                  <a:close/>
                  <a:moveTo>
                    <a:pt x="151" y="0"/>
                  </a:moveTo>
                  <a:cubicBezTo>
                    <a:pt x="78" y="0"/>
                    <a:pt x="18" y="59"/>
                    <a:pt x="18" y="134"/>
                  </a:cubicBezTo>
                  <a:lnTo>
                    <a:pt x="1" y="2784"/>
                  </a:lnTo>
                  <a:cubicBezTo>
                    <a:pt x="1" y="2820"/>
                    <a:pt x="15" y="2854"/>
                    <a:pt x="40" y="2880"/>
                  </a:cubicBezTo>
                  <a:cubicBezTo>
                    <a:pt x="59" y="2899"/>
                    <a:pt x="83" y="2912"/>
                    <a:pt x="110" y="2917"/>
                  </a:cubicBezTo>
                  <a:cubicBezTo>
                    <a:pt x="118" y="2919"/>
                    <a:pt x="126" y="2920"/>
                    <a:pt x="134" y="2920"/>
                  </a:cubicBezTo>
                  <a:lnTo>
                    <a:pt x="6739" y="2962"/>
                  </a:lnTo>
                  <a:cubicBezTo>
                    <a:pt x="6813" y="2962"/>
                    <a:pt x="6873" y="2902"/>
                    <a:pt x="6874" y="2828"/>
                  </a:cubicBezTo>
                  <a:lnTo>
                    <a:pt x="6891" y="177"/>
                  </a:lnTo>
                  <a:cubicBezTo>
                    <a:pt x="6892" y="104"/>
                    <a:pt x="6834" y="42"/>
                    <a:pt x="6759" y="42"/>
                  </a:cubicBezTo>
                  <a:cubicBezTo>
                    <a:pt x="6758" y="42"/>
                    <a:pt x="6758" y="42"/>
                    <a:pt x="6757" y="42"/>
                  </a:cubicBezTo>
                  <a:lnTo>
                    <a:pt x="153" y="0"/>
                  </a:lnTo>
                  <a:cubicBezTo>
                    <a:pt x="152" y="0"/>
                    <a:pt x="152" y="0"/>
                    <a:pt x="1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79" name="Google Shape;6279;p88"/>
            <p:cNvSpPr/>
            <p:nvPr/>
          </p:nvSpPr>
          <p:spPr>
            <a:xfrm>
              <a:off x="1878000" y="2075775"/>
              <a:ext cx="165400" cy="37975"/>
            </a:xfrm>
            <a:custGeom>
              <a:avLst/>
              <a:gdLst/>
              <a:ahLst/>
              <a:cxnLst/>
              <a:rect l="l" t="t" r="r" b="b"/>
              <a:pathLst>
                <a:path w="6616" h="1519" extrusionOk="0">
                  <a:moveTo>
                    <a:pt x="11" y="1"/>
                  </a:moveTo>
                  <a:lnTo>
                    <a:pt x="1" y="1476"/>
                  </a:lnTo>
                  <a:lnTo>
                    <a:pt x="6606" y="1519"/>
                  </a:lnTo>
                  <a:lnTo>
                    <a:pt x="6615" y="43"/>
                  </a:lnTo>
                  <a:lnTo>
                    <a:pt x="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0" name="Google Shape;6280;p88"/>
            <p:cNvSpPr/>
            <p:nvPr/>
          </p:nvSpPr>
          <p:spPr>
            <a:xfrm>
              <a:off x="1874650" y="2072475"/>
              <a:ext cx="172125" cy="44675"/>
            </a:xfrm>
            <a:custGeom>
              <a:avLst/>
              <a:gdLst/>
              <a:ahLst/>
              <a:cxnLst/>
              <a:rect l="l" t="t" r="r" b="b"/>
              <a:pathLst>
                <a:path w="6885" h="1787" extrusionOk="0">
                  <a:moveTo>
                    <a:pt x="279" y="269"/>
                  </a:moveTo>
                  <a:lnTo>
                    <a:pt x="6615" y="311"/>
                  </a:lnTo>
                  <a:lnTo>
                    <a:pt x="6606" y="1517"/>
                  </a:lnTo>
                  <a:lnTo>
                    <a:pt x="271" y="1476"/>
                  </a:lnTo>
                  <a:lnTo>
                    <a:pt x="279" y="269"/>
                  </a:lnTo>
                  <a:close/>
                  <a:moveTo>
                    <a:pt x="146" y="0"/>
                  </a:moveTo>
                  <a:cubicBezTo>
                    <a:pt x="110" y="0"/>
                    <a:pt x="76" y="13"/>
                    <a:pt x="50" y="39"/>
                  </a:cubicBezTo>
                  <a:cubicBezTo>
                    <a:pt x="26" y="64"/>
                    <a:pt x="11" y="98"/>
                    <a:pt x="11" y="134"/>
                  </a:cubicBezTo>
                  <a:lnTo>
                    <a:pt x="2" y="1608"/>
                  </a:lnTo>
                  <a:cubicBezTo>
                    <a:pt x="1" y="1674"/>
                    <a:pt x="47" y="1729"/>
                    <a:pt x="110" y="1741"/>
                  </a:cubicBezTo>
                  <a:cubicBezTo>
                    <a:pt x="118" y="1743"/>
                    <a:pt x="126" y="1744"/>
                    <a:pt x="135" y="1744"/>
                  </a:cubicBezTo>
                  <a:lnTo>
                    <a:pt x="6739" y="1786"/>
                  </a:lnTo>
                  <a:cubicBezTo>
                    <a:pt x="6813" y="1786"/>
                    <a:pt x="6874" y="1727"/>
                    <a:pt x="6875" y="1653"/>
                  </a:cubicBezTo>
                  <a:lnTo>
                    <a:pt x="6884" y="178"/>
                  </a:lnTo>
                  <a:cubicBezTo>
                    <a:pt x="6884" y="142"/>
                    <a:pt x="6871" y="108"/>
                    <a:pt x="6845" y="82"/>
                  </a:cubicBezTo>
                  <a:cubicBezTo>
                    <a:pt x="6820" y="57"/>
                    <a:pt x="6786" y="42"/>
                    <a:pt x="6750" y="42"/>
                  </a:cubicBezTo>
                  <a:lnTo>
                    <a:pt x="14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1" name="Google Shape;6281;p88"/>
            <p:cNvSpPr/>
            <p:nvPr/>
          </p:nvSpPr>
          <p:spPr>
            <a:xfrm>
              <a:off x="1877600" y="2112650"/>
              <a:ext cx="165550" cy="67350"/>
            </a:xfrm>
            <a:custGeom>
              <a:avLst/>
              <a:gdLst/>
              <a:ahLst/>
              <a:cxnLst/>
              <a:rect l="l" t="t" r="r" b="b"/>
              <a:pathLst>
                <a:path w="6622" h="2694" extrusionOk="0">
                  <a:moveTo>
                    <a:pt x="17" y="0"/>
                  </a:moveTo>
                  <a:lnTo>
                    <a:pt x="0" y="2652"/>
                  </a:lnTo>
                  <a:lnTo>
                    <a:pt x="6605" y="2694"/>
                  </a:lnTo>
                  <a:lnTo>
                    <a:pt x="6621" y="43"/>
                  </a:lnTo>
                  <a:lnTo>
                    <a:pt x="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2" name="Google Shape;6282;p88"/>
            <p:cNvSpPr/>
            <p:nvPr/>
          </p:nvSpPr>
          <p:spPr>
            <a:xfrm>
              <a:off x="1874250" y="2109325"/>
              <a:ext cx="172275" cy="74075"/>
            </a:xfrm>
            <a:custGeom>
              <a:avLst/>
              <a:gdLst/>
              <a:ahLst/>
              <a:cxnLst/>
              <a:rect l="l" t="t" r="r" b="b"/>
              <a:pathLst>
                <a:path w="6891" h="2963" extrusionOk="0">
                  <a:moveTo>
                    <a:pt x="285" y="271"/>
                  </a:moveTo>
                  <a:lnTo>
                    <a:pt x="6621" y="311"/>
                  </a:lnTo>
                  <a:lnTo>
                    <a:pt x="6606" y="2693"/>
                  </a:lnTo>
                  <a:lnTo>
                    <a:pt x="270" y="2653"/>
                  </a:lnTo>
                  <a:lnTo>
                    <a:pt x="285" y="271"/>
                  </a:lnTo>
                  <a:close/>
                  <a:moveTo>
                    <a:pt x="153" y="1"/>
                  </a:moveTo>
                  <a:cubicBezTo>
                    <a:pt x="117" y="1"/>
                    <a:pt x="83" y="15"/>
                    <a:pt x="57" y="40"/>
                  </a:cubicBezTo>
                  <a:cubicBezTo>
                    <a:pt x="32" y="66"/>
                    <a:pt x="18" y="99"/>
                    <a:pt x="18" y="134"/>
                  </a:cubicBezTo>
                  <a:lnTo>
                    <a:pt x="1" y="2786"/>
                  </a:lnTo>
                  <a:cubicBezTo>
                    <a:pt x="1" y="2852"/>
                    <a:pt x="47" y="2906"/>
                    <a:pt x="109" y="2918"/>
                  </a:cubicBezTo>
                  <a:cubicBezTo>
                    <a:pt x="117" y="2919"/>
                    <a:pt x="125" y="2920"/>
                    <a:pt x="134" y="2920"/>
                  </a:cubicBezTo>
                  <a:lnTo>
                    <a:pt x="6739" y="2963"/>
                  </a:lnTo>
                  <a:cubicBezTo>
                    <a:pt x="6740" y="2963"/>
                    <a:pt x="6741" y="2963"/>
                    <a:pt x="6742" y="2963"/>
                  </a:cubicBezTo>
                  <a:cubicBezTo>
                    <a:pt x="6776" y="2963"/>
                    <a:pt x="6809" y="2948"/>
                    <a:pt x="6833" y="2925"/>
                  </a:cubicBezTo>
                  <a:cubicBezTo>
                    <a:pt x="6859" y="2899"/>
                    <a:pt x="6873" y="2865"/>
                    <a:pt x="6873" y="2830"/>
                  </a:cubicBezTo>
                  <a:lnTo>
                    <a:pt x="6891" y="179"/>
                  </a:lnTo>
                  <a:cubicBezTo>
                    <a:pt x="6891" y="105"/>
                    <a:pt x="6832" y="43"/>
                    <a:pt x="6757" y="43"/>
                  </a:cubicBezTo>
                  <a:lnTo>
                    <a:pt x="15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3" name="Google Shape;6283;p88"/>
            <p:cNvSpPr/>
            <p:nvPr/>
          </p:nvSpPr>
          <p:spPr>
            <a:xfrm>
              <a:off x="2040250" y="2001975"/>
              <a:ext cx="168725" cy="566425"/>
            </a:xfrm>
            <a:custGeom>
              <a:avLst/>
              <a:gdLst/>
              <a:ahLst/>
              <a:cxnLst/>
              <a:rect l="l" t="t" r="r" b="b"/>
              <a:pathLst>
                <a:path w="6749" h="22657" extrusionOk="0">
                  <a:moveTo>
                    <a:pt x="251" y="0"/>
                  </a:moveTo>
                  <a:cubicBezTo>
                    <a:pt x="192" y="0"/>
                    <a:pt x="145" y="47"/>
                    <a:pt x="144" y="106"/>
                  </a:cubicBezTo>
                  <a:lnTo>
                    <a:pt x="1" y="22508"/>
                  </a:lnTo>
                  <a:cubicBezTo>
                    <a:pt x="1" y="22567"/>
                    <a:pt x="48" y="22615"/>
                    <a:pt x="106" y="22615"/>
                  </a:cubicBezTo>
                  <a:lnTo>
                    <a:pt x="6498" y="22656"/>
                  </a:lnTo>
                  <a:cubicBezTo>
                    <a:pt x="6557" y="22656"/>
                    <a:pt x="6605" y="22609"/>
                    <a:pt x="6605" y="22550"/>
                  </a:cubicBezTo>
                  <a:lnTo>
                    <a:pt x="6748" y="148"/>
                  </a:lnTo>
                  <a:cubicBezTo>
                    <a:pt x="6748" y="90"/>
                    <a:pt x="6702" y="41"/>
                    <a:pt x="6643" y="41"/>
                  </a:cubicBezTo>
                  <a:lnTo>
                    <a:pt x="2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4" name="Google Shape;6284;p88"/>
            <p:cNvSpPr/>
            <p:nvPr/>
          </p:nvSpPr>
          <p:spPr>
            <a:xfrm>
              <a:off x="2035675" y="1997475"/>
              <a:ext cx="177950" cy="575450"/>
            </a:xfrm>
            <a:custGeom>
              <a:avLst/>
              <a:gdLst/>
              <a:ahLst/>
              <a:cxnLst/>
              <a:rect l="l" t="t" r="r" b="b"/>
              <a:pathLst>
                <a:path w="7118" h="23018" extrusionOk="0">
                  <a:moveTo>
                    <a:pt x="1592" y="377"/>
                  </a:moveTo>
                  <a:cubicBezTo>
                    <a:pt x="1595" y="377"/>
                    <a:pt x="1597" y="377"/>
                    <a:pt x="1600" y="377"/>
                  </a:cubicBezTo>
                  <a:lnTo>
                    <a:pt x="5657" y="402"/>
                  </a:lnTo>
                  <a:cubicBezTo>
                    <a:pt x="5727" y="402"/>
                    <a:pt x="5795" y="409"/>
                    <a:pt x="5861" y="423"/>
                  </a:cubicBezTo>
                  <a:cubicBezTo>
                    <a:pt x="6362" y="522"/>
                    <a:pt x="6739" y="966"/>
                    <a:pt x="6736" y="1494"/>
                  </a:cubicBezTo>
                  <a:lnTo>
                    <a:pt x="6607" y="21562"/>
                  </a:lnTo>
                  <a:cubicBezTo>
                    <a:pt x="6606" y="21852"/>
                    <a:pt x="6491" y="22123"/>
                    <a:pt x="6285" y="22327"/>
                  </a:cubicBezTo>
                  <a:cubicBezTo>
                    <a:pt x="6080" y="22530"/>
                    <a:pt x="5808" y="22641"/>
                    <a:pt x="5519" y="22641"/>
                  </a:cubicBezTo>
                  <a:cubicBezTo>
                    <a:pt x="5518" y="22641"/>
                    <a:pt x="5517" y="22641"/>
                    <a:pt x="5515" y="22641"/>
                  </a:cubicBezTo>
                  <a:lnTo>
                    <a:pt x="1458" y="22614"/>
                  </a:lnTo>
                  <a:cubicBezTo>
                    <a:pt x="1168" y="22613"/>
                    <a:pt x="897" y="22498"/>
                    <a:pt x="693" y="22291"/>
                  </a:cubicBezTo>
                  <a:cubicBezTo>
                    <a:pt x="488" y="22085"/>
                    <a:pt x="378" y="21812"/>
                    <a:pt x="379" y="21522"/>
                  </a:cubicBezTo>
                  <a:lnTo>
                    <a:pt x="508" y="1454"/>
                  </a:lnTo>
                  <a:cubicBezTo>
                    <a:pt x="510" y="1164"/>
                    <a:pt x="624" y="893"/>
                    <a:pt x="831" y="689"/>
                  </a:cubicBezTo>
                  <a:cubicBezTo>
                    <a:pt x="1035" y="487"/>
                    <a:pt x="1305" y="377"/>
                    <a:pt x="1592" y="377"/>
                  </a:cubicBezTo>
                  <a:close/>
                  <a:moveTo>
                    <a:pt x="1590" y="0"/>
                  </a:moveTo>
                  <a:cubicBezTo>
                    <a:pt x="1205" y="0"/>
                    <a:pt x="841" y="150"/>
                    <a:pt x="567" y="421"/>
                  </a:cubicBezTo>
                  <a:cubicBezTo>
                    <a:pt x="288" y="695"/>
                    <a:pt x="134" y="1061"/>
                    <a:pt x="132" y="1452"/>
                  </a:cubicBezTo>
                  <a:lnTo>
                    <a:pt x="3" y="21520"/>
                  </a:lnTo>
                  <a:cubicBezTo>
                    <a:pt x="1" y="21909"/>
                    <a:pt x="150" y="22278"/>
                    <a:pt x="425" y="22556"/>
                  </a:cubicBezTo>
                  <a:cubicBezTo>
                    <a:pt x="633" y="22767"/>
                    <a:pt x="895" y="22907"/>
                    <a:pt x="1179" y="22963"/>
                  </a:cubicBezTo>
                  <a:cubicBezTo>
                    <a:pt x="1269" y="22980"/>
                    <a:pt x="1362" y="22990"/>
                    <a:pt x="1455" y="22990"/>
                  </a:cubicBezTo>
                  <a:lnTo>
                    <a:pt x="5513" y="23017"/>
                  </a:lnTo>
                  <a:cubicBezTo>
                    <a:pt x="5516" y="23017"/>
                    <a:pt x="5518" y="23017"/>
                    <a:pt x="5521" y="23017"/>
                  </a:cubicBezTo>
                  <a:cubicBezTo>
                    <a:pt x="5908" y="23017"/>
                    <a:pt x="6273" y="22867"/>
                    <a:pt x="6549" y="22595"/>
                  </a:cubicBezTo>
                  <a:cubicBezTo>
                    <a:pt x="6828" y="22321"/>
                    <a:pt x="6982" y="21955"/>
                    <a:pt x="6984" y="21564"/>
                  </a:cubicBezTo>
                  <a:lnTo>
                    <a:pt x="7112" y="1496"/>
                  </a:lnTo>
                  <a:cubicBezTo>
                    <a:pt x="7118" y="691"/>
                    <a:pt x="6467" y="32"/>
                    <a:pt x="5660" y="26"/>
                  </a:cubicBezTo>
                  <a:lnTo>
                    <a:pt x="1602" y="0"/>
                  </a:lnTo>
                  <a:cubicBezTo>
                    <a:pt x="1598" y="0"/>
                    <a:pt x="1594" y="0"/>
                    <a:pt x="15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5" name="Google Shape;6285;p88"/>
            <p:cNvSpPr/>
            <p:nvPr/>
          </p:nvSpPr>
          <p:spPr>
            <a:xfrm>
              <a:off x="2040750" y="2455575"/>
              <a:ext cx="165375" cy="37950"/>
            </a:xfrm>
            <a:custGeom>
              <a:avLst/>
              <a:gdLst/>
              <a:ahLst/>
              <a:cxnLst/>
              <a:rect l="l" t="t" r="r" b="b"/>
              <a:pathLst>
                <a:path w="6615" h="1518" extrusionOk="0">
                  <a:moveTo>
                    <a:pt x="10" y="0"/>
                  </a:moveTo>
                  <a:lnTo>
                    <a:pt x="1" y="1475"/>
                  </a:lnTo>
                  <a:lnTo>
                    <a:pt x="6605" y="1517"/>
                  </a:lnTo>
                  <a:lnTo>
                    <a:pt x="6614" y="43"/>
                  </a:lnTo>
                  <a:lnTo>
                    <a:pt x="1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6" name="Google Shape;6286;p88"/>
            <p:cNvSpPr/>
            <p:nvPr/>
          </p:nvSpPr>
          <p:spPr>
            <a:xfrm>
              <a:off x="2037350" y="2452150"/>
              <a:ext cx="172100" cy="44675"/>
            </a:xfrm>
            <a:custGeom>
              <a:avLst/>
              <a:gdLst/>
              <a:ahLst/>
              <a:cxnLst/>
              <a:rect l="l" t="t" r="r" b="b"/>
              <a:pathLst>
                <a:path w="6884" h="1787" extrusionOk="0">
                  <a:moveTo>
                    <a:pt x="278" y="270"/>
                  </a:moveTo>
                  <a:lnTo>
                    <a:pt x="6614" y="311"/>
                  </a:lnTo>
                  <a:lnTo>
                    <a:pt x="6606" y="1518"/>
                  </a:lnTo>
                  <a:lnTo>
                    <a:pt x="270" y="1476"/>
                  </a:lnTo>
                  <a:lnTo>
                    <a:pt x="278" y="270"/>
                  </a:lnTo>
                  <a:close/>
                  <a:moveTo>
                    <a:pt x="146" y="1"/>
                  </a:moveTo>
                  <a:cubicBezTo>
                    <a:pt x="72" y="1"/>
                    <a:pt x="11" y="60"/>
                    <a:pt x="10" y="134"/>
                  </a:cubicBezTo>
                  <a:lnTo>
                    <a:pt x="1" y="1610"/>
                  </a:lnTo>
                  <a:cubicBezTo>
                    <a:pt x="1" y="1645"/>
                    <a:pt x="15" y="1680"/>
                    <a:pt x="40" y="1705"/>
                  </a:cubicBezTo>
                  <a:cubicBezTo>
                    <a:pt x="59" y="1724"/>
                    <a:pt x="83" y="1738"/>
                    <a:pt x="110" y="1743"/>
                  </a:cubicBezTo>
                  <a:cubicBezTo>
                    <a:pt x="118" y="1744"/>
                    <a:pt x="126" y="1745"/>
                    <a:pt x="134" y="1745"/>
                  </a:cubicBezTo>
                  <a:lnTo>
                    <a:pt x="6739" y="1787"/>
                  </a:lnTo>
                  <a:cubicBezTo>
                    <a:pt x="6740" y="1787"/>
                    <a:pt x="6740" y="1787"/>
                    <a:pt x="6741" y="1787"/>
                  </a:cubicBezTo>
                  <a:cubicBezTo>
                    <a:pt x="6814" y="1787"/>
                    <a:pt x="6874" y="1728"/>
                    <a:pt x="6875" y="1653"/>
                  </a:cubicBezTo>
                  <a:lnTo>
                    <a:pt x="6884" y="179"/>
                  </a:lnTo>
                  <a:cubicBezTo>
                    <a:pt x="6884" y="143"/>
                    <a:pt x="6870" y="109"/>
                    <a:pt x="6845" y="83"/>
                  </a:cubicBezTo>
                  <a:cubicBezTo>
                    <a:pt x="6820" y="58"/>
                    <a:pt x="6786" y="43"/>
                    <a:pt x="6750" y="43"/>
                  </a:cubicBezTo>
                  <a:lnTo>
                    <a:pt x="14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7" name="Google Shape;6287;p88"/>
            <p:cNvSpPr/>
            <p:nvPr/>
          </p:nvSpPr>
          <p:spPr>
            <a:xfrm>
              <a:off x="2040975" y="2389300"/>
              <a:ext cx="165550" cy="67350"/>
            </a:xfrm>
            <a:custGeom>
              <a:avLst/>
              <a:gdLst/>
              <a:ahLst/>
              <a:cxnLst/>
              <a:rect l="l" t="t" r="r" b="b"/>
              <a:pathLst>
                <a:path w="6622" h="2694" extrusionOk="0">
                  <a:moveTo>
                    <a:pt x="17" y="0"/>
                  </a:moveTo>
                  <a:lnTo>
                    <a:pt x="1" y="2651"/>
                  </a:lnTo>
                  <a:lnTo>
                    <a:pt x="6605" y="2694"/>
                  </a:lnTo>
                  <a:lnTo>
                    <a:pt x="6622" y="42"/>
                  </a:lnTo>
                  <a:lnTo>
                    <a:pt x="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8" name="Google Shape;6288;p88"/>
            <p:cNvSpPr/>
            <p:nvPr/>
          </p:nvSpPr>
          <p:spPr>
            <a:xfrm>
              <a:off x="2037600" y="2385900"/>
              <a:ext cx="172300" cy="74075"/>
            </a:xfrm>
            <a:custGeom>
              <a:avLst/>
              <a:gdLst/>
              <a:ahLst/>
              <a:cxnLst/>
              <a:rect l="l" t="t" r="r" b="b"/>
              <a:pathLst>
                <a:path w="6892" h="2963" extrusionOk="0">
                  <a:moveTo>
                    <a:pt x="286" y="270"/>
                  </a:moveTo>
                  <a:lnTo>
                    <a:pt x="6621" y="310"/>
                  </a:lnTo>
                  <a:lnTo>
                    <a:pt x="6605" y="2693"/>
                  </a:lnTo>
                  <a:lnTo>
                    <a:pt x="270" y="2652"/>
                  </a:lnTo>
                  <a:lnTo>
                    <a:pt x="286" y="270"/>
                  </a:lnTo>
                  <a:close/>
                  <a:moveTo>
                    <a:pt x="149" y="0"/>
                  </a:moveTo>
                  <a:cubicBezTo>
                    <a:pt x="115" y="0"/>
                    <a:pt x="81" y="15"/>
                    <a:pt x="58" y="38"/>
                  </a:cubicBezTo>
                  <a:cubicBezTo>
                    <a:pt x="32" y="64"/>
                    <a:pt x="18" y="98"/>
                    <a:pt x="18" y="134"/>
                  </a:cubicBezTo>
                  <a:lnTo>
                    <a:pt x="0" y="2784"/>
                  </a:lnTo>
                  <a:cubicBezTo>
                    <a:pt x="0" y="2850"/>
                    <a:pt x="46" y="2905"/>
                    <a:pt x="109" y="2917"/>
                  </a:cubicBezTo>
                  <a:cubicBezTo>
                    <a:pt x="117" y="2919"/>
                    <a:pt x="125" y="2920"/>
                    <a:pt x="134" y="2920"/>
                  </a:cubicBezTo>
                  <a:lnTo>
                    <a:pt x="6738" y="2962"/>
                  </a:lnTo>
                  <a:cubicBezTo>
                    <a:pt x="6774" y="2962"/>
                    <a:pt x="6808" y="2948"/>
                    <a:pt x="6834" y="2923"/>
                  </a:cubicBezTo>
                  <a:cubicBezTo>
                    <a:pt x="6860" y="2898"/>
                    <a:pt x="6874" y="2863"/>
                    <a:pt x="6874" y="2829"/>
                  </a:cubicBezTo>
                  <a:lnTo>
                    <a:pt x="6890" y="177"/>
                  </a:lnTo>
                  <a:cubicBezTo>
                    <a:pt x="6891" y="103"/>
                    <a:pt x="6832" y="43"/>
                    <a:pt x="6757" y="43"/>
                  </a:cubicBezTo>
                  <a:lnTo>
                    <a:pt x="152" y="0"/>
                  </a:lnTo>
                  <a:cubicBezTo>
                    <a:pt x="151" y="0"/>
                    <a:pt x="150" y="0"/>
                    <a:pt x="1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89" name="Google Shape;6289;p88"/>
            <p:cNvSpPr/>
            <p:nvPr/>
          </p:nvSpPr>
          <p:spPr>
            <a:xfrm>
              <a:off x="2043125" y="2076825"/>
              <a:ext cx="165350" cy="37975"/>
            </a:xfrm>
            <a:custGeom>
              <a:avLst/>
              <a:gdLst/>
              <a:ahLst/>
              <a:cxnLst/>
              <a:rect l="l" t="t" r="r" b="b"/>
              <a:pathLst>
                <a:path w="6614" h="1519" extrusionOk="0">
                  <a:moveTo>
                    <a:pt x="9" y="1"/>
                  </a:moveTo>
                  <a:lnTo>
                    <a:pt x="0" y="1477"/>
                  </a:lnTo>
                  <a:lnTo>
                    <a:pt x="6605" y="1519"/>
                  </a:lnTo>
                  <a:lnTo>
                    <a:pt x="6614" y="43"/>
                  </a:lnTo>
                  <a:lnTo>
                    <a:pt x="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0" name="Google Shape;6290;p88"/>
            <p:cNvSpPr/>
            <p:nvPr/>
          </p:nvSpPr>
          <p:spPr>
            <a:xfrm>
              <a:off x="2039775" y="2073525"/>
              <a:ext cx="172100" cy="44675"/>
            </a:xfrm>
            <a:custGeom>
              <a:avLst/>
              <a:gdLst/>
              <a:ahLst/>
              <a:cxnLst/>
              <a:rect l="l" t="t" r="r" b="b"/>
              <a:pathLst>
                <a:path w="6884" h="1787" extrusionOk="0">
                  <a:moveTo>
                    <a:pt x="278" y="270"/>
                  </a:moveTo>
                  <a:lnTo>
                    <a:pt x="6614" y="311"/>
                  </a:lnTo>
                  <a:lnTo>
                    <a:pt x="6606" y="1517"/>
                  </a:lnTo>
                  <a:lnTo>
                    <a:pt x="271" y="1476"/>
                  </a:lnTo>
                  <a:lnTo>
                    <a:pt x="278" y="270"/>
                  </a:lnTo>
                  <a:close/>
                  <a:moveTo>
                    <a:pt x="145" y="0"/>
                  </a:moveTo>
                  <a:cubicBezTo>
                    <a:pt x="71" y="0"/>
                    <a:pt x="11" y="60"/>
                    <a:pt x="11" y="134"/>
                  </a:cubicBezTo>
                  <a:lnTo>
                    <a:pt x="0" y="1609"/>
                  </a:lnTo>
                  <a:cubicBezTo>
                    <a:pt x="0" y="1645"/>
                    <a:pt x="15" y="1679"/>
                    <a:pt x="40" y="1704"/>
                  </a:cubicBezTo>
                  <a:cubicBezTo>
                    <a:pt x="59" y="1724"/>
                    <a:pt x="83" y="1736"/>
                    <a:pt x="109" y="1741"/>
                  </a:cubicBezTo>
                  <a:cubicBezTo>
                    <a:pt x="118" y="1743"/>
                    <a:pt x="126" y="1744"/>
                    <a:pt x="134" y="1744"/>
                  </a:cubicBezTo>
                  <a:lnTo>
                    <a:pt x="6739" y="1787"/>
                  </a:lnTo>
                  <a:cubicBezTo>
                    <a:pt x="6813" y="1787"/>
                    <a:pt x="6873" y="1727"/>
                    <a:pt x="6874" y="1653"/>
                  </a:cubicBezTo>
                  <a:lnTo>
                    <a:pt x="6884" y="178"/>
                  </a:lnTo>
                  <a:cubicBezTo>
                    <a:pt x="6884" y="142"/>
                    <a:pt x="6869" y="108"/>
                    <a:pt x="6845" y="82"/>
                  </a:cubicBezTo>
                  <a:cubicBezTo>
                    <a:pt x="6820" y="57"/>
                    <a:pt x="6786" y="42"/>
                    <a:pt x="6750" y="42"/>
                  </a:cubicBezTo>
                  <a:lnTo>
                    <a:pt x="1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1" name="Google Shape;6291;p88"/>
            <p:cNvSpPr/>
            <p:nvPr/>
          </p:nvSpPr>
          <p:spPr>
            <a:xfrm>
              <a:off x="2042700" y="2113700"/>
              <a:ext cx="165550" cy="67350"/>
            </a:xfrm>
            <a:custGeom>
              <a:avLst/>
              <a:gdLst/>
              <a:ahLst/>
              <a:cxnLst/>
              <a:rect l="l" t="t" r="r" b="b"/>
              <a:pathLst>
                <a:path w="6622" h="2694" extrusionOk="0">
                  <a:moveTo>
                    <a:pt x="17" y="1"/>
                  </a:moveTo>
                  <a:lnTo>
                    <a:pt x="1" y="2652"/>
                  </a:lnTo>
                  <a:lnTo>
                    <a:pt x="6605" y="2694"/>
                  </a:lnTo>
                  <a:lnTo>
                    <a:pt x="6622" y="43"/>
                  </a:lnTo>
                  <a:lnTo>
                    <a:pt x="1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2" name="Google Shape;6292;p88"/>
            <p:cNvSpPr/>
            <p:nvPr/>
          </p:nvSpPr>
          <p:spPr>
            <a:xfrm>
              <a:off x="2039325" y="2110375"/>
              <a:ext cx="172325" cy="74075"/>
            </a:xfrm>
            <a:custGeom>
              <a:avLst/>
              <a:gdLst/>
              <a:ahLst/>
              <a:cxnLst/>
              <a:rect l="l" t="t" r="r" b="b"/>
              <a:pathLst>
                <a:path w="6893" h="2963" extrusionOk="0">
                  <a:moveTo>
                    <a:pt x="287" y="271"/>
                  </a:moveTo>
                  <a:lnTo>
                    <a:pt x="6623" y="312"/>
                  </a:lnTo>
                  <a:lnTo>
                    <a:pt x="6607" y="2693"/>
                  </a:lnTo>
                  <a:lnTo>
                    <a:pt x="271" y="2653"/>
                  </a:lnTo>
                  <a:lnTo>
                    <a:pt x="287" y="271"/>
                  </a:lnTo>
                  <a:close/>
                  <a:moveTo>
                    <a:pt x="154" y="1"/>
                  </a:moveTo>
                  <a:cubicBezTo>
                    <a:pt x="118" y="1"/>
                    <a:pt x="84" y="15"/>
                    <a:pt x="59" y="40"/>
                  </a:cubicBezTo>
                  <a:cubicBezTo>
                    <a:pt x="34" y="66"/>
                    <a:pt x="19" y="100"/>
                    <a:pt x="18" y="135"/>
                  </a:cubicBezTo>
                  <a:lnTo>
                    <a:pt x="2" y="2786"/>
                  </a:lnTo>
                  <a:cubicBezTo>
                    <a:pt x="1" y="2852"/>
                    <a:pt x="48" y="2906"/>
                    <a:pt x="110" y="2919"/>
                  </a:cubicBezTo>
                  <a:cubicBezTo>
                    <a:pt x="118" y="2921"/>
                    <a:pt x="126" y="2921"/>
                    <a:pt x="136" y="2921"/>
                  </a:cubicBezTo>
                  <a:lnTo>
                    <a:pt x="6740" y="2963"/>
                  </a:lnTo>
                  <a:cubicBezTo>
                    <a:pt x="6741" y="2963"/>
                    <a:pt x="6742" y="2963"/>
                    <a:pt x="6744" y="2963"/>
                  </a:cubicBezTo>
                  <a:cubicBezTo>
                    <a:pt x="6777" y="2963"/>
                    <a:pt x="6811" y="2949"/>
                    <a:pt x="6835" y="2925"/>
                  </a:cubicBezTo>
                  <a:cubicBezTo>
                    <a:pt x="6860" y="2899"/>
                    <a:pt x="6875" y="2865"/>
                    <a:pt x="6875" y="2830"/>
                  </a:cubicBezTo>
                  <a:lnTo>
                    <a:pt x="6892" y="179"/>
                  </a:lnTo>
                  <a:cubicBezTo>
                    <a:pt x="6892" y="105"/>
                    <a:pt x="6834" y="43"/>
                    <a:pt x="6759" y="43"/>
                  </a:cubicBezTo>
                  <a:lnTo>
                    <a:pt x="1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3" name="Google Shape;6293;p88"/>
            <p:cNvSpPr/>
            <p:nvPr/>
          </p:nvSpPr>
          <p:spPr>
            <a:xfrm>
              <a:off x="1710050" y="1879250"/>
              <a:ext cx="169475" cy="687025"/>
            </a:xfrm>
            <a:custGeom>
              <a:avLst/>
              <a:gdLst/>
              <a:ahLst/>
              <a:cxnLst/>
              <a:rect l="l" t="t" r="r" b="b"/>
              <a:pathLst>
                <a:path w="6779" h="27481" extrusionOk="0">
                  <a:moveTo>
                    <a:pt x="281" y="1"/>
                  </a:moveTo>
                  <a:cubicBezTo>
                    <a:pt x="222" y="1"/>
                    <a:pt x="175" y="48"/>
                    <a:pt x="174" y="106"/>
                  </a:cubicBezTo>
                  <a:lnTo>
                    <a:pt x="0" y="27333"/>
                  </a:lnTo>
                  <a:cubicBezTo>
                    <a:pt x="0" y="27391"/>
                    <a:pt x="47" y="27440"/>
                    <a:pt x="106" y="27440"/>
                  </a:cubicBezTo>
                  <a:lnTo>
                    <a:pt x="6498" y="27481"/>
                  </a:lnTo>
                  <a:cubicBezTo>
                    <a:pt x="6556" y="27481"/>
                    <a:pt x="6605" y="27433"/>
                    <a:pt x="6605" y="27375"/>
                  </a:cubicBezTo>
                  <a:lnTo>
                    <a:pt x="6778" y="149"/>
                  </a:lnTo>
                  <a:cubicBezTo>
                    <a:pt x="6778" y="90"/>
                    <a:pt x="6732" y="42"/>
                    <a:pt x="6673" y="42"/>
                  </a:cubicBezTo>
                  <a:lnTo>
                    <a:pt x="28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4" name="Google Shape;6294;p88"/>
            <p:cNvSpPr/>
            <p:nvPr/>
          </p:nvSpPr>
          <p:spPr>
            <a:xfrm>
              <a:off x="1705400" y="1874725"/>
              <a:ext cx="178700" cy="696050"/>
            </a:xfrm>
            <a:custGeom>
              <a:avLst/>
              <a:gdLst/>
              <a:ahLst/>
              <a:cxnLst/>
              <a:rect l="l" t="t" r="r" b="b"/>
              <a:pathLst>
                <a:path w="7148" h="27842" extrusionOk="0">
                  <a:moveTo>
                    <a:pt x="1627" y="377"/>
                  </a:moveTo>
                  <a:cubicBezTo>
                    <a:pt x="1629" y="377"/>
                    <a:pt x="1631" y="377"/>
                    <a:pt x="1633" y="377"/>
                  </a:cubicBezTo>
                  <a:lnTo>
                    <a:pt x="5690" y="404"/>
                  </a:lnTo>
                  <a:cubicBezTo>
                    <a:pt x="5760" y="404"/>
                    <a:pt x="5829" y="411"/>
                    <a:pt x="5896" y="424"/>
                  </a:cubicBezTo>
                  <a:cubicBezTo>
                    <a:pt x="6108" y="465"/>
                    <a:pt x="6301" y="569"/>
                    <a:pt x="6455" y="726"/>
                  </a:cubicBezTo>
                  <a:cubicBezTo>
                    <a:pt x="6660" y="932"/>
                    <a:pt x="6770" y="1206"/>
                    <a:pt x="6769" y="1496"/>
                  </a:cubicBezTo>
                  <a:lnTo>
                    <a:pt x="6610" y="26387"/>
                  </a:lnTo>
                  <a:cubicBezTo>
                    <a:pt x="6607" y="26677"/>
                    <a:pt x="6493" y="26949"/>
                    <a:pt x="6287" y="27153"/>
                  </a:cubicBezTo>
                  <a:cubicBezTo>
                    <a:pt x="6083" y="27354"/>
                    <a:pt x="5812" y="27465"/>
                    <a:pt x="5525" y="27465"/>
                  </a:cubicBezTo>
                  <a:cubicBezTo>
                    <a:pt x="5523" y="27465"/>
                    <a:pt x="5520" y="27465"/>
                    <a:pt x="5517" y="27465"/>
                  </a:cubicBezTo>
                  <a:lnTo>
                    <a:pt x="1460" y="27440"/>
                  </a:lnTo>
                  <a:cubicBezTo>
                    <a:pt x="862" y="27435"/>
                    <a:pt x="378" y="26946"/>
                    <a:pt x="381" y="26347"/>
                  </a:cubicBezTo>
                  <a:lnTo>
                    <a:pt x="541" y="1456"/>
                  </a:lnTo>
                  <a:cubicBezTo>
                    <a:pt x="545" y="859"/>
                    <a:pt x="1031" y="377"/>
                    <a:pt x="1627" y="377"/>
                  </a:cubicBezTo>
                  <a:close/>
                  <a:moveTo>
                    <a:pt x="1626" y="0"/>
                  </a:moveTo>
                  <a:cubicBezTo>
                    <a:pt x="825" y="0"/>
                    <a:pt x="170" y="651"/>
                    <a:pt x="164" y="1453"/>
                  </a:cubicBezTo>
                  <a:lnTo>
                    <a:pt x="5" y="26345"/>
                  </a:lnTo>
                  <a:cubicBezTo>
                    <a:pt x="1" y="27058"/>
                    <a:pt x="509" y="27656"/>
                    <a:pt x="1184" y="27788"/>
                  </a:cubicBezTo>
                  <a:cubicBezTo>
                    <a:pt x="1272" y="27806"/>
                    <a:pt x="1365" y="27816"/>
                    <a:pt x="1458" y="27816"/>
                  </a:cubicBezTo>
                  <a:lnTo>
                    <a:pt x="5515" y="27842"/>
                  </a:lnTo>
                  <a:cubicBezTo>
                    <a:pt x="5519" y="27842"/>
                    <a:pt x="5523" y="27842"/>
                    <a:pt x="5527" y="27842"/>
                  </a:cubicBezTo>
                  <a:cubicBezTo>
                    <a:pt x="5914" y="27842"/>
                    <a:pt x="6277" y="27692"/>
                    <a:pt x="6552" y="27421"/>
                  </a:cubicBezTo>
                  <a:cubicBezTo>
                    <a:pt x="6830" y="27146"/>
                    <a:pt x="6984" y="26780"/>
                    <a:pt x="6986" y="26390"/>
                  </a:cubicBezTo>
                  <a:lnTo>
                    <a:pt x="7145" y="1498"/>
                  </a:lnTo>
                  <a:cubicBezTo>
                    <a:pt x="7147" y="1107"/>
                    <a:pt x="6998" y="739"/>
                    <a:pt x="6724" y="461"/>
                  </a:cubicBezTo>
                  <a:cubicBezTo>
                    <a:pt x="6449" y="184"/>
                    <a:pt x="6083" y="29"/>
                    <a:pt x="5693" y="27"/>
                  </a:cubicBezTo>
                  <a:lnTo>
                    <a:pt x="1635" y="1"/>
                  </a:lnTo>
                  <a:cubicBezTo>
                    <a:pt x="1632" y="0"/>
                    <a:pt x="1629" y="0"/>
                    <a:pt x="1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5" name="Google Shape;6295;p88"/>
            <p:cNvSpPr/>
            <p:nvPr/>
          </p:nvSpPr>
          <p:spPr>
            <a:xfrm>
              <a:off x="1713625" y="1960675"/>
              <a:ext cx="165400" cy="45975"/>
            </a:xfrm>
            <a:custGeom>
              <a:avLst/>
              <a:gdLst/>
              <a:ahLst/>
              <a:cxnLst/>
              <a:rect l="l" t="t" r="r" b="b"/>
              <a:pathLst>
                <a:path w="6616" h="1839" extrusionOk="0">
                  <a:moveTo>
                    <a:pt x="11" y="0"/>
                  </a:moveTo>
                  <a:lnTo>
                    <a:pt x="0" y="1796"/>
                  </a:lnTo>
                  <a:lnTo>
                    <a:pt x="6604" y="1838"/>
                  </a:lnTo>
                  <a:lnTo>
                    <a:pt x="6616" y="43"/>
                  </a:lnTo>
                  <a:lnTo>
                    <a:pt x="1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6" name="Google Shape;6296;p88"/>
            <p:cNvSpPr/>
            <p:nvPr/>
          </p:nvSpPr>
          <p:spPr>
            <a:xfrm>
              <a:off x="1710225" y="1957275"/>
              <a:ext cx="172175" cy="52675"/>
            </a:xfrm>
            <a:custGeom>
              <a:avLst/>
              <a:gdLst/>
              <a:ahLst/>
              <a:cxnLst/>
              <a:rect l="l" t="t" r="r" b="b"/>
              <a:pathLst>
                <a:path w="6887" h="2107" extrusionOk="0">
                  <a:moveTo>
                    <a:pt x="281" y="270"/>
                  </a:moveTo>
                  <a:lnTo>
                    <a:pt x="6616" y="310"/>
                  </a:lnTo>
                  <a:lnTo>
                    <a:pt x="6607" y="1837"/>
                  </a:lnTo>
                  <a:lnTo>
                    <a:pt x="271" y="1796"/>
                  </a:lnTo>
                  <a:lnTo>
                    <a:pt x="281" y="270"/>
                  </a:lnTo>
                  <a:close/>
                  <a:moveTo>
                    <a:pt x="145" y="1"/>
                  </a:moveTo>
                  <a:cubicBezTo>
                    <a:pt x="110" y="1"/>
                    <a:pt x="78" y="15"/>
                    <a:pt x="53" y="39"/>
                  </a:cubicBezTo>
                  <a:cubicBezTo>
                    <a:pt x="27" y="65"/>
                    <a:pt x="13" y="98"/>
                    <a:pt x="13" y="134"/>
                  </a:cubicBezTo>
                  <a:lnTo>
                    <a:pt x="1" y="1930"/>
                  </a:lnTo>
                  <a:cubicBezTo>
                    <a:pt x="0" y="1995"/>
                    <a:pt x="48" y="2050"/>
                    <a:pt x="109" y="2063"/>
                  </a:cubicBezTo>
                  <a:cubicBezTo>
                    <a:pt x="118" y="2064"/>
                    <a:pt x="126" y="2065"/>
                    <a:pt x="135" y="2065"/>
                  </a:cubicBezTo>
                  <a:lnTo>
                    <a:pt x="6739" y="2107"/>
                  </a:lnTo>
                  <a:cubicBezTo>
                    <a:pt x="6774" y="2107"/>
                    <a:pt x="6809" y="2094"/>
                    <a:pt x="6834" y="2068"/>
                  </a:cubicBezTo>
                  <a:cubicBezTo>
                    <a:pt x="6860" y="2043"/>
                    <a:pt x="6874" y="2009"/>
                    <a:pt x="6874" y="1973"/>
                  </a:cubicBezTo>
                  <a:lnTo>
                    <a:pt x="6885" y="178"/>
                  </a:lnTo>
                  <a:cubicBezTo>
                    <a:pt x="6887" y="104"/>
                    <a:pt x="6828" y="43"/>
                    <a:pt x="6754" y="43"/>
                  </a:cubicBezTo>
                  <a:cubicBezTo>
                    <a:pt x="6753" y="43"/>
                    <a:pt x="6752" y="43"/>
                    <a:pt x="6752" y="43"/>
                  </a:cubicBezTo>
                  <a:lnTo>
                    <a:pt x="148" y="1"/>
                  </a:lnTo>
                  <a:cubicBezTo>
                    <a:pt x="147" y="1"/>
                    <a:pt x="146" y="1"/>
                    <a:pt x="1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7" name="Google Shape;6297;p88"/>
            <p:cNvSpPr/>
            <p:nvPr/>
          </p:nvSpPr>
          <p:spPr>
            <a:xfrm>
              <a:off x="1713050" y="2048025"/>
              <a:ext cx="165450" cy="45950"/>
            </a:xfrm>
            <a:custGeom>
              <a:avLst/>
              <a:gdLst/>
              <a:ahLst/>
              <a:cxnLst/>
              <a:rect l="l" t="t" r="r" b="b"/>
              <a:pathLst>
                <a:path w="6618" h="1838" extrusionOk="0">
                  <a:moveTo>
                    <a:pt x="12" y="0"/>
                  </a:moveTo>
                  <a:lnTo>
                    <a:pt x="0" y="1796"/>
                  </a:lnTo>
                  <a:lnTo>
                    <a:pt x="6605" y="1838"/>
                  </a:lnTo>
                  <a:lnTo>
                    <a:pt x="6617" y="42"/>
                  </a:lnTo>
                  <a:lnTo>
                    <a:pt x="1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8" name="Google Shape;6298;p88"/>
            <p:cNvSpPr/>
            <p:nvPr/>
          </p:nvSpPr>
          <p:spPr>
            <a:xfrm>
              <a:off x="1709675" y="2044625"/>
              <a:ext cx="172150" cy="52675"/>
            </a:xfrm>
            <a:custGeom>
              <a:avLst/>
              <a:gdLst/>
              <a:ahLst/>
              <a:cxnLst/>
              <a:rect l="l" t="t" r="r" b="b"/>
              <a:pathLst>
                <a:path w="6886" h="2107" extrusionOk="0">
                  <a:moveTo>
                    <a:pt x="280" y="270"/>
                  </a:moveTo>
                  <a:lnTo>
                    <a:pt x="6616" y="310"/>
                  </a:lnTo>
                  <a:lnTo>
                    <a:pt x="6606" y="1837"/>
                  </a:lnTo>
                  <a:lnTo>
                    <a:pt x="270" y="1796"/>
                  </a:lnTo>
                  <a:lnTo>
                    <a:pt x="280" y="270"/>
                  </a:lnTo>
                  <a:close/>
                  <a:moveTo>
                    <a:pt x="148" y="0"/>
                  </a:moveTo>
                  <a:cubicBezTo>
                    <a:pt x="112" y="0"/>
                    <a:pt x="78" y="14"/>
                    <a:pt x="52" y="38"/>
                  </a:cubicBezTo>
                  <a:cubicBezTo>
                    <a:pt x="26" y="64"/>
                    <a:pt x="13" y="98"/>
                    <a:pt x="12" y="134"/>
                  </a:cubicBezTo>
                  <a:lnTo>
                    <a:pt x="1" y="1930"/>
                  </a:lnTo>
                  <a:cubicBezTo>
                    <a:pt x="1" y="1994"/>
                    <a:pt x="47" y="2050"/>
                    <a:pt x="109" y="2062"/>
                  </a:cubicBezTo>
                  <a:cubicBezTo>
                    <a:pt x="117" y="2063"/>
                    <a:pt x="126" y="2064"/>
                    <a:pt x="134" y="2064"/>
                  </a:cubicBezTo>
                  <a:lnTo>
                    <a:pt x="6739" y="2106"/>
                  </a:lnTo>
                  <a:cubicBezTo>
                    <a:pt x="6739" y="2106"/>
                    <a:pt x="6740" y="2106"/>
                    <a:pt x="6741" y="2106"/>
                  </a:cubicBezTo>
                  <a:cubicBezTo>
                    <a:pt x="6814" y="2106"/>
                    <a:pt x="6874" y="2046"/>
                    <a:pt x="6874" y="1973"/>
                  </a:cubicBezTo>
                  <a:lnTo>
                    <a:pt x="6886" y="177"/>
                  </a:lnTo>
                  <a:cubicBezTo>
                    <a:pt x="6886" y="142"/>
                    <a:pt x="6871" y="107"/>
                    <a:pt x="6847" y="83"/>
                  </a:cubicBezTo>
                  <a:cubicBezTo>
                    <a:pt x="6822" y="57"/>
                    <a:pt x="6787" y="42"/>
                    <a:pt x="6752" y="42"/>
                  </a:cubicBezTo>
                  <a:lnTo>
                    <a:pt x="1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299" name="Google Shape;6299;p88"/>
            <p:cNvSpPr/>
            <p:nvPr/>
          </p:nvSpPr>
          <p:spPr>
            <a:xfrm>
              <a:off x="1711125" y="2351625"/>
              <a:ext cx="165425" cy="45975"/>
            </a:xfrm>
            <a:custGeom>
              <a:avLst/>
              <a:gdLst/>
              <a:ahLst/>
              <a:cxnLst/>
              <a:rect l="l" t="t" r="r" b="b"/>
              <a:pathLst>
                <a:path w="6617" h="1839" extrusionOk="0">
                  <a:moveTo>
                    <a:pt x="12" y="1"/>
                  </a:moveTo>
                  <a:lnTo>
                    <a:pt x="0" y="1796"/>
                  </a:lnTo>
                  <a:lnTo>
                    <a:pt x="6605" y="1838"/>
                  </a:lnTo>
                  <a:lnTo>
                    <a:pt x="6616" y="43"/>
                  </a:lnTo>
                  <a:lnTo>
                    <a:pt x="1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0" name="Google Shape;6300;p88"/>
            <p:cNvSpPr/>
            <p:nvPr/>
          </p:nvSpPr>
          <p:spPr>
            <a:xfrm>
              <a:off x="1707725" y="2348225"/>
              <a:ext cx="172175" cy="52675"/>
            </a:xfrm>
            <a:custGeom>
              <a:avLst/>
              <a:gdLst/>
              <a:ahLst/>
              <a:cxnLst/>
              <a:rect l="l" t="t" r="r" b="b"/>
              <a:pathLst>
                <a:path w="6887" h="2107" extrusionOk="0">
                  <a:moveTo>
                    <a:pt x="280" y="270"/>
                  </a:moveTo>
                  <a:lnTo>
                    <a:pt x="6616" y="310"/>
                  </a:lnTo>
                  <a:lnTo>
                    <a:pt x="6606" y="1837"/>
                  </a:lnTo>
                  <a:lnTo>
                    <a:pt x="271" y="1796"/>
                  </a:lnTo>
                  <a:lnTo>
                    <a:pt x="280" y="270"/>
                  </a:lnTo>
                  <a:close/>
                  <a:moveTo>
                    <a:pt x="148" y="1"/>
                  </a:moveTo>
                  <a:cubicBezTo>
                    <a:pt x="113" y="1"/>
                    <a:pt x="78" y="14"/>
                    <a:pt x="53" y="39"/>
                  </a:cubicBezTo>
                  <a:cubicBezTo>
                    <a:pt x="27" y="65"/>
                    <a:pt x="13" y="98"/>
                    <a:pt x="13" y="134"/>
                  </a:cubicBezTo>
                  <a:lnTo>
                    <a:pt x="2" y="1930"/>
                  </a:lnTo>
                  <a:cubicBezTo>
                    <a:pt x="1" y="1995"/>
                    <a:pt x="48" y="2050"/>
                    <a:pt x="110" y="2063"/>
                  </a:cubicBezTo>
                  <a:cubicBezTo>
                    <a:pt x="118" y="2064"/>
                    <a:pt x="126" y="2065"/>
                    <a:pt x="135" y="2065"/>
                  </a:cubicBezTo>
                  <a:lnTo>
                    <a:pt x="6740" y="2107"/>
                  </a:lnTo>
                  <a:cubicBezTo>
                    <a:pt x="6775" y="2107"/>
                    <a:pt x="6810" y="2094"/>
                    <a:pt x="6834" y="2069"/>
                  </a:cubicBezTo>
                  <a:cubicBezTo>
                    <a:pt x="6860" y="2043"/>
                    <a:pt x="6874" y="2009"/>
                    <a:pt x="6874" y="1973"/>
                  </a:cubicBezTo>
                  <a:lnTo>
                    <a:pt x="6886" y="178"/>
                  </a:lnTo>
                  <a:cubicBezTo>
                    <a:pt x="6887" y="104"/>
                    <a:pt x="6828" y="43"/>
                    <a:pt x="6752" y="43"/>
                  </a:cubicBezTo>
                  <a:lnTo>
                    <a:pt x="1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1" name="Google Shape;6301;p88"/>
            <p:cNvSpPr/>
            <p:nvPr/>
          </p:nvSpPr>
          <p:spPr>
            <a:xfrm>
              <a:off x="1710550" y="2438975"/>
              <a:ext cx="165425" cy="45950"/>
            </a:xfrm>
            <a:custGeom>
              <a:avLst/>
              <a:gdLst/>
              <a:ahLst/>
              <a:cxnLst/>
              <a:rect l="l" t="t" r="r" b="b"/>
              <a:pathLst>
                <a:path w="6617" h="1838" extrusionOk="0">
                  <a:moveTo>
                    <a:pt x="12" y="0"/>
                  </a:moveTo>
                  <a:lnTo>
                    <a:pt x="1" y="1796"/>
                  </a:lnTo>
                  <a:lnTo>
                    <a:pt x="6605" y="1838"/>
                  </a:lnTo>
                  <a:lnTo>
                    <a:pt x="6616" y="42"/>
                  </a:lnTo>
                  <a:lnTo>
                    <a:pt x="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2" name="Google Shape;6302;p88"/>
            <p:cNvSpPr/>
            <p:nvPr/>
          </p:nvSpPr>
          <p:spPr>
            <a:xfrm>
              <a:off x="1707175" y="2435575"/>
              <a:ext cx="172175" cy="52675"/>
            </a:xfrm>
            <a:custGeom>
              <a:avLst/>
              <a:gdLst/>
              <a:ahLst/>
              <a:cxnLst/>
              <a:rect l="l" t="t" r="r" b="b"/>
              <a:pathLst>
                <a:path w="6887" h="2107" extrusionOk="0">
                  <a:moveTo>
                    <a:pt x="281" y="270"/>
                  </a:moveTo>
                  <a:lnTo>
                    <a:pt x="6616" y="311"/>
                  </a:lnTo>
                  <a:lnTo>
                    <a:pt x="6606" y="1837"/>
                  </a:lnTo>
                  <a:lnTo>
                    <a:pt x="270" y="1797"/>
                  </a:lnTo>
                  <a:lnTo>
                    <a:pt x="281" y="270"/>
                  </a:lnTo>
                  <a:close/>
                  <a:moveTo>
                    <a:pt x="148" y="0"/>
                  </a:moveTo>
                  <a:cubicBezTo>
                    <a:pt x="112" y="0"/>
                    <a:pt x="78" y="14"/>
                    <a:pt x="52" y="38"/>
                  </a:cubicBezTo>
                  <a:cubicBezTo>
                    <a:pt x="27" y="64"/>
                    <a:pt x="12" y="98"/>
                    <a:pt x="12" y="134"/>
                  </a:cubicBezTo>
                  <a:lnTo>
                    <a:pt x="1" y="1930"/>
                  </a:lnTo>
                  <a:cubicBezTo>
                    <a:pt x="1" y="1994"/>
                    <a:pt x="47" y="2050"/>
                    <a:pt x="109" y="2062"/>
                  </a:cubicBezTo>
                  <a:cubicBezTo>
                    <a:pt x="117" y="2063"/>
                    <a:pt x="125" y="2064"/>
                    <a:pt x="135" y="2064"/>
                  </a:cubicBezTo>
                  <a:lnTo>
                    <a:pt x="6739" y="2106"/>
                  </a:lnTo>
                  <a:cubicBezTo>
                    <a:pt x="6774" y="2106"/>
                    <a:pt x="6809" y="2093"/>
                    <a:pt x="6834" y="2068"/>
                  </a:cubicBezTo>
                  <a:cubicBezTo>
                    <a:pt x="6859" y="2043"/>
                    <a:pt x="6874" y="2009"/>
                    <a:pt x="6874" y="1973"/>
                  </a:cubicBezTo>
                  <a:lnTo>
                    <a:pt x="6885" y="177"/>
                  </a:lnTo>
                  <a:cubicBezTo>
                    <a:pt x="6886" y="104"/>
                    <a:pt x="6828" y="42"/>
                    <a:pt x="6754" y="42"/>
                  </a:cubicBezTo>
                  <a:cubicBezTo>
                    <a:pt x="6754" y="42"/>
                    <a:pt x="6753" y="42"/>
                    <a:pt x="6752" y="42"/>
                  </a:cubicBezTo>
                  <a:lnTo>
                    <a:pt x="1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3" name="Google Shape;6303;p88"/>
            <p:cNvSpPr/>
            <p:nvPr/>
          </p:nvSpPr>
          <p:spPr>
            <a:xfrm>
              <a:off x="2205375" y="1936200"/>
              <a:ext cx="169150" cy="633250"/>
            </a:xfrm>
            <a:custGeom>
              <a:avLst/>
              <a:gdLst/>
              <a:ahLst/>
              <a:cxnLst/>
              <a:rect l="l" t="t" r="r" b="b"/>
              <a:pathLst>
                <a:path w="6766" h="25330" extrusionOk="0">
                  <a:moveTo>
                    <a:pt x="265" y="0"/>
                  </a:moveTo>
                  <a:cubicBezTo>
                    <a:pt x="208" y="0"/>
                    <a:pt x="161" y="47"/>
                    <a:pt x="161" y="105"/>
                  </a:cubicBezTo>
                  <a:lnTo>
                    <a:pt x="0" y="25181"/>
                  </a:lnTo>
                  <a:cubicBezTo>
                    <a:pt x="0" y="25240"/>
                    <a:pt x="48" y="25288"/>
                    <a:pt x="105" y="25288"/>
                  </a:cubicBezTo>
                  <a:lnTo>
                    <a:pt x="6498" y="25329"/>
                  </a:lnTo>
                  <a:cubicBezTo>
                    <a:pt x="6557" y="25329"/>
                    <a:pt x="6605" y="25282"/>
                    <a:pt x="6605" y="25223"/>
                  </a:cubicBezTo>
                  <a:lnTo>
                    <a:pt x="6765" y="148"/>
                  </a:lnTo>
                  <a:cubicBezTo>
                    <a:pt x="6765" y="89"/>
                    <a:pt x="6718" y="42"/>
                    <a:pt x="6659" y="41"/>
                  </a:cubicBezTo>
                  <a:lnTo>
                    <a:pt x="267" y="0"/>
                  </a:lnTo>
                  <a:cubicBezTo>
                    <a:pt x="266" y="0"/>
                    <a:pt x="266" y="0"/>
                    <a:pt x="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4" name="Google Shape;6304;p88"/>
            <p:cNvSpPr/>
            <p:nvPr/>
          </p:nvSpPr>
          <p:spPr>
            <a:xfrm>
              <a:off x="2200800" y="1931675"/>
              <a:ext cx="178350" cy="642300"/>
            </a:xfrm>
            <a:custGeom>
              <a:avLst/>
              <a:gdLst/>
              <a:ahLst/>
              <a:cxnLst/>
              <a:rect l="l" t="t" r="r" b="b"/>
              <a:pathLst>
                <a:path w="7134" h="25692" extrusionOk="0">
                  <a:moveTo>
                    <a:pt x="1609" y="377"/>
                  </a:moveTo>
                  <a:cubicBezTo>
                    <a:pt x="1612" y="377"/>
                    <a:pt x="1614" y="377"/>
                    <a:pt x="1617" y="377"/>
                  </a:cubicBezTo>
                  <a:lnTo>
                    <a:pt x="5674" y="403"/>
                  </a:lnTo>
                  <a:cubicBezTo>
                    <a:pt x="5744" y="404"/>
                    <a:pt x="5812" y="410"/>
                    <a:pt x="5878" y="423"/>
                  </a:cubicBezTo>
                  <a:cubicBezTo>
                    <a:pt x="6379" y="522"/>
                    <a:pt x="6756" y="966"/>
                    <a:pt x="6752" y="1495"/>
                  </a:cubicBezTo>
                  <a:lnTo>
                    <a:pt x="6607" y="24236"/>
                  </a:lnTo>
                  <a:cubicBezTo>
                    <a:pt x="6605" y="24526"/>
                    <a:pt x="6491" y="24797"/>
                    <a:pt x="6284" y="25001"/>
                  </a:cubicBezTo>
                  <a:cubicBezTo>
                    <a:pt x="6080" y="25203"/>
                    <a:pt x="5810" y="25314"/>
                    <a:pt x="5523" y="25314"/>
                  </a:cubicBezTo>
                  <a:cubicBezTo>
                    <a:pt x="5520" y="25314"/>
                    <a:pt x="5517" y="25314"/>
                    <a:pt x="5515" y="25314"/>
                  </a:cubicBezTo>
                  <a:lnTo>
                    <a:pt x="1458" y="25288"/>
                  </a:lnTo>
                  <a:cubicBezTo>
                    <a:pt x="1168" y="25287"/>
                    <a:pt x="896" y="25172"/>
                    <a:pt x="692" y="24965"/>
                  </a:cubicBezTo>
                  <a:cubicBezTo>
                    <a:pt x="489" y="24759"/>
                    <a:pt x="377" y="24486"/>
                    <a:pt x="379" y="24196"/>
                  </a:cubicBezTo>
                  <a:lnTo>
                    <a:pt x="525" y="1455"/>
                  </a:lnTo>
                  <a:cubicBezTo>
                    <a:pt x="526" y="1166"/>
                    <a:pt x="641" y="893"/>
                    <a:pt x="847" y="689"/>
                  </a:cubicBezTo>
                  <a:cubicBezTo>
                    <a:pt x="1052" y="488"/>
                    <a:pt x="1322" y="377"/>
                    <a:pt x="1609" y="377"/>
                  </a:cubicBezTo>
                  <a:close/>
                  <a:moveTo>
                    <a:pt x="1611" y="0"/>
                  </a:moveTo>
                  <a:cubicBezTo>
                    <a:pt x="1223" y="0"/>
                    <a:pt x="858" y="149"/>
                    <a:pt x="582" y="422"/>
                  </a:cubicBezTo>
                  <a:cubicBezTo>
                    <a:pt x="305" y="696"/>
                    <a:pt x="151" y="1063"/>
                    <a:pt x="148" y="1453"/>
                  </a:cubicBezTo>
                  <a:lnTo>
                    <a:pt x="2" y="24194"/>
                  </a:lnTo>
                  <a:cubicBezTo>
                    <a:pt x="0" y="24585"/>
                    <a:pt x="149" y="24952"/>
                    <a:pt x="424" y="25230"/>
                  </a:cubicBezTo>
                  <a:cubicBezTo>
                    <a:pt x="633" y="25441"/>
                    <a:pt x="894" y="25581"/>
                    <a:pt x="1178" y="25637"/>
                  </a:cubicBezTo>
                  <a:cubicBezTo>
                    <a:pt x="1268" y="25654"/>
                    <a:pt x="1361" y="25664"/>
                    <a:pt x="1455" y="25664"/>
                  </a:cubicBezTo>
                  <a:lnTo>
                    <a:pt x="5513" y="25691"/>
                  </a:lnTo>
                  <a:cubicBezTo>
                    <a:pt x="5515" y="25691"/>
                    <a:pt x="5518" y="25691"/>
                    <a:pt x="5521" y="25691"/>
                  </a:cubicBezTo>
                  <a:cubicBezTo>
                    <a:pt x="5907" y="25691"/>
                    <a:pt x="6272" y="25541"/>
                    <a:pt x="6548" y="25270"/>
                  </a:cubicBezTo>
                  <a:cubicBezTo>
                    <a:pt x="6827" y="24995"/>
                    <a:pt x="6981" y="24629"/>
                    <a:pt x="6983" y="24238"/>
                  </a:cubicBezTo>
                  <a:lnTo>
                    <a:pt x="7128" y="1498"/>
                  </a:lnTo>
                  <a:cubicBezTo>
                    <a:pt x="7133" y="692"/>
                    <a:pt x="6482" y="32"/>
                    <a:pt x="5676" y="26"/>
                  </a:cubicBezTo>
                  <a:lnTo>
                    <a:pt x="1619" y="0"/>
                  </a:lnTo>
                  <a:cubicBezTo>
                    <a:pt x="1616" y="0"/>
                    <a:pt x="1614" y="0"/>
                    <a:pt x="16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5" name="Google Shape;6305;p88"/>
            <p:cNvSpPr/>
            <p:nvPr/>
          </p:nvSpPr>
          <p:spPr>
            <a:xfrm>
              <a:off x="2236125" y="2051325"/>
              <a:ext cx="107650" cy="402950"/>
            </a:xfrm>
            <a:custGeom>
              <a:avLst/>
              <a:gdLst/>
              <a:ahLst/>
              <a:cxnLst/>
              <a:rect l="l" t="t" r="r" b="b"/>
              <a:pathLst>
                <a:path w="4306" h="16118" extrusionOk="0">
                  <a:moveTo>
                    <a:pt x="168" y="1"/>
                  </a:moveTo>
                  <a:cubicBezTo>
                    <a:pt x="132" y="1"/>
                    <a:pt x="102" y="29"/>
                    <a:pt x="102" y="65"/>
                  </a:cubicBezTo>
                  <a:lnTo>
                    <a:pt x="0" y="16026"/>
                  </a:lnTo>
                  <a:cubicBezTo>
                    <a:pt x="0" y="16062"/>
                    <a:pt x="29" y="16091"/>
                    <a:pt x="65" y="16092"/>
                  </a:cubicBezTo>
                  <a:lnTo>
                    <a:pt x="4138" y="16118"/>
                  </a:lnTo>
                  <a:cubicBezTo>
                    <a:pt x="4174" y="16118"/>
                    <a:pt x="4202" y="16089"/>
                    <a:pt x="4204" y="16053"/>
                  </a:cubicBezTo>
                  <a:lnTo>
                    <a:pt x="4305" y="92"/>
                  </a:lnTo>
                  <a:cubicBezTo>
                    <a:pt x="4305" y="56"/>
                    <a:pt x="4277" y="27"/>
                    <a:pt x="4241" y="27"/>
                  </a:cubicBezTo>
                  <a:lnTo>
                    <a:pt x="1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6" name="Google Shape;6306;p88"/>
            <p:cNvSpPr/>
            <p:nvPr/>
          </p:nvSpPr>
          <p:spPr>
            <a:xfrm>
              <a:off x="2232675" y="2047950"/>
              <a:ext cx="114575" cy="409725"/>
            </a:xfrm>
            <a:custGeom>
              <a:avLst/>
              <a:gdLst/>
              <a:ahLst/>
              <a:cxnLst/>
              <a:rect l="l" t="t" r="r" b="b"/>
              <a:pathLst>
                <a:path w="4583" h="16389" extrusionOk="0">
                  <a:moveTo>
                    <a:pt x="1016" y="281"/>
                  </a:moveTo>
                  <a:cubicBezTo>
                    <a:pt x="1017" y="281"/>
                    <a:pt x="1018" y="281"/>
                    <a:pt x="1020" y="281"/>
                  </a:cubicBezTo>
                  <a:lnTo>
                    <a:pt x="3663" y="297"/>
                  </a:lnTo>
                  <a:cubicBezTo>
                    <a:pt x="3704" y="298"/>
                    <a:pt x="3745" y="302"/>
                    <a:pt x="3784" y="309"/>
                  </a:cubicBezTo>
                  <a:cubicBezTo>
                    <a:pt x="3909" y="334"/>
                    <a:pt x="4023" y="396"/>
                    <a:pt x="4114" y="487"/>
                  </a:cubicBezTo>
                  <a:cubicBezTo>
                    <a:pt x="4234" y="609"/>
                    <a:pt x="4299" y="770"/>
                    <a:pt x="4298" y="941"/>
                  </a:cubicBezTo>
                  <a:lnTo>
                    <a:pt x="4206" y="15473"/>
                  </a:lnTo>
                  <a:cubicBezTo>
                    <a:pt x="4204" y="15644"/>
                    <a:pt x="4137" y="15804"/>
                    <a:pt x="4016" y="15924"/>
                  </a:cubicBezTo>
                  <a:cubicBezTo>
                    <a:pt x="3895" y="16043"/>
                    <a:pt x="3735" y="16108"/>
                    <a:pt x="3566" y="16108"/>
                  </a:cubicBezTo>
                  <a:cubicBezTo>
                    <a:pt x="3565" y="16108"/>
                    <a:pt x="3563" y="16108"/>
                    <a:pt x="3562" y="16108"/>
                  </a:cubicBezTo>
                  <a:lnTo>
                    <a:pt x="918" y="16091"/>
                  </a:lnTo>
                  <a:cubicBezTo>
                    <a:pt x="565" y="16089"/>
                    <a:pt x="281" y="15800"/>
                    <a:pt x="283" y="15448"/>
                  </a:cubicBezTo>
                  <a:lnTo>
                    <a:pt x="376" y="915"/>
                  </a:lnTo>
                  <a:cubicBezTo>
                    <a:pt x="378" y="565"/>
                    <a:pt x="665" y="281"/>
                    <a:pt x="1016" y="281"/>
                  </a:cubicBezTo>
                  <a:close/>
                  <a:moveTo>
                    <a:pt x="1013" y="1"/>
                  </a:moveTo>
                  <a:cubicBezTo>
                    <a:pt x="771" y="1"/>
                    <a:pt x="543" y="94"/>
                    <a:pt x="370" y="265"/>
                  </a:cubicBezTo>
                  <a:cubicBezTo>
                    <a:pt x="194" y="438"/>
                    <a:pt x="97" y="668"/>
                    <a:pt x="96" y="914"/>
                  </a:cubicBezTo>
                  <a:lnTo>
                    <a:pt x="3" y="15447"/>
                  </a:lnTo>
                  <a:cubicBezTo>
                    <a:pt x="1" y="15894"/>
                    <a:pt x="319" y="16270"/>
                    <a:pt x="744" y="16355"/>
                  </a:cubicBezTo>
                  <a:cubicBezTo>
                    <a:pt x="800" y="16365"/>
                    <a:pt x="857" y="16371"/>
                    <a:pt x="917" y="16371"/>
                  </a:cubicBezTo>
                  <a:lnTo>
                    <a:pt x="3560" y="16389"/>
                  </a:lnTo>
                  <a:cubicBezTo>
                    <a:pt x="3561" y="16389"/>
                    <a:pt x="3563" y="16389"/>
                    <a:pt x="3564" y="16389"/>
                  </a:cubicBezTo>
                  <a:cubicBezTo>
                    <a:pt x="3808" y="16389"/>
                    <a:pt x="4038" y="16295"/>
                    <a:pt x="4212" y="16123"/>
                  </a:cubicBezTo>
                  <a:cubicBezTo>
                    <a:pt x="4387" y="15951"/>
                    <a:pt x="4483" y="15720"/>
                    <a:pt x="4485" y="15475"/>
                  </a:cubicBezTo>
                  <a:lnTo>
                    <a:pt x="4578" y="943"/>
                  </a:lnTo>
                  <a:cubicBezTo>
                    <a:pt x="4582" y="436"/>
                    <a:pt x="4172" y="20"/>
                    <a:pt x="3665" y="17"/>
                  </a:cubicBezTo>
                  <a:lnTo>
                    <a:pt x="1021" y="1"/>
                  </a:lnTo>
                  <a:cubicBezTo>
                    <a:pt x="1018" y="1"/>
                    <a:pt x="1016" y="1"/>
                    <a:pt x="1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7" name="Google Shape;6307;p88"/>
            <p:cNvSpPr/>
            <p:nvPr/>
          </p:nvSpPr>
          <p:spPr>
            <a:xfrm>
              <a:off x="2205675" y="2487025"/>
              <a:ext cx="165350" cy="32400"/>
            </a:xfrm>
            <a:custGeom>
              <a:avLst/>
              <a:gdLst/>
              <a:ahLst/>
              <a:cxnLst/>
              <a:rect l="l" t="t" r="r" b="b"/>
              <a:pathLst>
                <a:path w="6614" h="1296" extrusionOk="0">
                  <a:moveTo>
                    <a:pt x="9" y="0"/>
                  </a:moveTo>
                  <a:lnTo>
                    <a:pt x="1" y="1254"/>
                  </a:lnTo>
                  <a:lnTo>
                    <a:pt x="6606" y="1296"/>
                  </a:lnTo>
                  <a:lnTo>
                    <a:pt x="6613" y="42"/>
                  </a:lnTo>
                  <a:lnTo>
                    <a:pt x="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8" name="Google Shape;6308;p88"/>
            <p:cNvSpPr/>
            <p:nvPr/>
          </p:nvSpPr>
          <p:spPr>
            <a:xfrm>
              <a:off x="2202325" y="2483625"/>
              <a:ext cx="172050" cy="39125"/>
            </a:xfrm>
            <a:custGeom>
              <a:avLst/>
              <a:gdLst/>
              <a:ahLst/>
              <a:cxnLst/>
              <a:rect l="l" t="t" r="r" b="b"/>
              <a:pathLst>
                <a:path w="6882" h="1565" extrusionOk="0">
                  <a:moveTo>
                    <a:pt x="276" y="270"/>
                  </a:moveTo>
                  <a:lnTo>
                    <a:pt x="6612" y="311"/>
                  </a:lnTo>
                  <a:lnTo>
                    <a:pt x="6606" y="1294"/>
                  </a:lnTo>
                  <a:lnTo>
                    <a:pt x="269" y="1254"/>
                  </a:lnTo>
                  <a:lnTo>
                    <a:pt x="276" y="270"/>
                  </a:lnTo>
                  <a:close/>
                  <a:moveTo>
                    <a:pt x="143" y="0"/>
                  </a:moveTo>
                  <a:cubicBezTo>
                    <a:pt x="108" y="0"/>
                    <a:pt x="73" y="14"/>
                    <a:pt x="48" y="39"/>
                  </a:cubicBezTo>
                  <a:cubicBezTo>
                    <a:pt x="23" y="64"/>
                    <a:pt x="8" y="98"/>
                    <a:pt x="8" y="134"/>
                  </a:cubicBezTo>
                  <a:lnTo>
                    <a:pt x="0" y="1387"/>
                  </a:lnTo>
                  <a:cubicBezTo>
                    <a:pt x="0" y="1452"/>
                    <a:pt x="46" y="1507"/>
                    <a:pt x="108" y="1519"/>
                  </a:cubicBezTo>
                  <a:cubicBezTo>
                    <a:pt x="116" y="1521"/>
                    <a:pt x="124" y="1522"/>
                    <a:pt x="134" y="1522"/>
                  </a:cubicBezTo>
                  <a:lnTo>
                    <a:pt x="6738" y="1565"/>
                  </a:lnTo>
                  <a:cubicBezTo>
                    <a:pt x="6812" y="1565"/>
                    <a:pt x="6873" y="1505"/>
                    <a:pt x="6873" y="1431"/>
                  </a:cubicBezTo>
                  <a:lnTo>
                    <a:pt x="6881" y="177"/>
                  </a:lnTo>
                  <a:cubicBezTo>
                    <a:pt x="6881" y="142"/>
                    <a:pt x="6868" y="108"/>
                    <a:pt x="6842" y="83"/>
                  </a:cubicBezTo>
                  <a:cubicBezTo>
                    <a:pt x="6817" y="57"/>
                    <a:pt x="6783" y="43"/>
                    <a:pt x="6747" y="43"/>
                  </a:cubicBezTo>
                  <a:lnTo>
                    <a:pt x="14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09" name="Google Shape;6309;p88"/>
            <p:cNvSpPr/>
            <p:nvPr/>
          </p:nvSpPr>
          <p:spPr>
            <a:xfrm>
              <a:off x="2208900" y="1986275"/>
              <a:ext cx="165325" cy="32400"/>
            </a:xfrm>
            <a:custGeom>
              <a:avLst/>
              <a:gdLst/>
              <a:ahLst/>
              <a:cxnLst/>
              <a:rect l="l" t="t" r="r" b="b"/>
              <a:pathLst>
                <a:path w="6613" h="1296" extrusionOk="0">
                  <a:moveTo>
                    <a:pt x="9" y="1"/>
                  </a:moveTo>
                  <a:lnTo>
                    <a:pt x="0" y="1253"/>
                  </a:lnTo>
                  <a:lnTo>
                    <a:pt x="6605" y="1296"/>
                  </a:lnTo>
                  <a:lnTo>
                    <a:pt x="6613" y="43"/>
                  </a:lnTo>
                  <a:lnTo>
                    <a:pt x="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10" name="Google Shape;6310;p88"/>
            <p:cNvSpPr/>
            <p:nvPr/>
          </p:nvSpPr>
          <p:spPr>
            <a:xfrm>
              <a:off x="2205500" y="1982900"/>
              <a:ext cx="172075" cy="39125"/>
            </a:xfrm>
            <a:custGeom>
              <a:avLst/>
              <a:gdLst/>
              <a:ahLst/>
              <a:cxnLst/>
              <a:rect l="l" t="t" r="r" b="b"/>
              <a:pathLst>
                <a:path w="6883" h="1565" extrusionOk="0">
                  <a:moveTo>
                    <a:pt x="277" y="269"/>
                  </a:moveTo>
                  <a:lnTo>
                    <a:pt x="6612" y="311"/>
                  </a:lnTo>
                  <a:lnTo>
                    <a:pt x="6606" y="1295"/>
                  </a:lnTo>
                  <a:lnTo>
                    <a:pt x="271" y="1254"/>
                  </a:lnTo>
                  <a:lnTo>
                    <a:pt x="277" y="269"/>
                  </a:lnTo>
                  <a:close/>
                  <a:moveTo>
                    <a:pt x="143" y="0"/>
                  </a:moveTo>
                  <a:cubicBezTo>
                    <a:pt x="69" y="0"/>
                    <a:pt x="10" y="60"/>
                    <a:pt x="9" y="134"/>
                  </a:cubicBezTo>
                  <a:lnTo>
                    <a:pt x="2" y="1386"/>
                  </a:lnTo>
                  <a:cubicBezTo>
                    <a:pt x="1" y="1422"/>
                    <a:pt x="15" y="1456"/>
                    <a:pt x="40" y="1482"/>
                  </a:cubicBezTo>
                  <a:cubicBezTo>
                    <a:pt x="59" y="1502"/>
                    <a:pt x="83" y="1514"/>
                    <a:pt x="110" y="1519"/>
                  </a:cubicBezTo>
                  <a:cubicBezTo>
                    <a:pt x="118" y="1521"/>
                    <a:pt x="126" y="1522"/>
                    <a:pt x="134" y="1522"/>
                  </a:cubicBezTo>
                  <a:lnTo>
                    <a:pt x="6739" y="1564"/>
                  </a:lnTo>
                  <a:cubicBezTo>
                    <a:pt x="6775" y="1564"/>
                    <a:pt x="6809" y="1550"/>
                    <a:pt x="6834" y="1525"/>
                  </a:cubicBezTo>
                  <a:cubicBezTo>
                    <a:pt x="6860" y="1500"/>
                    <a:pt x="6874" y="1466"/>
                    <a:pt x="6874" y="1431"/>
                  </a:cubicBezTo>
                  <a:lnTo>
                    <a:pt x="6883" y="177"/>
                  </a:lnTo>
                  <a:cubicBezTo>
                    <a:pt x="6883" y="103"/>
                    <a:pt x="6824" y="42"/>
                    <a:pt x="6749" y="42"/>
                  </a:cubicBezTo>
                  <a:lnTo>
                    <a:pt x="145" y="0"/>
                  </a:lnTo>
                  <a:cubicBezTo>
                    <a:pt x="144" y="0"/>
                    <a:pt x="143" y="0"/>
                    <a:pt x="1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11" name="Google Shape;6311;p88"/>
            <p:cNvSpPr/>
            <p:nvPr/>
          </p:nvSpPr>
          <p:spPr>
            <a:xfrm>
              <a:off x="1660850" y="2561175"/>
              <a:ext cx="758550" cy="57950"/>
            </a:xfrm>
            <a:custGeom>
              <a:avLst/>
              <a:gdLst/>
              <a:ahLst/>
              <a:cxnLst/>
              <a:rect l="l" t="t" r="r" b="b"/>
              <a:pathLst>
                <a:path w="30342" h="2318" extrusionOk="0">
                  <a:moveTo>
                    <a:pt x="14" y="0"/>
                  </a:moveTo>
                  <a:lnTo>
                    <a:pt x="1" y="2123"/>
                  </a:lnTo>
                  <a:lnTo>
                    <a:pt x="30328" y="2317"/>
                  </a:lnTo>
                  <a:lnTo>
                    <a:pt x="30342" y="194"/>
                  </a:lnTo>
                  <a:lnTo>
                    <a:pt x="1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12" name="Google Shape;6312;p88"/>
            <p:cNvSpPr/>
            <p:nvPr/>
          </p:nvSpPr>
          <p:spPr>
            <a:xfrm>
              <a:off x="1656125" y="2556425"/>
              <a:ext cx="767975" cy="67350"/>
            </a:xfrm>
            <a:custGeom>
              <a:avLst/>
              <a:gdLst/>
              <a:ahLst/>
              <a:cxnLst/>
              <a:rect l="l" t="t" r="r" b="b"/>
              <a:pathLst>
                <a:path w="30719" h="2694" extrusionOk="0">
                  <a:moveTo>
                    <a:pt x="390" y="378"/>
                  </a:moveTo>
                  <a:lnTo>
                    <a:pt x="30340" y="570"/>
                  </a:lnTo>
                  <a:lnTo>
                    <a:pt x="30328" y="2316"/>
                  </a:lnTo>
                  <a:lnTo>
                    <a:pt x="379" y="2124"/>
                  </a:lnTo>
                  <a:lnTo>
                    <a:pt x="390" y="378"/>
                  </a:lnTo>
                  <a:close/>
                  <a:moveTo>
                    <a:pt x="200" y="1"/>
                  </a:moveTo>
                  <a:cubicBezTo>
                    <a:pt x="152" y="1"/>
                    <a:pt x="106" y="20"/>
                    <a:pt x="71" y="54"/>
                  </a:cubicBezTo>
                  <a:cubicBezTo>
                    <a:pt x="35" y="89"/>
                    <a:pt x="15" y="138"/>
                    <a:pt x="15" y="187"/>
                  </a:cubicBezTo>
                  <a:lnTo>
                    <a:pt x="2" y="2310"/>
                  </a:lnTo>
                  <a:cubicBezTo>
                    <a:pt x="1" y="2402"/>
                    <a:pt x="66" y="2478"/>
                    <a:pt x="153" y="2496"/>
                  </a:cubicBezTo>
                  <a:cubicBezTo>
                    <a:pt x="164" y="2498"/>
                    <a:pt x="176" y="2499"/>
                    <a:pt x="189" y="2499"/>
                  </a:cubicBezTo>
                  <a:lnTo>
                    <a:pt x="30514" y="2693"/>
                  </a:lnTo>
                  <a:cubicBezTo>
                    <a:pt x="30618" y="2693"/>
                    <a:pt x="30704" y="2610"/>
                    <a:pt x="30704" y="2506"/>
                  </a:cubicBezTo>
                  <a:lnTo>
                    <a:pt x="30718" y="383"/>
                  </a:lnTo>
                  <a:cubicBezTo>
                    <a:pt x="30718" y="334"/>
                    <a:pt x="30699" y="286"/>
                    <a:pt x="30664" y="250"/>
                  </a:cubicBezTo>
                  <a:cubicBezTo>
                    <a:pt x="30629" y="215"/>
                    <a:pt x="30580" y="194"/>
                    <a:pt x="30531" y="194"/>
                  </a:cubicBezTo>
                  <a:lnTo>
                    <a:pt x="204" y="1"/>
                  </a:lnTo>
                  <a:cubicBezTo>
                    <a:pt x="203" y="1"/>
                    <a:pt x="202" y="1"/>
                    <a:pt x="2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313" name="Google Shape;6313;p88"/>
          <p:cNvGrpSpPr/>
          <p:nvPr/>
        </p:nvGrpSpPr>
        <p:grpSpPr>
          <a:xfrm>
            <a:off x="4260883" y="3375020"/>
            <a:ext cx="532951" cy="596795"/>
            <a:chOff x="3274450" y="3117600"/>
            <a:chExt cx="581000" cy="650600"/>
          </a:xfrm>
        </p:grpSpPr>
        <p:sp>
          <p:nvSpPr>
            <p:cNvPr id="6314" name="Google Shape;6314;p88"/>
            <p:cNvSpPr/>
            <p:nvPr/>
          </p:nvSpPr>
          <p:spPr>
            <a:xfrm>
              <a:off x="3663550" y="3122625"/>
              <a:ext cx="186375" cy="208050"/>
            </a:xfrm>
            <a:custGeom>
              <a:avLst/>
              <a:gdLst/>
              <a:ahLst/>
              <a:cxnLst/>
              <a:rect l="l" t="t" r="r" b="b"/>
              <a:pathLst>
                <a:path w="7455" h="8322" extrusionOk="0">
                  <a:moveTo>
                    <a:pt x="7455" y="0"/>
                  </a:moveTo>
                  <a:cubicBezTo>
                    <a:pt x="7454" y="1"/>
                    <a:pt x="4959" y="1678"/>
                    <a:pt x="2323" y="1678"/>
                  </a:cubicBezTo>
                  <a:cubicBezTo>
                    <a:pt x="2323" y="1678"/>
                    <a:pt x="1679" y="4295"/>
                    <a:pt x="1" y="6499"/>
                  </a:cubicBezTo>
                  <a:lnTo>
                    <a:pt x="1056" y="7410"/>
                  </a:lnTo>
                  <a:lnTo>
                    <a:pt x="2111" y="8321"/>
                  </a:lnTo>
                  <a:cubicBezTo>
                    <a:pt x="4046" y="6340"/>
                    <a:pt x="6542" y="5321"/>
                    <a:pt x="6542" y="5321"/>
                  </a:cubicBezTo>
                  <a:cubicBezTo>
                    <a:pt x="6159" y="2715"/>
                    <a:pt x="7455" y="1"/>
                    <a:pt x="74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15" name="Google Shape;6315;p88"/>
            <p:cNvSpPr/>
            <p:nvPr/>
          </p:nvSpPr>
          <p:spPr>
            <a:xfrm>
              <a:off x="3657950" y="3117600"/>
              <a:ext cx="197500" cy="218100"/>
            </a:xfrm>
            <a:custGeom>
              <a:avLst/>
              <a:gdLst/>
              <a:ahLst/>
              <a:cxnLst/>
              <a:rect l="l" t="t" r="r" b="b"/>
              <a:pathLst>
                <a:path w="7900" h="8724" extrusionOk="0">
                  <a:moveTo>
                    <a:pt x="7254" y="693"/>
                  </a:moveTo>
                  <a:lnTo>
                    <a:pt x="7254" y="693"/>
                  </a:lnTo>
                  <a:cubicBezTo>
                    <a:pt x="6901" y="1617"/>
                    <a:pt x="6314" y="3507"/>
                    <a:pt x="6546" y="5398"/>
                  </a:cubicBezTo>
                  <a:cubicBezTo>
                    <a:pt x="5995" y="5642"/>
                    <a:pt x="3998" y="6591"/>
                    <a:pt x="2325" y="8247"/>
                  </a:cubicBezTo>
                  <a:lnTo>
                    <a:pt x="499" y="6670"/>
                  </a:lnTo>
                  <a:cubicBezTo>
                    <a:pt x="1894" y="4774"/>
                    <a:pt x="2543" y="2659"/>
                    <a:pt x="2703" y="2078"/>
                  </a:cubicBezTo>
                  <a:cubicBezTo>
                    <a:pt x="4608" y="2033"/>
                    <a:pt x="6392" y="1177"/>
                    <a:pt x="7254" y="693"/>
                  </a:cubicBezTo>
                  <a:close/>
                  <a:moveTo>
                    <a:pt x="7679" y="0"/>
                  </a:moveTo>
                  <a:cubicBezTo>
                    <a:pt x="7640" y="0"/>
                    <a:pt x="7601" y="12"/>
                    <a:pt x="7567" y="35"/>
                  </a:cubicBezTo>
                  <a:cubicBezTo>
                    <a:pt x="7542" y="51"/>
                    <a:pt x="5092" y="1677"/>
                    <a:pt x="2548" y="1677"/>
                  </a:cubicBezTo>
                  <a:cubicBezTo>
                    <a:pt x="2455" y="1677"/>
                    <a:pt x="2374" y="1740"/>
                    <a:pt x="2351" y="1830"/>
                  </a:cubicBezTo>
                  <a:cubicBezTo>
                    <a:pt x="2345" y="1856"/>
                    <a:pt x="1698" y="4432"/>
                    <a:pt x="64" y="6578"/>
                  </a:cubicBezTo>
                  <a:cubicBezTo>
                    <a:pt x="1" y="6663"/>
                    <a:pt x="13" y="6783"/>
                    <a:pt x="93" y="6852"/>
                  </a:cubicBezTo>
                  <a:lnTo>
                    <a:pt x="2203" y="8675"/>
                  </a:lnTo>
                  <a:cubicBezTo>
                    <a:pt x="2241" y="8707"/>
                    <a:pt x="2288" y="8724"/>
                    <a:pt x="2335" y="8724"/>
                  </a:cubicBezTo>
                  <a:cubicBezTo>
                    <a:pt x="2356" y="8724"/>
                    <a:pt x="2377" y="8720"/>
                    <a:pt x="2397" y="8714"/>
                  </a:cubicBezTo>
                  <a:cubicBezTo>
                    <a:pt x="2427" y="8704"/>
                    <a:pt x="2455" y="8687"/>
                    <a:pt x="2479" y="8663"/>
                  </a:cubicBezTo>
                  <a:cubicBezTo>
                    <a:pt x="4361" y="6736"/>
                    <a:pt x="6818" y="5719"/>
                    <a:pt x="6843" y="5709"/>
                  </a:cubicBezTo>
                  <a:cubicBezTo>
                    <a:pt x="6929" y="5674"/>
                    <a:pt x="6979" y="5585"/>
                    <a:pt x="6966" y="5494"/>
                  </a:cubicBezTo>
                  <a:cubicBezTo>
                    <a:pt x="6596" y="2979"/>
                    <a:pt x="7847" y="315"/>
                    <a:pt x="7861" y="289"/>
                  </a:cubicBezTo>
                  <a:cubicBezTo>
                    <a:pt x="7900" y="207"/>
                    <a:pt x="7879" y="109"/>
                    <a:pt x="7810" y="49"/>
                  </a:cubicBezTo>
                  <a:cubicBezTo>
                    <a:pt x="7773" y="17"/>
                    <a:pt x="7726" y="0"/>
                    <a:pt x="76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16" name="Google Shape;6316;p88"/>
            <p:cNvSpPr/>
            <p:nvPr/>
          </p:nvSpPr>
          <p:spPr>
            <a:xfrm>
              <a:off x="3281100" y="3300875"/>
              <a:ext cx="420475" cy="462275"/>
            </a:xfrm>
            <a:custGeom>
              <a:avLst/>
              <a:gdLst/>
              <a:ahLst/>
              <a:cxnLst/>
              <a:rect l="l" t="t" r="r" b="b"/>
              <a:pathLst>
                <a:path w="16819" h="18491" extrusionOk="0">
                  <a:moveTo>
                    <a:pt x="15058" y="0"/>
                  </a:moveTo>
                  <a:cubicBezTo>
                    <a:pt x="12466" y="3001"/>
                    <a:pt x="6856" y="7917"/>
                    <a:pt x="2680" y="13132"/>
                  </a:cubicBezTo>
                  <a:cubicBezTo>
                    <a:pt x="0" y="16479"/>
                    <a:pt x="246" y="17657"/>
                    <a:pt x="876" y="18201"/>
                  </a:cubicBezTo>
                  <a:cubicBezTo>
                    <a:pt x="1069" y="18368"/>
                    <a:pt x="1315" y="18490"/>
                    <a:pt x="1647" y="18490"/>
                  </a:cubicBezTo>
                  <a:cubicBezTo>
                    <a:pt x="2401" y="18490"/>
                    <a:pt x="3600" y="17859"/>
                    <a:pt x="5629" y="15680"/>
                  </a:cubicBezTo>
                  <a:cubicBezTo>
                    <a:pt x="10181" y="10788"/>
                    <a:pt x="14228" y="4522"/>
                    <a:pt x="16819" y="1521"/>
                  </a:cubicBezTo>
                  <a:lnTo>
                    <a:pt x="1505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17" name="Google Shape;6317;p88"/>
            <p:cNvSpPr/>
            <p:nvPr/>
          </p:nvSpPr>
          <p:spPr>
            <a:xfrm>
              <a:off x="3274450" y="3295850"/>
              <a:ext cx="432275" cy="472350"/>
            </a:xfrm>
            <a:custGeom>
              <a:avLst/>
              <a:gdLst/>
              <a:ahLst/>
              <a:cxnLst/>
              <a:rect l="l" t="t" r="r" b="b"/>
              <a:pathLst>
                <a:path w="17291" h="18894" extrusionOk="0">
                  <a:moveTo>
                    <a:pt x="15345" y="485"/>
                  </a:moveTo>
                  <a:lnTo>
                    <a:pt x="16802" y="1744"/>
                  </a:lnTo>
                  <a:cubicBezTo>
                    <a:pt x="15821" y="2898"/>
                    <a:pt x="14657" y="4472"/>
                    <a:pt x="13318" y="6282"/>
                  </a:cubicBezTo>
                  <a:cubicBezTo>
                    <a:pt x="11074" y="9315"/>
                    <a:pt x="8530" y="12752"/>
                    <a:pt x="5748" y="15743"/>
                  </a:cubicBezTo>
                  <a:cubicBezTo>
                    <a:pt x="3646" y="18001"/>
                    <a:pt x="2523" y="18500"/>
                    <a:pt x="1910" y="18500"/>
                  </a:cubicBezTo>
                  <a:cubicBezTo>
                    <a:pt x="1564" y="18500"/>
                    <a:pt x="1380" y="18342"/>
                    <a:pt x="1274" y="18250"/>
                  </a:cubicBezTo>
                  <a:cubicBezTo>
                    <a:pt x="981" y="17997"/>
                    <a:pt x="88" y="17226"/>
                    <a:pt x="3103" y="13460"/>
                  </a:cubicBezTo>
                  <a:cubicBezTo>
                    <a:pt x="5657" y="10271"/>
                    <a:pt x="8688" y="7254"/>
                    <a:pt x="11362" y="4593"/>
                  </a:cubicBezTo>
                  <a:cubicBezTo>
                    <a:pt x="12958" y="3004"/>
                    <a:pt x="14345" y="1624"/>
                    <a:pt x="15345" y="485"/>
                  </a:cubicBezTo>
                  <a:close/>
                  <a:moveTo>
                    <a:pt x="15324" y="0"/>
                  </a:moveTo>
                  <a:cubicBezTo>
                    <a:pt x="15267" y="0"/>
                    <a:pt x="15211" y="24"/>
                    <a:pt x="15172" y="70"/>
                  </a:cubicBezTo>
                  <a:cubicBezTo>
                    <a:pt x="14174" y="1225"/>
                    <a:pt x="12739" y="2653"/>
                    <a:pt x="11077" y="4307"/>
                  </a:cubicBezTo>
                  <a:cubicBezTo>
                    <a:pt x="8396" y="6976"/>
                    <a:pt x="5357" y="10000"/>
                    <a:pt x="2789" y="13208"/>
                  </a:cubicBezTo>
                  <a:cubicBezTo>
                    <a:pt x="565" y="15983"/>
                    <a:pt x="1" y="17683"/>
                    <a:pt x="1011" y="18556"/>
                  </a:cubicBezTo>
                  <a:cubicBezTo>
                    <a:pt x="1271" y="18780"/>
                    <a:pt x="1569" y="18893"/>
                    <a:pt x="1911" y="18893"/>
                  </a:cubicBezTo>
                  <a:cubicBezTo>
                    <a:pt x="2099" y="18893"/>
                    <a:pt x="2300" y="18859"/>
                    <a:pt x="2515" y="18790"/>
                  </a:cubicBezTo>
                  <a:cubicBezTo>
                    <a:pt x="3426" y="18499"/>
                    <a:pt x="4585" y="17583"/>
                    <a:pt x="6043" y="16017"/>
                  </a:cubicBezTo>
                  <a:cubicBezTo>
                    <a:pt x="8841" y="13010"/>
                    <a:pt x="11391" y="9563"/>
                    <a:pt x="13642" y="6522"/>
                  </a:cubicBezTo>
                  <a:cubicBezTo>
                    <a:pt x="15036" y="4637"/>
                    <a:pt x="16240" y="3009"/>
                    <a:pt x="17238" y="1854"/>
                  </a:cubicBezTo>
                  <a:cubicBezTo>
                    <a:pt x="17273" y="1814"/>
                    <a:pt x="17290" y="1761"/>
                    <a:pt x="17286" y="1708"/>
                  </a:cubicBezTo>
                  <a:cubicBezTo>
                    <a:pt x="17282" y="1655"/>
                    <a:pt x="17257" y="1605"/>
                    <a:pt x="17217" y="1570"/>
                  </a:cubicBezTo>
                  <a:lnTo>
                    <a:pt x="15456" y="49"/>
                  </a:lnTo>
                  <a:cubicBezTo>
                    <a:pt x="15418" y="16"/>
                    <a:pt x="15370" y="0"/>
                    <a:pt x="153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18" name="Google Shape;6318;p88"/>
            <p:cNvSpPr/>
            <p:nvPr/>
          </p:nvSpPr>
          <p:spPr>
            <a:xfrm>
              <a:off x="3370075" y="3529825"/>
              <a:ext cx="156575" cy="175800"/>
            </a:xfrm>
            <a:custGeom>
              <a:avLst/>
              <a:gdLst/>
              <a:ahLst/>
              <a:cxnLst/>
              <a:rect l="l" t="t" r="r" b="b"/>
              <a:pathLst>
                <a:path w="6263" h="7032" extrusionOk="0">
                  <a:moveTo>
                    <a:pt x="6099" y="0"/>
                  </a:moveTo>
                  <a:cubicBezTo>
                    <a:pt x="6056" y="0"/>
                    <a:pt x="6014" y="19"/>
                    <a:pt x="5986" y="56"/>
                  </a:cubicBezTo>
                  <a:cubicBezTo>
                    <a:pt x="4378" y="2128"/>
                    <a:pt x="2946" y="3834"/>
                    <a:pt x="1607" y="5274"/>
                  </a:cubicBezTo>
                  <a:cubicBezTo>
                    <a:pt x="1052" y="5870"/>
                    <a:pt x="535" y="6376"/>
                    <a:pt x="67" y="6779"/>
                  </a:cubicBezTo>
                  <a:cubicBezTo>
                    <a:pt x="8" y="6831"/>
                    <a:pt x="0" y="6922"/>
                    <a:pt x="52" y="6982"/>
                  </a:cubicBezTo>
                  <a:cubicBezTo>
                    <a:pt x="80" y="7015"/>
                    <a:pt x="120" y="7032"/>
                    <a:pt x="161" y="7032"/>
                  </a:cubicBezTo>
                  <a:cubicBezTo>
                    <a:pt x="176" y="7032"/>
                    <a:pt x="191" y="7029"/>
                    <a:pt x="205" y="7025"/>
                  </a:cubicBezTo>
                  <a:cubicBezTo>
                    <a:pt x="224" y="7019"/>
                    <a:pt x="240" y="7010"/>
                    <a:pt x="255" y="6997"/>
                  </a:cubicBezTo>
                  <a:cubicBezTo>
                    <a:pt x="731" y="6586"/>
                    <a:pt x="1256" y="6073"/>
                    <a:pt x="1818" y="5471"/>
                  </a:cubicBezTo>
                  <a:cubicBezTo>
                    <a:pt x="3163" y="4025"/>
                    <a:pt x="4600" y="2311"/>
                    <a:pt x="6213" y="233"/>
                  </a:cubicBezTo>
                  <a:cubicBezTo>
                    <a:pt x="6262" y="170"/>
                    <a:pt x="6250" y="80"/>
                    <a:pt x="6187" y="30"/>
                  </a:cubicBezTo>
                  <a:cubicBezTo>
                    <a:pt x="6161" y="10"/>
                    <a:pt x="6130" y="0"/>
                    <a:pt x="6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19" name="Google Shape;6319;p88"/>
            <p:cNvSpPr/>
            <p:nvPr/>
          </p:nvSpPr>
          <p:spPr>
            <a:xfrm>
              <a:off x="3639200" y="3274075"/>
              <a:ext cx="88825" cy="82250"/>
            </a:xfrm>
            <a:custGeom>
              <a:avLst/>
              <a:gdLst/>
              <a:ahLst/>
              <a:cxnLst/>
              <a:rect l="l" t="t" r="r" b="b"/>
              <a:pathLst>
                <a:path w="3553" h="3290" extrusionOk="0">
                  <a:moveTo>
                    <a:pt x="789" y="0"/>
                  </a:moveTo>
                  <a:cubicBezTo>
                    <a:pt x="779" y="0"/>
                    <a:pt x="768" y="5"/>
                    <a:pt x="761" y="13"/>
                  </a:cubicBezTo>
                  <a:lnTo>
                    <a:pt x="15" y="877"/>
                  </a:lnTo>
                  <a:cubicBezTo>
                    <a:pt x="1" y="892"/>
                    <a:pt x="3" y="916"/>
                    <a:pt x="18" y="930"/>
                  </a:cubicBezTo>
                  <a:lnTo>
                    <a:pt x="2740" y="3280"/>
                  </a:lnTo>
                  <a:cubicBezTo>
                    <a:pt x="2748" y="3287"/>
                    <a:pt x="2757" y="3290"/>
                    <a:pt x="2766" y="3290"/>
                  </a:cubicBezTo>
                  <a:cubicBezTo>
                    <a:pt x="2776" y="3290"/>
                    <a:pt x="2787" y="3285"/>
                    <a:pt x="2794" y="3276"/>
                  </a:cubicBezTo>
                  <a:lnTo>
                    <a:pt x="3540" y="2412"/>
                  </a:lnTo>
                  <a:cubicBezTo>
                    <a:pt x="3553" y="2397"/>
                    <a:pt x="3551" y="2373"/>
                    <a:pt x="3535" y="2360"/>
                  </a:cubicBezTo>
                  <a:lnTo>
                    <a:pt x="813" y="9"/>
                  </a:lnTo>
                  <a:cubicBezTo>
                    <a:pt x="806" y="3"/>
                    <a:pt x="798" y="0"/>
                    <a:pt x="7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20" name="Google Shape;6320;p88"/>
            <p:cNvSpPr/>
            <p:nvPr/>
          </p:nvSpPr>
          <p:spPr>
            <a:xfrm>
              <a:off x="3638450" y="3275025"/>
              <a:ext cx="90350" cy="80325"/>
            </a:xfrm>
            <a:custGeom>
              <a:avLst/>
              <a:gdLst/>
              <a:ahLst/>
              <a:cxnLst/>
              <a:rect l="l" t="t" r="r" b="b"/>
              <a:pathLst>
                <a:path w="3614" h="3213" extrusionOk="0">
                  <a:moveTo>
                    <a:pt x="864" y="289"/>
                  </a:moveTo>
                  <a:cubicBezTo>
                    <a:pt x="943" y="289"/>
                    <a:pt x="1022" y="315"/>
                    <a:pt x="1086" y="370"/>
                  </a:cubicBezTo>
                  <a:lnTo>
                    <a:pt x="3135" y="2141"/>
                  </a:lnTo>
                  <a:cubicBezTo>
                    <a:pt x="3276" y="2262"/>
                    <a:pt x="3292" y="2476"/>
                    <a:pt x="3171" y="2617"/>
                  </a:cubicBezTo>
                  <a:lnTo>
                    <a:pt x="3005" y="2808"/>
                  </a:lnTo>
                  <a:cubicBezTo>
                    <a:pt x="2938" y="2885"/>
                    <a:pt x="2844" y="2925"/>
                    <a:pt x="2749" y="2925"/>
                  </a:cubicBezTo>
                  <a:cubicBezTo>
                    <a:pt x="2671" y="2925"/>
                    <a:pt x="2592" y="2898"/>
                    <a:pt x="2529" y="2843"/>
                  </a:cubicBezTo>
                  <a:lnTo>
                    <a:pt x="479" y="1073"/>
                  </a:lnTo>
                  <a:cubicBezTo>
                    <a:pt x="338" y="951"/>
                    <a:pt x="323" y="737"/>
                    <a:pt x="444" y="596"/>
                  </a:cubicBezTo>
                  <a:lnTo>
                    <a:pt x="609" y="405"/>
                  </a:lnTo>
                  <a:cubicBezTo>
                    <a:pt x="651" y="357"/>
                    <a:pt x="704" y="323"/>
                    <a:pt x="761" y="304"/>
                  </a:cubicBezTo>
                  <a:cubicBezTo>
                    <a:pt x="795" y="294"/>
                    <a:pt x="829" y="289"/>
                    <a:pt x="864" y="289"/>
                  </a:cubicBezTo>
                  <a:close/>
                  <a:moveTo>
                    <a:pt x="865" y="1"/>
                  </a:moveTo>
                  <a:cubicBezTo>
                    <a:pt x="689" y="1"/>
                    <a:pt x="515" y="74"/>
                    <a:pt x="391" y="217"/>
                  </a:cubicBezTo>
                  <a:lnTo>
                    <a:pt x="226" y="408"/>
                  </a:lnTo>
                  <a:cubicBezTo>
                    <a:pt x="1" y="669"/>
                    <a:pt x="30" y="1065"/>
                    <a:pt x="291" y="1291"/>
                  </a:cubicBezTo>
                  <a:lnTo>
                    <a:pt x="2341" y="3060"/>
                  </a:lnTo>
                  <a:cubicBezTo>
                    <a:pt x="2458" y="3163"/>
                    <a:pt x="2604" y="3213"/>
                    <a:pt x="2749" y="3213"/>
                  </a:cubicBezTo>
                  <a:cubicBezTo>
                    <a:pt x="2814" y="3213"/>
                    <a:pt x="2879" y="3203"/>
                    <a:pt x="2941" y="3183"/>
                  </a:cubicBezTo>
                  <a:cubicBezTo>
                    <a:pt x="3047" y="3149"/>
                    <a:pt x="3145" y="3086"/>
                    <a:pt x="3223" y="2997"/>
                  </a:cubicBezTo>
                  <a:lnTo>
                    <a:pt x="3388" y="2805"/>
                  </a:lnTo>
                  <a:cubicBezTo>
                    <a:pt x="3614" y="2544"/>
                    <a:pt x="3585" y="2148"/>
                    <a:pt x="3324" y="1923"/>
                  </a:cubicBezTo>
                  <a:lnTo>
                    <a:pt x="1274" y="153"/>
                  </a:lnTo>
                  <a:cubicBezTo>
                    <a:pt x="1156" y="51"/>
                    <a:pt x="1010" y="1"/>
                    <a:pt x="8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321" name="Google Shape;6321;p88"/>
          <p:cNvGrpSpPr/>
          <p:nvPr/>
        </p:nvGrpSpPr>
        <p:grpSpPr>
          <a:xfrm>
            <a:off x="5204556" y="3426687"/>
            <a:ext cx="440098" cy="548270"/>
            <a:chOff x="4303200" y="3173925"/>
            <a:chExt cx="479775" cy="597700"/>
          </a:xfrm>
        </p:grpSpPr>
        <p:sp>
          <p:nvSpPr>
            <p:cNvPr id="6322" name="Google Shape;6322;p88"/>
            <p:cNvSpPr/>
            <p:nvPr/>
          </p:nvSpPr>
          <p:spPr>
            <a:xfrm>
              <a:off x="4368500" y="3250425"/>
              <a:ext cx="376300" cy="435850"/>
            </a:xfrm>
            <a:custGeom>
              <a:avLst/>
              <a:gdLst/>
              <a:ahLst/>
              <a:cxnLst/>
              <a:rect l="l" t="t" r="r" b="b"/>
              <a:pathLst>
                <a:path w="15052" h="17434" extrusionOk="0">
                  <a:moveTo>
                    <a:pt x="10891" y="1"/>
                  </a:moveTo>
                  <a:lnTo>
                    <a:pt x="1" y="14254"/>
                  </a:lnTo>
                  <a:lnTo>
                    <a:pt x="4161" y="17433"/>
                  </a:lnTo>
                  <a:lnTo>
                    <a:pt x="15051" y="3180"/>
                  </a:lnTo>
                  <a:lnTo>
                    <a:pt x="14427" y="1385"/>
                  </a:lnTo>
                  <a:lnTo>
                    <a:pt x="12832" y="166"/>
                  </a:lnTo>
                  <a:lnTo>
                    <a:pt x="1089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23" name="Google Shape;6323;p88"/>
            <p:cNvSpPr/>
            <p:nvPr/>
          </p:nvSpPr>
          <p:spPr>
            <a:xfrm>
              <a:off x="4363225" y="3245750"/>
              <a:ext cx="386475" cy="445175"/>
            </a:xfrm>
            <a:custGeom>
              <a:avLst/>
              <a:gdLst/>
              <a:ahLst/>
              <a:cxnLst/>
              <a:rect l="l" t="t" r="r" b="b"/>
              <a:pathLst>
                <a:path w="15459" h="17807" extrusionOk="0">
                  <a:moveTo>
                    <a:pt x="11188" y="382"/>
                  </a:moveTo>
                  <a:lnTo>
                    <a:pt x="12973" y="534"/>
                  </a:lnTo>
                  <a:lnTo>
                    <a:pt x="14480" y="1686"/>
                  </a:lnTo>
                  <a:lnTo>
                    <a:pt x="15053" y="3333"/>
                  </a:lnTo>
                  <a:lnTo>
                    <a:pt x="4337" y="17359"/>
                  </a:lnTo>
                  <a:lnTo>
                    <a:pt x="473" y="14407"/>
                  </a:lnTo>
                  <a:lnTo>
                    <a:pt x="11188" y="382"/>
                  </a:lnTo>
                  <a:close/>
                  <a:moveTo>
                    <a:pt x="11103" y="1"/>
                  </a:moveTo>
                  <a:cubicBezTo>
                    <a:pt x="11045" y="1"/>
                    <a:pt x="10989" y="28"/>
                    <a:pt x="10953" y="75"/>
                  </a:cubicBezTo>
                  <a:lnTo>
                    <a:pt x="64" y="14328"/>
                  </a:lnTo>
                  <a:cubicBezTo>
                    <a:pt x="1" y="14411"/>
                    <a:pt x="16" y="14528"/>
                    <a:pt x="99" y="14590"/>
                  </a:cubicBezTo>
                  <a:lnTo>
                    <a:pt x="4258" y="17768"/>
                  </a:lnTo>
                  <a:cubicBezTo>
                    <a:pt x="4291" y="17793"/>
                    <a:pt x="4331" y="17806"/>
                    <a:pt x="4372" y="17806"/>
                  </a:cubicBezTo>
                  <a:cubicBezTo>
                    <a:pt x="4380" y="17806"/>
                    <a:pt x="4388" y="17806"/>
                    <a:pt x="4396" y="17805"/>
                  </a:cubicBezTo>
                  <a:cubicBezTo>
                    <a:pt x="4446" y="17798"/>
                    <a:pt x="4490" y="17773"/>
                    <a:pt x="4520" y="17733"/>
                  </a:cubicBezTo>
                  <a:lnTo>
                    <a:pt x="15411" y="3480"/>
                  </a:lnTo>
                  <a:cubicBezTo>
                    <a:pt x="15449" y="3429"/>
                    <a:pt x="15459" y="3364"/>
                    <a:pt x="15438" y="3305"/>
                  </a:cubicBezTo>
                  <a:lnTo>
                    <a:pt x="14814" y="1510"/>
                  </a:lnTo>
                  <a:cubicBezTo>
                    <a:pt x="14803" y="1476"/>
                    <a:pt x="14780" y="1445"/>
                    <a:pt x="14751" y="1424"/>
                  </a:cubicBezTo>
                  <a:lnTo>
                    <a:pt x="13156" y="205"/>
                  </a:lnTo>
                  <a:cubicBezTo>
                    <a:pt x="13127" y="184"/>
                    <a:pt x="13095" y="170"/>
                    <a:pt x="13059" y="167"/>
                  </a:cubicBezTo>
                  <a:lnTo>
                    <a:pt x="11118" y="2"/>
                  </a:lnTo>
                  <a:cubicBezTo>
                    <a:pt x="11113" y="1"/>
                    <a:pt x="11108" y="1"/>
                    <a:pt x="111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24" name="Google Shape;6324;p88"/>
            <p:cNvSpPr/>
            <p:nvPr/>
          </p:nvSpPr>
          <p:spPr>
            <a:xfrm>
              <a:off x="4640750" y="3178575"/>
              <a:ext cx="137300" cy="151350"/>
            </a:xfrm>
            <a:custGeom>
              <a:avLst/>
              <a:gdLst/>
              <a:ahLst/>
              <a:cxnLst/>
              <a:rect l="l" t="t" r="r" b="b"/>
              <a:pathLst>
                <a:path w="5492" h="6054" extrusionOk="0">
                  <a:moveTo>
                    <a:pt x="5491" y="0"/>
                  </a:moveTo>
                  <a:lnTo>
                    <a:pt x="1" y="2875"/>
                  </a:lnTo>
                  <a:lnTo>
                    <a:pt x="1793" y="3403"/>
                  </a:lnTo>
                  <a:lnTo>
                    <a:pt x="2081" y="4464"/>
                  </a:lnTo>
                  <a:lnTo>
                    <a:pt x="3179" y="4463"/>
                  </a:lnTo>
                  <a:lnTo>
                    <a:pt x="4161" y="6054"/>
                  </a:lnTo>
                  <a:lnTo>
                    <a:pt x="549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25" name="Google Shape;6325;p88"/>
            <p:cNvSpPr/>
            <p:nvPr/>
          </p:nvSpPr>
          <p:spPr>
            <a:xfrm>
              <a:off x="4635950" y="3173925"/>
              <a:ext cx="147025" cy="160650"/>
            </a:xfrm>
            <a:custGeom>
              <a:avLst/>
              <a:gdLst/>
              <a:ahLst/>
              <a:cxnLst/>
              <a:rect l="l" t="t" r="r" b="b"/>
              <a:pathLst>
                <a:path w="5881" h="6426" extrusionOk="0">
                  <a:moveTo>
                    <a:pt x="5415" y="538"/>
                  </a:moveTo>
                  <a:lnTo>
                    <a:pt x="4270" y="5749"/>
                  </a:lnTo>
                  <a:lnTo>
                    <a:pt x="3531" y="4551"/>
                  </a:lnTo>
                  <a:cubicBezTo>
                    <a:pt x="3497" y="4495"/>
                    <a:pt x="3436" y="4462"/>
                    <a:pt x="3371" y="4462"/>
                  </a:cubicBezTo>
                  <a:lnTo>
                    <a:pt x="2416" y="4463"/>
                  </a:lnTo>
                  <a:lnTo>
                    <a:pt x="2165" y="3540"/>
                  </a:lnTo>
                  <a:cubicBezTo>
                    <a:pt x="2149" y="3478"/>
                    <a:pt x="2100" y="3429"/>
                    <a:pt x="2037" y="3410"/>
                  </a:cubicBezTo>
                  <a:lnTo>
                    <a:pt x="688" y="3012"/>
                  </a:lnTo>
                  <a:lnTo>
                    <a:pt x="5415" y="538"/>
                  </a:lnTo>
                  <a:close/>
                  <a:moveTo>
                    <a:pt x="5684" y="0"/>
                  </a:moveTo>
                  <a:cubicBezTo>
                    <a:pt x="5654" y="0"/>
                    <a:pt x="5624" y="7"/>
                    <a:pt x="5597" y="22"/>
                  </a:cubicBezTo>
                  <a:lnTo>
                    <a:pt x="106" y="2895"/>
                  </a:lnTo>
                  <a:cubicBezTo>
                    <a:pt x="39" y="2930"/>
                    <a:pt x="0" y="3003"/>
                    <a:pt x="7" y="3079"/>
                  </a:cubicBezTo>
                  <a:cubicBezTo>
                    <a:pt x="15" y="3154"/>
                    <a:pt x="67" y="3218"/>
                    <a:pt x="140" y="3240"/>
                  </a:cubicBezTo>
                  <a:lnTo>
                    <a:pt x="1833" y="3738"/>
                  </a:lnTo>
                  <a:lnTo>
                    <a:pt x="2093" y="4699"/>
                  </a:lnTo>
                  <a:cubicBezTo>
                    <a:pt x="2115" y="4780"/>
                    <a:pt x="2189" y="4837"/>
                    <a:pt x="2273" y="4837"/>
                  </a:cubicBezTo>
                  <a:lnTo>
                    <a:pt x="3267" y="4836"/>
                  </a:lnTo>
                  <a:lnTo>
                    <a:pt x="4194" y="6337"/>
                  </a:lnTo>
                  <a:cubicBezTo>
                    <a:pt x="4229" y="6393"/>
                    <a:pt x="4289" y="6426"/>
                    <a:pt x="4353" y="6426"/>
                  </a:cubicBezTo>
                  <a:cubicBezTo>
                    <a:pt x="4364" y="6426"/>
                    <a:pt x="4374" y="6425"/>
                    <a:pt x="4384" y="6423"/>
                  </a:cubicBezTo>
                  <a:cubicBezTo>
                    <a:pt x="4459" y="6410"/>
                    <a:pt x="4519" y="6354"/>
                    <a:pt x="4535" y="6280"/>
                  </a:cubicBezTo>
                  <a:lnTo>
                    <a:pt x="5865" y="226"/>
                  </a:lnTo>
                  <a:cubicBezTo>
                    <a:pt x="5881" y="155"/>
                    <a:pt x="5854" y="82"/>
                    <a:pt x="5796" y="38"/>
                  </a:cubicBezTo>
                  <a:cubicBezTo>
                    <a:pt x="5763" y="13"/>
                    <a:pt x="5724" y="0"/>
                    <a:pt x="56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26" name="Google Shape;6326;p88"/>
            <p:cNvSpPr/>
            <p:nvPr/>
          </p:nvSpPr>
          <p:spPr>
            <a:xfrm>
              <a:off x="4344995" y="3606768"/>
              <a:ext cx="127550" cy="110250"/>
            </a:xfrm>
            <a:custGeom>
              <a:avLst/>
              <a:gdLst/>
              <a:ahLst/>
              <a:cxnLst/>
              <a:rect l="l" t="t" r="r" b="b"/>
              <a:pathLst>
                <a:path w="5102" h="4410" extrusionOk="0">
                  <a:moveTo>
                    <a:pt x="941" y="0"/>
                  </a:moveTo>
                  <a:lnTo>
                    <a:pt x="1" y="1230"/>
                  </a:lnTo>
                  <a:lnTo>
                    <a:pt x="4161" y="4409"/>
                  </a:lnTo>
                  <a:lnTo>
                    <a:pt x="5102" y="3178"/>
                  </a:lnTo>
                  <a:lnTo>
                    <a:pt x="94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27" name="Google Shape;6327;p88"/>
            <p:cNvSpPr/>
            <p:nvPr/>
          </p:nvSpPr>
          <p:spPr>
            <a:xfrm>
              <a:off x="4340225" y="3602100"/>
              <a:ext cx="137075" cy="119600"/>
            </a:xfrm>
            <a:custGeom>
              <a:avLst/>
              <a:gdLst/>
              <a:ahLst/>
              <a:cxnLst/>
              <a:rect l="l" t="t" r="r" b="b"/>
              <a:pathLst>
                <a:path w="5483" h="4784" extrusionOk="0">
                  <a:moveTo>
                    <a:pt x="1167" y="449"/>
                  </a:moveTo>
                  <a:lnTo>
                    <a:pt x="5030" y="3401"/>
                  </a:lnTo>
                  <a:lnTo>
                    <a:pt x="4317" y="4335"/>
                  </a:lnTo>
                  <a:lnTo>
                    <a:pt x="453" y="1384"/>
                  </a:lnTo>
                  <a:lnTo>
                    <a:pt x="1167" y="449"/>
                  </a:lnTo>
                  <a:close/>
                  <a:moveTo>
                    <a:pt x="1131" y="1"/>
                  </a:moveTo>
                  <a:cubicBezTo>
                    <a:pt x="1075" y="1"/>
                    <a:pt x="1020" y="26"/>
                    <a:pt x="984" y="74"/>
                  </a:cubicBezTo>
                  <a:lnTo>
                    <a:pt x="44" y="1305"/>
                  </a:lnTo>
                  <a:cubicBezTo>
                    <a:pt x="13" y="1344"/>
                    <a:pt x="0" y="1394"/>
                    <a:pt x="7" y="1443"/>
                  </a:cubicBezTo>
                  <a:cubicBezTo>
                    <a:pt x="13" y="1492"/>
                    <a:pt x="38" y="1537"/>
                    <a:pt x="79" y="1567"/>
                  </a:cubicBezTo>
                  <a:lnTo>
                    <a:pt x="4239" y="4745"/>
                  </a:lnTo>
                  <a:cubicBezTo>
                    <a:pt x="4272" y="4771"/>
                    <a:pt x="4313" y="4783"/>
                    <a:pt x="4352" y="4783"/>
                  </a:cubicBezTo>
                  <a:cubicBezTo>
                    <a:pt x="4408" y="4783"/>
                    <a:pt x="4464" y="4758"/>
                    <a:pt x="4500" y="4710"/>
                  </a:cubicBezTo>
                  <a:lnTo>
                    <a:pt x="5440" y="3479"/>
                  </a:lnTo>
                  <a:cubicBezTo>
                    <a:pt x="5471" y="3440"/>
                    <a:pt x="5483" y="3390"/>
                    <a:pt x="5477" y="3342"/>
                  </a:cubicBezTo>
                  <a:cubicBezTo>
                    <a:pt x="5471" y="3292"/>
                    <a:pt x="5445" y="3248"/>
                    <a:pt x="5405" y="3218"/>
                  </a:cubicBezTo>
                  <a:lnTo>
                    <a:pt x="1245" y="39"/>
                  </a:lnTo>
                  <a:cubicBezTo>
                    <a:pt x="1211" y="13"/>
                    <a:pt x="1171" y="1"/>
                    <a:pt x="11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28" name="Google Shape;6328;p88"/>
            <p:cNvSpPr/>
            <p:nvPr/>
          </p:nvSpPr>
          <p:spPr>
            <a:xfrm>
              <a:off x="4303200" y="3637550"/>
              <a:ext cx="145825" cy="134075"/>
            </a:xfrm>
            <a:custGeom>
              <a:avLst/>
              <a:gdLst/>
              <a:ahLst/>
              <a:cxnLst/>
              <a:rect l="l" t="t" r="r" b="b"/>
              <a:pathLst>
                <a:path w="5833" h="5363" extrusionOk="0">
                  <a:moveTo>
                    <a:pt x="1673" y="1"/>
                  </a:moveTo>
                  <a:lnTo>
                    <a:pt x="31" y="2149"/>
                  </a:lnTo>
                  <a:cubicBezTo>
                    <a:pt x="1" y="2188"/>
                    <a:pt x="9" y="2244"/>
                    <a:pt x="48" y="2275"/>
                  </a:cubicBezTo>
                  <a:lnTo>
                    <a:pt x="4065" y="5344"/>
                  </a:lnTo>
                  <a:cubicBezTo>
                    <a:pt x="4081" y="5357"/>
                    <a:pt x="4101" y="5363"/>
                    <a:pt x="4120" y="5363"/>
                  </a:cubicBezTo>
                  <a:cubicBezTo>
                    <a:pt x="4147" y="5363"/>
                    <a:pt x="4174" y="5351"/>
                    <a:pt x="4191" y="5328"/>
                  </a:cubicBezTo>
                  <a:lnTo>
                    <a:pt x="5833" y="3178"/>
                  </a:lnTo>
                  <a:lnTo>
                    <a:pt x="167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29" name="Google Shape;6329;p88"/>
            <p:cNvSpPr/>
            <p:nvPr/>
          </p:nvSpPr>
          <p:spPr>
            <a:xfrm>
              <a:off x="4307850" y="3632875"/>
              <a:ext cx="145950" cy="133550"/>
            </a:xfrm>
            <a:custGeom>
              <a:avLst/>
              <a:gdLst/>
              <a:ahLst/>
              <a:cxnLst/>
              <a:rect l="l" t="t" r="r" b="b"/>
              <a:pathLst>
                <a:path w="5838" h="5342" extrusionOk="0">
                  <a:moveTo>
                    <a:pt x="1522" y="449"/>
                  </a:moveTo>
                  <a:lnTo>
                    <a:pt x="5385" y="3400"/>
                  </a:lnTo>
                  <a:lnTo>
                    <a:pt x="4454" y="4620"/>
                  </a:lnTo>
                  <a:cubicBezTo>
                    <a:pt x="4310" y="4808"/>
                    <a:pt x="4102" y="4930"/>
                    <a:pt x="3866" y="4960"/>
                  </a:cubicBezTo>
                  <a:cubicBezTo>
                    <a:pt x="3827" y="4966"/>
                    <a:pt x="3787" y="4968"/>
                    <a:pt x="3747" y="4968"/>
                  </a:cubicBezTo>
                  <a:cubicBezTo>
                    <a:pt x="3554" y="4968"/>
                    <a:pt x="3368" y="4906"/>
                    <a:pt x="3211" y="4787"/>
                  </a:cubicBezTo>
                  <a:lnTo>
                    <a:pt x="757" y="2911"/>
                  </a:lnTo>
                  <a:cubicBezTo>
                    <a:pt x="568" y="2767"/>
                    <a:pt x="447" y="2559"/>
                    <a:pt x="416" y="2324"/>
                  </a:cubicBezTo>
                  <a:cubicBezTo>
                    <a:pt x="384" y="2089"/>
                    <a:pt x="446" y="1857"/>
                    <a:pt x="590" y="1668"/>
                  </a:cubicBezTo>
                  <a:lnTo>
                    <a:pt x="1522" y="449"/>
                  </a:lnTo>
                  <a:close/>
                  <a:moveTo>
                    <a:pt x="1488" y="0"/>
                  </a:moveTo>
                  <a:cubicBezTo>
                    <a:pt x="1479" y="0"/>
                    <a:pt x="1471" y="1"/>
                    <a:pt x="1462" y="2"/>
                  </a:cubicBezTo>
                  <a:cubicBezTo>
                    <a:pt x="1413" y="9"/>
                    <a:pt x="1368" y="34"/>
                    <a:pt x="1339" y="74"/>
                  </a:cubicBezTo>
                  <a:lnTo>
                    <a:pt x="294" y="1441"/>
                  </a:lnTo>
                  <a:cubicBezTo>
                    <a:pt x="89" y="1709"/>
                    <a:pt x="1" y="2040"/>
                    <a:pt x="46" y="2373"/>
                  </a:cubicBezTo>
                  <a:cubicBezTo>
                    <a:pt x="90" y="2707"/>
                    <a:pt x="262" y="3003"/>
                    <a:pt x="529" y="3207"/>
                  </a:cubicBezTo>
                  <a:lnTo>
                    <a:pt x="2984" y="5083"/>
                  </a:lnTo>
                  <a:cubicBezTo>
                    <a:pt x="3206" y="5252"/>
                    <a:pt x="3472" y="5342"/>
                    <a:pt x="3747" y="5342"/>
                  </a:cubicBezTo>
                  <a:cubicBezTo>
                    <a:pt x="3803" y="5342"/>
                    <a:pt x="3859" y="5338"/>
                    <a:pt x="3916" y="5331"/>
                  </a:cubicBezTo>
                  <a:cubicBezTo>
                    <a:pt x="4250" y="5286"/>
                    <a:pt x="4546" y="5114"/>
                    <a:pt x="4750" y="4846"/>
                  </a:cubicBezTo>
                  <a:lnTo>
                    <a:pt x="5795" y="3479"/>
                  </a:lnTo>
                  <a:cubicBezTo>
                    <a:pt x="5826" y="3439"/>
                    <a:pt x="5838" y="3390"/>
                    <a:pt x="5832" y="3341"/>
                  </a:cubicBezTo>
                  <a:cubicBezTo>
                    <a:pt x="5826" y="3292"/>
                    <a:pt x="5800" y="3248"/>
                    <a:pt x="5760" y="3217"/>
                  </a:cubicBezTo>
                  <a:lnTo>
                    <a:pt x="1600" y="39"/>
                  </a:lnTo>
                  <a:cubicBezTo>
                    <a:pt x="1568" y="14"/>
                    <a:pt x="1528" y="0"/>
                    <a:pt x="14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30" name="Google Shape;6330;p88"/>
            <p:cNvSpPr/>
            <p:nvPr/>
          </p:nvSpPr>
          <p:spPr>
            <a:xfrm>
              <a:off x="4589250" y="3265125"/>
              <a:ext cx="95175" cy="124600"/>
            </a:xfrm>
            <a:custGeom>
              <a:avLst/>
              <a:gdLst/>
              <a:ahLst/>
              <a:cxnLst/>
              <a:rect l="l" t="t" r="r" b="b"/>
              <a:pathLst>
                <a:path w="3807" h="4984" extrusionOk="0">
                  <a:moveTo>
                    <a:pt x="3807" y="1"/>
                  </a:moveTo>
                  <a:lnTo>
                    <a:pt x="1" y="4984"/>
                  </a:lnTo>
                </a:path>
              </a:pathLst>
            </a:custGeom>
            <a:solidFill>
              <a:srgbClr val="FFE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31" name="Google Shape;6331;p88"/>
            <p:cNvSpPr/>
            <p:nvPr/>
          </p:nvSpPr>
          <p:spPr>
            <a:xfrm>
              <a:off x="4583975" y="3260475"/>
              <a:ext cx="105725" cy="133925"/>
            </a:xfrm>
            <a:custGeom>
              <a:avLst/>
              <a:gdLst/>
              <a:ahLst/>
              <a:cxnLst/>
              <a:rect l="l" t="t" r="r" b="b"/>
              <a:pathLst>
                <a:path w="4229" h="5357" extrusionOk="0">
                  <a:moveTo>
                    <a:pt x="4019" y="1"/>
                  </a:moveTo>
                  <a:cubicBezTo>
                    <a:pt x="3962" y="1"/>
                    <a:pt x="3907" y="26"/>
                    <a:pt x="3870" y="74"/>
                  </a:cubicBezTo>
                  <a:lnTo>
                    <a:pt x="64" y="5056"/>
                  </a:lnTo>
                  <a:cubicBezTo>
                    <a:pt x="1" y="5139"/>
                    <a:pt x="16" y="5256"/>
                    <a:pt x="98" y="5318"/>
                  </a:cubicBezTo>
                  <a:cubicBezTo>
                    <a:pt x="132" y="5343"/>
                    <a:pt x="171" y="5357"/>
                    <a:pt x="212" y="5357"/>
                  </a:cubicBezTo>
                  <a:cubicBezTo>
                    <a:pt x="267" y="5357"/>
                    <a:pt x="323" y="5331"/>
                    <a:pt x="360" y="5283"/>
                  </a:cubicBezTo>
                  <a:lnTo>
                    <a:pt x="4166" y="301"/>
                  </a:lnTo>
                  <a:cubicBezTo>
                    <a:pt x="4229" y="219"/>
                    <a:pt x="4213" y="102"/>
                    <a:pt x="4131" y="39"/>
                  </a:cubicBezTo>
                  <a:cubicBezTo>
                    <a:pt x="4097" y="13"/>
                    <a:pt x="4058" y="1"/>
                    <a:pt x="40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32" name="Google Shape;6332;p88"/>
            <p:cNvSpPr/>
            <p:nvPr/>
          </p:nvSpPr>
          <p:spPr>
            <a:xfrm>
              <a:off x="4623900" y="3291650"/>
              <a:ext cx="95225" cy="124550"/>
            </a:xfrm>
            <a:custGeom>
              <a:avLst/>
              <a:gdLst/>
              <a:ahLst/>
              <a:cxnLst/>
              <a:rect l="l" t="t" r="r" b="b"/>
              <a:pathLst>
                <a:path w="3809" h="4982" extrusionOk="0">
                  <a:moveTo>
                    <a:pt x="3808" y="0"/>
                  </a:moveTo>
                  <a:lnTo>
                    <a:pt x="1" y="4982"/>
                  </a:lnTo>
                </a:path>
              </a:pathLst>
            </a:custGeom>
            <a:solidFill>
              <a:srgbClr val="FFE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33" name="Google Shape;6333;p88"/>
            <p:cNvSpPr/>
            <p:nvPr/>
          </p:nvSpPr>
          <p:spPr>
            <a:xfrm>
              <a:off x="4618650" y="3286975"/>
              <a:ext cx="105725" cy="133925"/>
            </a:xfrm>
            <a:custGeom>
              <a:avLst/>
              <a:gdLst/>
              <a:ahLst/>
              <a:cxnLst/>
              <a:rect l="l" t="t" r="r" b="b"/>
              <a:pathLst>
                <a:path w="4229" h="5357" extrusionOk="0">
                  <a:moveTo>
                    <a:pt x="4018" y="1"/>
                  </a:moveTo>
                  <a:cubicBezTo>
                    <a:pt x="3961" y="1"/>
                    <a:pt x="3906" y="26"/>
                    <a:pt x="3870" y="74"/>
                  </a:cubicBezTo>
                  <a:lnTo>
                    <a:pt x="63" y="5056"/>
                  </a:lnTo>
                  <a:cubicBezTo>
                    <a:pt x="0" y="5138"/>
                    <a:pt x="17" y="5255"/>
                    <a:pt x="98" y="5318"/>
                  </a:cubicBezTo>
                  <a:cubicBezTo>
                    <a:pt x="132" y="5344"/>
                    <a:pt x="172" y="5356"/>
                    <a:pt x="211" y="5356"/>
                  </a:cubicBezTo>
                  <a:cubicBezTo>
                    <a:pt x="267" y="5356"/>
                    <a:pt x="323" y="5330"/>
                    <a:pt x="360" y="5283"/>
                  </a:cubicBezTo>
                  <a:lnTo>
                    <a:pt x="4166" y="300"/>
                  </a:lnTo>
                  <a:cubicBezTo>
                    <a:pt x="4229" y="218"/>
                    <a:pt x="4213" y="101"/>
                    <a:pt x="4131" y="39"/>
                  </a:cubicBezTo>
                  <a:cubicBezTo>
                    <a:pt x="4097" y="13"/>
                    <a:pt x="4057" y="1"/>
                    <a:pt x="40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34" name="Google Shape;6334;p88"/>
            <p:cNvSpPr/>
            <p:nvPr/>
          </p:nvSpPr>
          <p:spPr>
            <a:xfrm>
              <a:off x="4437850" y="3478750"/>
              <a:ext cx="138325" cy="181025"/>
            </a:xfrm>
            <a:custGeom>
              <a:avLst/>
              <a:gdLst/>
              <a:ahLst/>
              <a:cxnLst/>
              <a:rect l="l" t="t" r="r" b="b"/>
              <a:pathLst>
                <a:path w="5533" h="7241" extrusionOk="0">
                  <a:moveTo>
                    <a:pt x="0" y="7240"/>
                  </a:moveTo>
                  <a:lnTo>
                    <a:pt x="5532" y="0"/>
                  </a:lnTo>
                </a:path>
              </a:pathLst>
            </a:custGeom>
            <a:solidFill>
              <a:srgbClr val="FFE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35" name="Google Shape;6335;p88"/>
            <p:cNvSpPr/>
            <p:nvPr/>
          </p:nvSpPr>
          <p:spPr>
            <a:xfrm>
              <a:off x="4432575" y="3474050"/>
              <a:ext cx="148850" cy="190400"/>
            </a:xfrm>
            <a:custGeom>
              <a:avLst/>
              <a:gdLst/>
              <a:ahLst/>
              <a:cxnLst/>
              <a:rect l="l" t="t" r="r" b="b"/>
              <a:pathLst>
                <a:path w="5954" h="7616" extrusionOk="0">
                  <a:moveTo>
                    <a:pt x="5744" y="1"/>
                  </a:moveTo>
                  <a:cubicBezTo>
                    <a:pt x="5688" y="1"/>
                    <a:pt x="5632" y="27"/>
                    <a:pt x="5595" y="75"/>
                  </a:cubicBezTo>
                  <a:lnTo>
                    <a:pt x="63" y="7316"/>
                  </a:lnTo>
                  <a:cubicBezTo>
                    <a:pt x="0" y="7397"/>
                    <a:pt x="16" y="7514"/>
                    <a:pt x="98" y="7577"/>
                  </a:cubicBezTo>
                  <a:cubicBezTo>
                    <a:pt x="132" y="7603"/>
                    <a:pt x="171" y="7615"/>
                    <a:pt x="211" y="7615"/>
                  </a:cubicBezTo>
                  <a:cubicBezTo>
                    <a:pt x="267" y="7615"/>
                    <a:pt x="322" y="7589"/>
                    <a:pt x="359" y="7542"/>
                  </a:cubicBezTo>
                  <a:lnTo>
                    <a:pt x="5891" y="301"/>
                  </a:lnTo>
                  <a:cubicBezTo>
                    <a:pt x="5954" y="219"/>
                    <a:pt x="5939" y="102"/>
                    <a:pt x="5856" y="40"/>
                  </a:cubicBezTo>
                  <a:cubicBezTo>
                    <a:pt x="5823" y="14"/>
                    <a:pt x="5783" y="1"/>
                    <a:pt x="57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36" name="Google Shape;6336;p88"/>
            <p:cNvSpPr/>
            <p:nvPr/>
          </p:nvSpPr>
          <p:spPr>
            <a:xfrm>
              <a:off x="4403150" y="3567600"/>
              <a:ext cx="50225" cy="65675"/>
            </a:xfrm>
            <a:custGeom>
              <a:avLst/>
              <a:gdLst/>
              <a:ahLst/>
              <a:cxnLst/>
              <a:rect l="l" t="t" r="r" b="b"/>
              <a:pathLst>
                <a:path w="2009" h="2627" extrusionOk="0">
                  <a:moveTo>
                    <a:pt x="1" y="2627"/>
                  </a:moveTo>
                  <a:lnTo>
                    <a:pt x="2008" y="0"/>
                  </a:lnTo>
                </a:path>
              </a:pathLst>
            </a:custGeom>
            <a:solidFill>
              <a:srgbClr val="FFE7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37" name="Google Shape;6337;p88"/>
            <p:cNvSpPr/>
            <p:nvPr/>
          </p:nvSpPr>
          <p:spPr>
            <a:xfrm>
              <a:off x="4397900" y="3562925"/>
              <a:ext cx="60750" cy="75025"/>
            </a:xfrm>
            <a:custGeom>
              <a:avLst/>
              <a:gdLst/>
              <a:ahLst/>
              <a:cxnLst/>
              <a:rect l="l" t="t" r="r" b="b"/>
              <a:pathLst>
                <a:path w="2430" h="3001" extrusionOk="0">
                  <a:moveTo>
                    <a:pt x="2219" y="1"/>
                  </a:moveTo>
                  <a:cubicBezTo>
                    <a:pt x="2162" y="1"/>
                    <a:pt x="2107" y="26"/>
                    <a:pt x="2070" y="74"/>
                  </a:cubicBezTo>
                  <a:lnTo>
                    <a:pt x="63" y="2701"/>
                  </a:lnTo>
                  <a:cubicBezTo>
                    <a:pt x="0" y="2783"/>
                    <a:pt x="17" y="2900"/>
                    <a:pt x="98" y="2963"/>
                  </a:cubicBezTo>
                  <a:cubicBezTo>
                    <a:pt x="132" y="2989"/>
                    <a:pt x="172" y="3001"/>
                    <a:pt x="211" y="3001"/>
                  </a:cubicBezTo>
                  <a:cubicBezTo>
                    <a:pt x="268" y="3001"/>
                    <a:pt x="323" y="2975"/>
                    <a:pt x="360" y="2928"/>
                  </a:cubicBezTo>
                  <a:lnTo>
                    <a:pt x="2367" y="301"/>
                  </a:lnTo>
                  <a:cubicBezTo>
                    <a:pt x="2429" y="219"/>
                    <a:pt x="2413" y="102"/>
                    <a:pt x="2332" y="39"/>
                  </a:cubicBezTo>
                  <a:cubicBezTo>
                    <a:pt x="2298" y="13"/>
                    <a:pt x="2258" y="1"/>
                    <a:pt x="22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338" name="Google Shape;6338;p88"/>
          <p:cNvGrpSpPr/>
          <p:nvPr/>
        </p:nvGrpSpPr>
        <p:grpSpPr>
          <a:xfrm>
            <a:off x="6876897" y="3293806"/>
            <a:ext cx="339470" cy="814012"/>
            <a:chOff x="3003425" y="4230675"/>
            <a:chExt cx="370075" cy="887400"/>
          </a:xfrm>
        </p:grpSpPr>
        <p:sp>
          <p:nvSpPr>
            <p:cNvPr id="6339" name="Google Shape;6339;p88"/>
            <p:cNvSpPr/>
            <p:nvPr/>
          </p:nvSpPr>
          <p:spPr>
            <a:xfrm>
              <a:off x="3027075" y="4234975"/>
              <a:ext cx="346425" cy="776000"/>
            </a:xfrm>
            <a:custGeom>
              <a:avLst/>
              <a:gdLst/>
              <a:ahLst/>
              <a:cxnLst/>
              <a:rect l="l" t="t" r="r" b="b"/>
              <a:pathLst>
                <a:path w="13857" h="31040" extrusionOk="0">
                  <a:moveTo>
                    <a:pt x="13362" y="1"/>
                  </a:moveTo>
                  <a:cubicBezTo>
                    <a:pt x="12945" y="677"/>
                    <a:pt x="9772" y="1391"/>
                    <a:pt x="8480" y="5528"/>
                  </a:cubicBezTo>
                  <a:cubicBezTo>
                    <a:pt x="8377" y="5108"/>
                    <a:pt x="8341" y="4036"/>
                    <a:pt x="8341" y="4036"/>
                  </a:cubicBezTo>
                  <a:cubicBezTo>
                    <a:pt x="5299" y="6621"/>
                    <a:pt x="6048" y="10069"/>
                    <a:pt x="6211" y="10620"/>
                  </a:cubicBezTo>
                  <a:cubicBezTo>
                    <a:pt x="5583" y="10000"/>
                    <a:pt x="5298" y="8754"/>
                    <a:pt x="5298" y="8753"/>
                  </a:cubicBezTo>
                  <a:lnTo>
                    <a:pt x="5298" y="8753"/>
                  </a:lnTo>
                  <a:cubicBezTo>
                    <a:pt x="3392" y="12573"/>
                    <a:pt x="5375" y="16080"/>
                    <a:pt x="5441" y="16724"/>
                  </a:cubicBezTo>
                  <a:cubicBezTo>
                    <a:pt x="5145" y="16328"/>
                    <a:pt x="4219" y="14429"/>
                    <a:pt x="4219" y="14429"/>
                  </a:cubicBezTo>
                  <a:cubicBezTo>
                    <a:pt x="2855" y="17814"/>
                    <a:pt x="3934" y="21501"/>
                    <a:pt x="3586" y="22447"/>
                  </a:cubicBezTo>
                  <a:cubicBezTo>
                    <a:pt x="3516" y="21953"/>
                    <a:pt x="2993" y="21103"/>
                    <a:pt x="2993" y="21103"/>
                  </a:cubicBezTo>
                  <a:lnTo>
                    <a:pt x="2993" y="21103"/>
                  </a:lnTo>
                  <a:cubicBezTo>
                    <a:pt x="3228" y="23130"/>
                    <a:pt x="0" y="26621"/>
                    <a:pt x="1885" y="31039"/>
                  </a:cubicBezTo>
                  <a:cubicBezTo>
                    <a:pt x="2805" y="29477"/>
                    <a:pt x="9958" y="25699"/>
                    <a:pt x="11475" y="16794"/>
                  </a:cubicBezTo>
                  <a:lnTo>
                    <a:pt x="11475" y="16794"/>
                  </a:lnTo>
                  <a:lnTo>
                    <a:pt x="10442" y="17611"/>
                  </a:lnTo>
                  <a:cubicBezTo>
                    <a:pt x="12861" y="14650"/>
                    <a:pt x="11561" y="11522"/>
                    <a:pt x="13158" y="7402"/>
                  </a:cubicBezTo>
                  <a:lnTo>
                    <a:pt x="13158" y="7402"/>
                  </a:lnTo>
                  <a:cubicBezTo>
                    <a:pt x="12221" y="7913"/>
                    <a:pt x="11166" y="9578"/>
                    <a:pt x="11166" y="9578"/>
                  </a:cubicBezTo>
                  <a:cubicBezTo>
                    <a:pt x="11385" y="8390"/>
                    <a:pt x="13342" y="5754"/>
                    <a:pt x="13342" y="5754"/>
                  </a:cubicBezTo>
                  <a:cubicBezTo>
                    <a:pt x="12814" y="4868"/>
                    <a:pt x="13856" y="1471"/>
                    <a:pt x="1336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40" name="Google Shape;6340;p88"/>
            <p:cNvSpPr/>
            <p:nvPr/>
          </p:nvSpPr>
          <p:spPr>
            <a:xfrm>
              <a:off x="3038800" y="4230675"/>
              <a:ext cx="332975" cy="784550"/>
            </a:xfrm>
            <a:custGeom>
              <a:avLst/>
              <a:gdLst/>
              <a:ahLst/>
              <a:cxnLst/>
              <a:rect l="l" t="t" r="r" b="b"/>
              <a:pathLst>
                <a:path w="13319" h="31382" extrusionOk="0">
                  <a:moveTo>
                    <a:pt x="12801" y="510"/>
                  </a:moveTo>
                  <a:lnTo>
                    <a:pt x="12801" y="510"/>
                  </a:lnTo>
                  <a:cubicBezTo>
                    <a:pt x="12934" y="1240"/>
                    <a:pt x="12807" y="2324"/>
                    <a:pt x="12695" y="3294"/>
                  </a:cubicBezTo>
                  <a:cubicBezTo>
                    <a:pt x="12565" y="4412"/>
                    <a:pt x="12452" y="5388"/>
                    <a:pt x="12673" y="5909"/>
                  </a:cubicBezTo>
                  <a:cubicBezTo>
                    <a:pt x="12330" y="6380"/>
                    <a:pt x="10732" y="8614"/>
                    <a:pt x="10529" y="9719"/>
                  </a:cubicBezTo>
                  <a:cubicBezTo>
                    <a:pt x="10514" y="9800"/>
                    <a:pt x="10558" y="9880"/>
                    <a:pt x="10635" y="9910"/>
                  </a:cubicBezTo>
                  <a:cubicBezTo>
                    <a:pt x="10655" y="9917"/>
                    <a:pt x="10676" y="9921"/>
                    <a:pt x="10696" y="9921"/>
                  </a:cubicBezTo>
                  <a:cubicBezTo>
                    <a:pt x="10753" y="9921"/>
                    <a:pt x="10809" y="9893"/>
                    <a:pt x="10842" y="9842"/>
                  </a:cubicBezTo>
                  <a:cubicBezTo>
                    <a:pt x="10850" y="9828"/>
                    <a:pt x="11581" y="8683"/>
                    <a:pt x="12341" y="8031"/>
                  </a:cubicBezTo>
                  <a:lnTo>
                    <a:pt x="12341" y="8031"/>
                  </a:lnTo>
                  <a:cubicBezTo>
                    <a:pt x="11805" y="9616"/>
                    <a:pt x="11666" y="11072"/>
                    <a:pt x="11541" y="12373"/>
                  </a:cubicBezTo>
                  <a:cubicBezTo>
                    <a:pt x="11353" y="14331"/>
                    <a:pt x="11189" y="16023"/>
                    <a:pt x="9840" y="17675"/>
                  </a:cubicBezTo>
                  <a:cubicBezTo>
                    <a:pt x="9785" y="17743"/>
                    <a:pt x="9789" y="17841"/>
                    <a:pt x="9850" y="17904"/>
                  </a:cubicBezTo>
                  <a:cubicBezTo>
                    <a:pt x="9884" y="17938"/>
                    <a:pt x="9928" y="17955"/>
                    <a:pt x="9972" y="17955"/>
                  </a:cubicBezTo>
                  <a:cubicBezTo>
                    <a:pt x="10010" y="17955"/>
                    <a:pt x="10047" y="17942"/>
                    <a:pt x="10079" y="17918"/>
                  </a:cubicBezTo>
                  <a:lnTo>
                    <a:pt x="10755" y="17382"/>
                  </a:lnTo>
                  <a:lnTo>
                    <a:pt x="10755" y="17382"/>
                  </a:lnTo>
                  <a:cubicBezTo>
                    <a:pt x="9499" y="23804"/>
                    <a:pt x="5216" y="27511"/>
                    <a:pt x="2891" y="29524"/>
                  </a:cubicBezTo>
                  <a:cubicBezTo>
                    <a:pt x="2254" y="30075"/>
                    <a:pt x="1756" y="30506"/>
                    <a:pt x="1460" y="30859"/>
                  </a:cubicBezTo>
                  <a:cubicBezTo>
                    <a:pt x="431" y="28159"/>
                    <a:pt x="1319" y="25833"/>
                    <a:pt x="2037" y="23951"/>
                  </a:cubicBezTo>
                  <a:cubicBezTo>
                    <a:pt x="2326" y="23192"/>
                    <a:pt x="2587" y="22508"/>
                    <a:pt x="2675" y="21905"/>
                  </a:cubicBezTo>
                  <a:cubicBezTo>
                    <a:pt x="2798" y="22153"/>
                    <a:pt x="2919" y="22436"/>
                    <a:pt x="2948" y="22643"/>
                  </a:cubicBezTo>
                  <a:cubicBezTo>
                    <a:pt x="2959" y="22721"/>
                    <a:pt x="3022" y="22781"/>
                    <a:pt x="3100" y="22789"/>
                  </a:cubicBezTo>
                  <a:cubicBezTo>
                    <a:pt x="3106" y="22790"/>
                    <a:pt x="3112" y="22790"/>
                    <a:pt x="3118" y="22790"/>
                  </a:cubicBezTo>
                  <a:cubicBezTo>
                    <a:pt x="3189" y="22790"/>
                    <a:pt x="3253" y="22746"/>
                    <a:pt x="3279" y="22677"/>
                  </a:cubicBezTo>
                  <a:cubicBezTo>
                    <a:pt x="3409" y="22325"/>
                    <a:pt x="3363" y="21699"/>
                    <a:pt x="3302" y="20833"/>
                  </a:cubicBezTo>
                  <a:cubicBezTo>
                    <a:pt x="3196" y="19343"/>
                    <a:pt x="3038" y="17133"/>
                    <a:pt x="3772" y="15031"/>
                  </a:cubicBezTo>
                  <a:cubicBezTo>
                    <a:pt x="4056" y="15605"/>
                    <a:pt x="4610" y="16697"/>
                    <a:pt x="4834" y="16999"/>
                  </a:cubicBezTo>
                  <a:cubicBezTo>
                    <a:pt x="4867" y="17043"/>
                    <a:pt x="4919" y="17068"/>
                    <a:pt x="4972" y="17068"/>
                  </a:cubicBezTo>
                  <a:cubicBezTo>
                    <a:pt x="4992" y="17068"/>
                    <a:pt x="5013" y="17064"/>
                    <a:pt x="5033" y="17056"/>
                  </a:cubicBezTo>
                  <a:cubicBezTo>
                    <a:pt x="5105" y="17028"/>
                    <a:pt x="5150" y="16955"/>
                    <a:pt x="5141" y="16879"/>
                  </a:cubicBezTo>
                  <a:cubicBezTo>
                    <a:pt x="5128" y="16740"/>
                    <a:pt x="5053" y="16531"/>
                    <a:pt x="4940" y="16213"/>
                  </a:cubicBezTo>
                  <a:cubicBezTo>
                    <a:pt x="4480" y="14924"/>
                    <a:pt x="3547" y="12307"/>
                    <a:pt x="4791" y="9413"/>
                  </a:cubicBezTo>
                  <a:lnTo>
                    <a:pt x="4791" y="9413"/>
                  </a:lnTo>
                  <a:cubicBezTo>
                    <a:pt x="4936" y="9849"/>
                    <a:pt x="5205" y="10502"/>
                    <a:pt x="5622" y="10913"/>
                  </a:cubicBezTo>
                  <a:cubicBezTo>
                    <a:pt x="5655" y="10946"/>
                    <a:pt x="5698" y="10962"/>
                    <a:pt x="5742" y="10962"/>
                  </a:cubicBezTo>
                  <a:cubicBezTo>
                    <a:pt x="5773" y="10962"/>
                    <a:pt x="5803" y="10954"/>
                    <a:pt x="5830" y="10938"/>
                  </a:cubicBezTo>
                  <a:cubicBezTo>
                    <a:pt x="5897" y="10898"/>
                    <a:pt x="5928" y="10818"/>
                    <a:pt x="5907" y="10743"/>
                  </a:cubicBezTo>
                  <a:cubicBezTo>
                    <a:pt x="5863" y="10596"/>
                    <a:pt x="4908" y="7209"/>
                    <a:pt x="7717" y="4575"/>
                  </a:cubicBezTo>
                  <a:cubicBezTo>
                    <a:pt x="7737" y="4932"/>
                    <a:pt x="7776" y="5464"/>
                    <a:pt x="7844" y="5740"/>
                  </a:cubicBezTo>
                  <a:cubicBezTo>
                    <a:pt x="7863" y="5816"/>
                    <a:pt x="7928" y="5869"/>
                    <a:pt x="8005" y="5871"/>
                  </a:cubicBezTo>
                  <a:cubicBezTo>
                    <a:pt x="8006" y="5871"/>
                    <a:pt x="8007" y="5871"/>
                    <a:pt x="8008" y="5871"/>
                  </a:cubicBezTo>
                  <a:cubicBezTo>
                    <a:pt x="8083" y="5871"/>
                    <a:pt x="8152" y="5824"/>
                    <a:pt x="8174" y="5751"/>
                  </a:cubicBezTo>
                  <a:cubicBezTo>
                    <a:pt x="9108" y="2762"/>
                    <a:pt x="11023" y="1610"/>
                    <a:pt x="12166" y="921"/>
                  </a:cubicBezTo>
                  <a:cubicBezTo>
                    <a:pt x="12426" y="765"/>
                    <a:pt x="12642" y="635"/>
                    <a:pt x="12801" y="510"/>
                  </a:cubicBezTo>
                  <a:close/>
                  <a:moveTo>
                    <a:pt x="12892" y="1"/>
                  </a:moveTo>
                  <a:cubicBezTo>
                    <a:pt x="12833" y="1"/>
                    <a:pt x="12778" y="32"/>
                    <a:pt x="12747" y="83"/>
                  </a:cubicBezTo>
                  <a:cubicBezTo>
                    <a:pt x="12659" y="225"/>
                    <a:pt x="12350" y="411"/>
                    <a:pt x="11991" y="628"/>
                  </a:cubicBezTo>
                  <a:cubicBezTo>
                    <a:pt x="10895" y="1287"/>
                    <a:pt x="9118" y="2356"/>
                    <a:pt x="8087" y="4968"/>
                  </a:cubicBezTo>
                  <a:cubicBezTo>
                    <a:pt x="8056" y="4583"/>
                    <a:pt x="8043" y="4208"/>
                    <a:pt x="8043" y="4202"/>
                  </a:cubicBezTo>
                  <a:cubicBezTo>
                    <a:pt x="8040" y="4136"/>
                    <a:pt x="8000" y="4078"/>
                    <a:pt x="7941" y="4051"/>
                  </a:cubicBezTo>
                  <a:cubicBezTo>
                    <a:pt x="7919" y="4041"/>
                    <a:pt x="7895" y="4037"/>
                    <a:pt x="7872" y="4037"/>
                  </a:cubicBezTo>
                  <a:cubicBezTo>
                    <a:pt x="7832" y="4037"/>
                    <a:pt x="7792" y="4050"/>
                    <a:pt x="7761" y="4078"/>
                  </a:cubicBezTo>
                  <a:cubicBezTo>
                    <a:pt x="5322" y="6149"/>
                    <a:pt x="5269" y="8761"/>
                    <a:pt x="5427" y="10051"/>
                  </a:cubicBezTo>
                  <a:cubicBezTo>
                    <a:pt x="5138" y="9495"/>
                    <a:pt x="4997" y="8896"/>
                    <a:pt x="4995" y="8886"/>
                  </a:cubicBezTo>
                  <a:cubicBezTo>
                    <a:pt x="4980" y="8816"/>
                    <a:pt x="4921" y="8763"/>
                    <a:pt x="4849" y="8755"/>
                  </a:cubicBezTo>
                  <a:cubicBezTo>
                    <a:pt x="4843" y="8754"/>
                    <a:pt x="4836" y="8754"/>
                    <a:pt x="4829" y="8754"/>
                  </a:cubicBezTo>
                  <a:cubicBezTo>
                    <a:pt x="4765" y="8754"/>
                    <a:pt x="4704" y="8790"/>
                    <a:pt x="4676" y="8848"/>
                  </a:cubicBezTo>
                  <a:cubicBezTo>
                    <a:pt x="3438" y="11328"/>
                    <a:pt x="3814" y="13700"/>
                    <a:pt x="4258" y="15236"/>
                  </a:cubicBezTo>
                  <a:cubicBezTo>
                    <a:pt x="4059" y="14844"/>
                    <a:pt x="3908" y="14533"/>
                    <a:pt x="3904" y="14526"/>
                  </a:cubicBezTo>
                  <a:cubicBezTo>
                    <a:pt x="3876" y="14469"/>
                    <a:pt x="3824" y="14429"/>
                    <a:pt x="3758" y="14429"/>
                  </a:cubicBezTo>
                  <a:cubicBezTo>
                    <a:pt x="3753" y="14429"/>
                    <a:pt x="3749" y="14429"/>
                    <a:pt x="3744" y="14430"/>
                  </a:cubicBezTo>
                  <a:cubicBezTo>
                    <a:pt x="3677" y="14432"/>
                    <a:pt x="3616" y="14474"/>
                    <a:pt x="3592" y="14536"/>
                  </a:cubicBezTo>
                  <a:cubicBezTo>
                    <a:pt x="2672" y="16819"/>
                    <a:pt x="2846" y="19250"/>
                    <a:pt x="2960" y="20858"/>
                  </a:cubicBezTo>
                  <a:cubicBezTo>
                    <a:pt x="2986" y="21221"/>
                    <a:pt x="3009" y="21549"/>
                    <a:pt x="3018" y="21825"/>
                  </a:cubicBezTo>
                  <a:cubicBezTo>
                    <a:pt x="2856" y="21489"/>
                    <a:pt x="2682" y="21205"/>
                    <a:pt x="2670" y="21184"/>
                  </a:cubicBezTo>
                  <a:cubicBezTo>
                    <a:pt x="2638" y="21133"/>
                    <a:pt x="2582" y="21103"/>
                    <a:pt x="2524" y="21103"/>
                  </a:cubicBezTo>
                  <a:cubicBezTo>
                    <a:pt x="2506" y="21103"/>
                    <a:pt x="2487" y="21106"/>
                    <a:pt x="2469" y="21112"/>
                  </a:cubicBezTo>
                  <a:cubicBezTo>
                    <a:pt x="2392" y="21139"/>
                    <a:pt x="2345" y="21214"/>
                    <a:pt x="2354" y="21294"/>
                  </a:cubicBezTo>
                  <a:cubicBezTo>
                    <a:pt x="2430" y="21955"/>
                    <a:pt x="2099" y="22823"/>
                    <a:pt x="1716" y="23829"/>
                  </a:cubicBezTo>
                  <a:cubicBezTo>
                    <a:pt x="952" y="25834"/>
                    <a:pt x="0" y="28330"/>
                    <a:pt x="1259" y="31278"/>
                  </a:cubicBezTo>
                  <a:cubicBezTo>
                    <a:pt x="1285" y="31338"/>
                    <a:pt x="1341" y="31378"/>
                    <a:pt x="1405" y="31382"/>
                  </a:cubicBezTo>
                  <a:lnTo>
                    <a:pt x="1416" y="31382"/>
                  </a:lnTo>
                  <a:cubicBezTo>
                    <a:pt x="1477" y="31382"/>
                    <a:pt x="1534" y="31350"/>
                    <a:pt x="1565" y="31298"/>
                  </a:cubicBezTo>
                  <a:cubicBezTo>
                    <a:pt x="1771" y="30945"/>
                    <a:pt x="2365" y="30433"/>
                    <a:pt x="3115" y="29783"/>
                  </a:cubicBezTo>
                  <a:cubicBezTo>
                    <a:pt x="5526" y="27696"/>
                    <a:pt x="10014" y="23812"/>
                    <a:pt x="11175" y="16994"/>
                  </a:cubicBezTo>
                  <a:cubicBezTo>
                    <a:pt x="11187" y="16924"/>
                    <a:pt x="11154" y="16855"/>
                    <a:pt x="11094" y="16819"/>
                  </a:cubicBezTo>
                  <a:cubicBezTo>
                    <a:pt x="11067" y="16802"/>
                    <a:pt x="11036" y="16794"/>
                    <a:pt x="11006" y="16794"/>
                  </a:cubicBezTo>
                  <a:cubicBezTo>
                    <a:pt x="10969" y="16794"/>
                    <a:pt x="10931" y="16807"/>
                    <a:pt x="10899" y="16831"/>
                  </a:cubicBezTo>
                  <a:lnTo>
                    <a:pt x="10760" y="16943"/>
                  </a:lnTo>
                  <a:cubicBezTo>
                    <a:pt x="11584" y="15496"/>
                    <a:pt x="11729" y="13986"/>
                    <a:pt x="11882" y="12406"/>
                  </a:cubicBezTo>
                  <a:cubicBezTo>
                    <a:pt x="12025" y="10918"/>
                    <a:pt x="12173" y="9379"/>
                    <a:pt x="12848" y="7636"/>
                  </a:cubicBezTo>
                  <a:cubicBezTo>
                    <a:pt x="12874" y="7569"/>
                    <a:pt x="12855" y="7493"/>
                    <a:pt x="12801" y="7446"/>
                  </a:cubicBezTo>
                  <a:cubicBezTo>
                    <a:pt x="12769" y="7417"/>
                    <a:pt x="12729" y="7403"/>
                    <a:pt x="12689" y="7403"/>
                  </a:cubicBezTo>
                  <a:cubicBezTo>
                    <a:pt x="12661" y="7403"/>
                    <a:pt x="12632" y="7410"/>
                    <a:pt x="12607" y="7424"/>
                  </a:cubicBezTo>
                  <a:cubicBezTo>
                    <a:pt x="12188" y="7652"/>
                    <a:pt x="11754" y="8089"/>
                    <a:pt x="11394" y="8518"/>
                  </a:cubicBezTo>
                  <a:cubicBezTo>
                    <a:pt x="12031" y="7354"/>
                    <a:pt x="12997" y="6046"/>
                    <a:pt x="13011" y="6027"/>
                  </a:cubicBezTo>
                  <a:cubicBezTo>
                    <a:pt x="13052" y="5972"/>
                    <a:pt x="13056" y="5898"/>
                    <a:pt x="13020" y="5838"/>
                  </a:cubicBezTo>
                  <a:cubicBezTo>
                    <a:pt x="12790" y="5450"/>
                    <a:pt x="12914" y="4375"/>
                    <a:pt x="13035" y="3333"/>
                  </a:cubicBezTo>
                  <a:cubicBezTo>
                    <a:pt x="13174" y="2137"/>
                    <a:pt x="13318" y="899"/>
                    <a:pt x="13055" y="118"/>
                  </a:cubicBezTo>
                  <a:cubicBezTo>
                    <a:pt x="13034" y="55"/>
                    <a:pt x="12978" y="10"/>
                    <a:pt x="12912" y="2"/>
                  </a:cubicBezTo>
                  <a:cubicBezTo>
                    <a:pt x="12905" y="1"/>
                    <a:pt x="12899" y="1"/>
                    <a:pt x="128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41" name="Google Shape;6341;p88"/>
            <p:cNvSpPr/>
            <p:nvPr/>
          </p:nvSpPr>
          <p:spPr>
            <a:xfrm>
              <a:off x="3003425" y="4359125"/>
              <a:ext cx="295800" cy="758950"/>
            </a:xfrm>
            <a:custGeom>
              <a:avLst/>
              <a:gdLst/>
              <a:ahLst/>
              <a:cxnLst/>
              <a:rect l="l" t="t" r="r" b="b"/>
              <a:pathLst>
                <a:path w="11832" h="30358" extrusionOk="0">
                  <a:moveTo>
                    <a:pt x="11691" y="1"/>
                  </a:moveTo>
                  <a:cubicBezTo>
                    <a:pt x="11647" y="1"/>
                    <a:pt x="11604" y="26"/>
                    <a:pt x="11582" y="68"/>
                  </a:cubicBezTo>
                  <a:cubicBezTo>
                    <a:pt x="10763" y="1689"/>
                    <a:pt x="10106" y="4284"/>
                    <a:pt x="9275" y="7569"/>
                  </a:cubicBezTo>
                  <a:cubicBezTo>
                    <a:pt x="7618" y="14126"/>
                    <a:pt x="5347" y="23105"/>
                    <a:pt x="40" y="30161"/>
                  </a:cubicBezTo>
                  <a:cubicBezTo>
                    <a:pt x="0" y="30216"/>
                    <a:pt x="11" y="30292"/>
                    <a:pt x="65" y="30333"/>
                  </a:cubicBezTo>
                  <a:cubicBezTo>
                    <a:pt x="87" y="30349"/>
                    <a:pt x="112" y="30358"/>
                    <a:pt x="138" y="30358"/>
                  </a:cubicBezTo>
                  <a:cubicBezTo>
                    <a:pt x="175" y="30358"/>
                    <a:pt x="212" y="30340"/>
                    <a:pt x="236" y="30308"/>
                  </a:cubicBezTo>
                  <a:cubicBezTo>
                    <a:pt x="5572" y="23213"/>
                    <a:pt x="7850" y="14206"/>
                    <a:pt x="9513" y="7630"/>
                  </a:cubicBezTo>
                  <a:cubicBezTo>
                    <a:pt x="10307" y="4488"/>
                    <a:pt x="10993" y="1775"/>
                    <a:pt x="11801" y="179"/>
                  </a:cubicBezTo>
                  <a:cubicBezTo>
                    <a:pt x="11831" y="118"/>
                    <a:pt x="11807" y="44"/>
                    <a:pt x="11747" y="14"/>
                  </a:cubicBezTo>
                  <a:cubicBezTo>
                    <a:pt x="11729" y="5"/>
                    <a:pt x="11710" y="1"/>
                    <a:pt x="116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342" name="Google Shape;6342;p88"/>
          <p:cNvGrpSpPr/>
          <p:nvPr/>
        </p:nvGrpSpPr>
        <p:grpSpPr>
          <a:xfrm>
            <a:off x="2420203" y="2273890"/>
            <a:ext cx="1090005" cy="595718"/>
            <a:chOff x="2861275" y="1882175"/>
            <a:chExt cx="1188275" cy="649425"/>
          </a:xfrm>
        </p:grpSpPr>
        <p:sp>
          <p:nvSpPr>
            <p:cNvPr id="6343" name="Google Shape;6343;p88"/>
            <p:cNvSpPr/>
            <p:nvPr/>
          </p:nvSpPr>
          <p:spPr>
            <a:xfrm>
              <a:off x="3453525" y="2322250"/>
              <a:ext cx="552575" cy="205400"/>
            </a:xfrm>
            <a:custGeom>
              <a:avLst/>
              <a:gdLst/>
              <a:ahLst/>
              <a:cxnLst/>
              <a:rect l="l" t="t" r="r" b="b"/>
              <a:pathLst>
                <a:path w="22103" h="8216" extrusionOk="0">
                  <a:moveTo>
                    <a:pt x="1" y="0"/>
                  </a:moveTo>
                  <a:lnTo>
                    <a:pt x="3947" y="4744"/>
                  </a:lnTo>
                  <a:lnTo>
                    <a:pt x="21412" y="8206"/>
                  </a:lnTo>
                  <a:cubicBezTo>
                    <a:pt x="21444" y="8212"/>
                    <a:pt x="21475" y="8215"/>
                    <a:pt x="21505" y="8215"/>
                  </a:cubicBezTo>
                  <a:cubicBezTo>
                    <a:pt x="21904" y="8215"/>
                    <a:pt x="22102" y="7679"/>
                    <a:pt x="21747" y="7427"/>
                  </a:cubicBezTo>
                  <a:lnTo>
                    <a:pt x="15519" y="3003"/>
                  </a:ln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44" name="Google Shape;6344;p88"/>
            <p:cNvSpPr/>
            <p:nvPr/>
          </p:nvSpPr>
          <p:spPr>
            <a:xfrm>
              <a:off x="3449250" y="2318275"/>
              <a:ext cx="558100" cy="213325"/>
            </a:xfrm>
            <a:custGeom>
              <a:avLst/>
              <a:gdLst/>
              <a:ahLst/>
              <a:cxnLst/>
              <a:rect l="l" t="t" r="r" b="b"/>
              <a:pathLst>
                <a:path w="22324" h="8533" extrusionOk="0">
                  <a:moveTo>
                    <a:pt x="575" y="398"/>
                  </a:moveTo>
                  <a:lnTo>
                    <a:pt x="15627" y="3311"/>
                  </a:lnTo>
                  <a:lnTo>
                    <a:pt x="21827" y="7715"/>
                  </a:lnTo>
                  <a:cubicBezTo>
                    <a:pt x="21962" y="7810"/>
                    <a:pt x="21964" y="7950"/>
                    <a:pt x="21920" y="8049"/>
                  </a:cubicBezTo>
                  <a:cubicBezTo>
                    <a:pt x="21884" y="8134"/>
                    <a:pt x="21802" y="8217"/>
                    <a:pt x="21676" y="8217"/>
                  </a:cubicBezTo>
                  <a:cubicBezTo>
                    <a:pt x="21656" y="8217"/>
                    <a:pt x="21636" y="8215"/>
                    <a:pt x="21614" y="8210"/>
                  </a:cubicBezTo>
                  <a:lnTo>
                    <a:pt x="4203" y="4759"/>
                  </a:lnTo>
                  <a:lnTo>
                    <a:pt x="575" y="398"/>
                  </a:lnTo>
                  <a:close/>
                  <a:moveTo>
                    <a:pt x="172" y="1"/>
                  </a:moveTo>
                  <a:cubicBezTo>
                    <a:pt x="117" y="1"/>
                    <a:pt x="65" y="30"/>
                    <a:pt x="36" y="79"/>
                  </a:cubicBezTo>
                  <a:cubicBezTo>
                    <a:pt x="1" y="135"/>
                    <a:pt x="7" y="208"/>
                    <a:pt x="50" y="260"/>
                  </a:cubicBezTo>
                  <a:lnTo>
                    <a:pt x="3996" y="5004"/>
                  </a:lnTo>
                  <a:cubicBezTo>
                    <a:pt x="4020" y="5032"/>
                    <a:pt x="4052" y="5051"/>
                    <a:pt x="4087" y="5058"/>
                  </a:cubicBezTo>
                  <a:lnTo>
                    <a:pt x="21552" y="8520"/>
                  </a:lnTo>
                  <a:cubicBezTo>
                    <a:pt x="21593" y="8528"/>
                    <a:pt x="21635" y="8532"/>
                    <a:pt x="21675" y="8532"/>
                  </a:cubicBezTo>
                  <a:cubicBezTo>
                    <a:pt x="21907" y="8532"/>
                    <a:pt x="22114" y="8398"/>
                    <a:pt x="22210" y="8173"/>
                  </a:cubicBezTo>
                  <a:cubicBezTo>
                    <a:pt x="22324" y="7911"/>
                    <a:pt x="22243" y="7623"/>
                    <a:pt x="22010" y="7458"/>
                  </a:cubicBezTo>
                  <a:lnTo>
                    <a:pt x="15782" y="3033"/>
                  </a:lnTo>
                  <a:cubicBezTo>
                    <a:pt x="15763" y="3021"/>
                    <a:pt x="15743" y="3012"/>
                    <a:pt x="15720" y="3008"/>
                  </a:cubicBezTo>
                  <a:lnTo>
                    <a:pt x="201" y="4"/>
                  </a:lnTo>
                  <a:cubicBezTo>
                    <a:pt x="192" y="2"/>
                    <a:pt x="182" y="1"/>
                    <a:pt x="1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45" name="Google Shape;6345;p88"/>
            <p:cNvSpPr/>
            <p:nvPr/>
          </p:nvSpPr>
          <p:spPr>
            <a:xfrm>
              <a:off x="3511200" y="2233450"/>
              <a:ext cx="512925" cy="266050"/>
            </a:xfrm>
            <a:custGeom>
              <a:avLst/>
              <a:gdLst/>
              <a:ahLst/>
              <a:cxnLst/>
              <a:rect l="l" t="t" r="r" b="b"/>
              <a:pathLst>
                <a:path w="20517" h="10642" extrusionOk="0">
                  <a:moveTo>
                    <a:pt x="4945" y="1"/>
                  </a:moveTo>
                  <a:cubicBezTo>
                    <a:pt x="0" y="1465"/>
                    <a:pt x="1221" y="7530"/>
                    <a:pt x="1221" y="7530"/>
                  </a:cubicBezTo>
                  <a:lnTo>
                    <a:pt x="18151" y="10642"/>
                  </a:lnTo>
                  <a:cubicBezTo>
                    <a:pt x="18028" y="8089"/>
                    <a:pt x="20516" y="5390"/>
                    <a:pt x="20516" y="5390"/>
                  </a:cubicBezTo>
                  <a:lnTo>
                    <a:pt x="49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46" name="Google Shape;6346;p88"/>
            <p:cNvSpPr/>
            <p:nvPr/>
          </p:nvSpPr>
          <p:spPr>
            <a:xfrm>
              <a:off x="3508075" y="2229525"/>
              <a:ext cx="520175" cy="273925"/>
            </a:xfrm>
            <a:custGeom>
              <a:avLst/>
              <a:gdLst/>
              <a:ahLst/>
              <a:cxnLst/>
              <a:rect l="l" t="t" r="r" b="b"/>
              <a:pathLst>
                <a:path w="20807" h="10957" extrusionOk="0">
                  <a:moveTo>
                    <a:pt x="5067" y="324"/>
                  </a:moveTo>
                  <a:lnTo>
                    <a:pt x="20368" y="5619"/>
                  </a:lnTo>
                  <a:cubicBezTo>
                    <a:pt x="19828" y="6252"/>
                    <a:pt x="18116" y="8435"/>
                    <a:pt x="18114" y="10609"/>
                  </a:cubicBezTo>
                  <a:lnTo>
                    <a:pt x="1482" y="7551"/>
                  </a:lnTo>
                  <a:cubicBezTo>
                    <a:pt x="1422" y="7183"/>
                    <a:pt x="1250" y="5892"/>
                    <a:pt x="1511" y="4491"/>
                  </a:cubicBezTo>
                  <a:cubicBezTo>
                    <a:pt x="1913" y="2322"/>
                    <a:pt x="3110" y="920"/>
                    <a:pt x="5067" y="324"/>
                  </a:cubicBezTo>
                  <a:close/>
                  <a:moveTo>
                    <a:pt x="5071" y="0"/>
                  </a:moveTo>
                  <a:cubicBezTo>
                    <a:pt x="5056" y="0"/>
                    <a:pt x="5040" y="2"/>
                    <a:pt x="5026" y="7"/>
                  </a:cubicBezTo>
                  <a:cubicBezTo>
                    <a:pt x="1" y="1494"/>
                    <a:pt x="1178" y="7656"/>
                    <a:pt x="1191" y="7718"/>
                  </a:cubicBezTo>
                  <a:cubicBezTo>
                    <a:pt x="1204" y="7782"/>
                    <a:pt x="1254" y="7830"/>
                    <a:pt x="1317" y="7842"/>
                  </a:cubicBezTo>
                  <a:lnTo>
                    <a:pt x="18248" y="10954"/>
                  </a:lnTo>
                  <a:cubicBezTo>
                    <a:pt x="18257" y="10956"/>
                    <a:pt x="18267" y="10956"/>
                    <a:pt x="18277" y="10956"/>
                  </a:cubicBezTo>
                  <a:cubicBezTo>
                    <a:pt x="18314" y="10956"/>
                    <a:pt x="18351" y="10943"/>
                    <a:pt x="18381" y="10918"/>
                  </a:cubicBezTo>
                  <a:cubicBezTo>
                    <a:pt x="18417" y="10886"/>
                    <a:pt x="18436" y="10839"/>
                    <a:pt x="18434" y="10792"/>
                  </a:cubicBezTo>
                  <a:cubicBezTo>
                    <a:pt x="18316" y="8336"/>
                    <a:pt x="20733" y="5679"/>
                    <a:pt x="20757" y="5654"/>
                  </a:cubicBezTo>
                  <a:cubicBezTo>
                    <a:pt x="20793" y="5615"/>
                    <a:pt x="20807" y="5559"/>
                    <a:pt x="20794" y="5508"/>
                  </a:cubicBezTo>
                  <a:cubicBezTo>
                    <a:pt x="20781" y="5456"/>
                    <a:pt x="20743" y="5415"/>
                    <a:pt x="20693" y="5398"/>
                  </a:cubicBezTo>
                  <a:lnTo>
                    <a:pt x="5122" y="9"/>
                  </a:lnTo>
                  <a:cubicBezTo>
                    <a:pt x="5106" y="3"/>
                    <a:pt x="5088" y="0"/>
                    <a:pt x="50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47" name="Google Shape;6347;p88"/>
            <p:cNvSpPr/>
            <p:nvPr/>
          </p:nvSpPr>
          <p:spPr>
            <a:xfrm>
              <a:off x="2984325" y="1886125"/>
              <a:ext cx="1063250" cy="485975"/>
            </a:xfrm>
            <a:custGeom>
              <a:avLst/>
              <a:gdLst/>
              <a:ahLst/>
              <a:cxnLst/>
              <a:rect l="l" t="t" r="r" b="b"/>
              <a:pathLst>
                <a:path w="42530" h="19439" extrusionOk="0">
                  <a:moveTo>
                    <a:pt x="0" y="0"/>
                  </a:moveTo>
                  <a:lnTo>
                    <a:pt x="26121" y="14499"/>
                  </a:lnTo>
                  <a:lnTo>
                    <a:pt x="42049" y="19424"/>
                  </a:lnTo>
                  <a:cubicBezTo>
                    <a:pt x="42080" y="19434"/>
                    <a:pt x="42111" y="19438"/>
                    <a:pt x="42139" y="19438"/>
                  </a:cubicBezTo>
                  <a:cubicBezTo>
                    <a:pt x="42405" y="19438"/>
                    <a:pt x="42529" y="19051"/>
                    <a:pt x="42256" y="18912"/>
                  </a:cubicBezTo>
                  <a:lnTo>
                    <a:pt x="16039" y="5600"/>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48" name="Google Shape;6348;p88"/>
            <p:cNvSpPr/>
            <p:nvPr/>
          </p:nvSpPr>
          <p:spPr>
            <a:xfrm>
              <a:off x="2979900" y="1882200"/>
              <a:ext cx="1069650" cy="493850"/>
            </a:xfrm>
            <a:custGeom>
              <a:avLst/>
              <a:gdLst/>
              <a:ahLst/>
              <a:cxnLst/>
              <a:rect l="l" t="t" r="r" b="b"/>
              <a:pathLst>
                <a:path w="42786" h="19754" extrusionOk="0">
                  <a:moveTo>
                    <a:pt x="1865" y="914"/>
                  </a:moveTo>
                  <a:lnTo>
                    <a:pt x="16155" y="5902"/>
                  </a:lnTo>
                  <a:lnTo>
                    <a:pt x="42361" y="19209"/>
                  </a:lnTo>
                  <a:cubicBezTo>
                    <a:pt x="42453" y="19256"/>
                    <a:pt x="42428" y="19337"/>
                    <a:pt x="42419" y="19361"/>
                  </a:cubicBezTo>
                  <a:cubicBezTo>
                    <a:pt x="42410" y="19381"/>
                    <a:pt x="42382" y="19437"/>
                    <a:pt x="42315" y="19437"/>
                  </a:cubicBezTo>
                  <a:cubicBezTo>
                    <a:pt x="42302" y="19437"/>
                    <a:pt x="42288" y="19435"/>
                    <a:pt x="42272" y="19431"/>
                  </a:cubicBezTo>
                  <a:lnTo>
                    <a:pt x="26360" y="14510"/>
                  </a:lnTo>
                  <a:lnTo>
                    <a:pt x="1865" y="914"/>
                  </a:lnTo>
                  <a:close/>
                  <a:moveTo>
                    <a:pt x="178" y="0"/>
                  </a:moveTo>
                  <a:cubicBezTo>
                    <a:pt x="117" y="0"/>
                    <a:pt x="60" y="35"/>
                    <a:pt x="33" y="93"/>
                  </a:cubicBezTo>
                  <a:cubicBezTo>
                    <a:pt x="0" y="168"/>
                    <a:pt x="29" y="256"/>
                    <a:pt x="101" y="296"/>
                  </a:cubicBezTo>
                  <a:lnTo>
                    <a:pt x="26222" y="14793"/>
                  </a:lnTo>
                  <a:cubicBezTo>
                    <a:pt x="26231" y="14799"/>
                    <a:pt x="26241" y="14803"/>
                    <a:pt x="26251" y="14807"/>
                  </a:cubicBezTo>
                  <a:lnTo>
                    <a:pt x="42179" y="19732"/>
                  </a:lnTo>
                  <a:cubicBezTo>
                    <a:pt x="42227" y="19746"/>
                    <a:pt x="42272" y="19753"/>
                    <a:pt x="42315" y="19753"/>
                  </a:cubicBezTo>
                  <a:cubicBezTo>
                    <a:pt x="42503" y="19753"/>
                    <a:pt x="42650" y="19629"/>
                    <a:pt x="42711" y="19479"/>
                  </a:cubicBezTo>
                  <a:cubicBezTo>
                    <a:pt x="42785" y="19295"/>
                    <a:pt x="42739" y="19047"/>
                    <a:pt x="42504" y="18928"/>
                  </a:cubicBezTo>
                  <a:lnTo>
                    <a:pt x="16288" y="5616"/>
                  </a:lnTo>
                  <a:cubicBezTo>
                    <a:pt x="16282" y="5613"/>
                    <a:pt x="16275" y="5610"/>
                    <a:pt x="16269" y="5608"/>
                  </a:cubicBezTo>
                  <a:lnTo>
                    <a:pt x="230" y="9"/>
                  </a:lnTo>
                  <a:cubicBezTo>
                    <a:pt x="212" y="3"/>
                    <a:pt x="195" y="0"/>
                    <a:pt x="1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49" name="Google Shape;6349;p88"/>
            <p:cNvSpPr/>
            <p:nvPr/>
          </p:nvSpPr>
          <p:spPr>
            <a:xfrm>
              <a:off x="2865850" y="1886125"/>
              <a:ext cx="771500" cy="554750"/>
            </a:xfrm>
            <a:custGeom>
              <a:avLst/>
              <a:gdLst/>
              <a:ahLst/>
              <a:cxnLst/>
              <a:rect l="l" t="t" r="r" b="b"/>
              <a:pathLst>
                <a:path w="30860" h="22190" extrusionOk="0">
                  <a:moveTo>
                    <a:pt x="4739" y="0"/>
                  </a:moveTo>
                  <a:cubicBezTo>
                    <a:pt x="4739" y="0"/>
                    <a:pt x="0" y="2954"/>
                    <a:pt x="2768" y="7610"/>
                  </a:cubicBezTo>
                  <a:lnTo>
                    <a:pt x="27454" y="22189"/>
                  </a:lnTo>
                  <a:cubicBezTo>
                    <a:pt x="27454" y="22189"/>
                    <a:pt x="25546" y="17362"/>
                    <a:pt x="30860" y="14499"/>
                  </a:cubicBezTo>
                  <a:lnTo>
                    <a:pt x="473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50" name="Google Shape;6350;p88"/>
            <p:cNvSpPr/>
            <p:nvPr/>
          </p:nvSpPr>
          <p:spPr>
            <a:xfrm>
              <a:off x="2861275" y="1882175"/>
              <a:ext cx="780050" cy="562625"/>
            </a:xfrm>
            <a:custGeom>
              <a:avLst/>
              <a:gdLst/>
              <a:ahLst/>
              <a:cxnLst/>
              <a:rect l="l" t="t" r="r" b="b"/>
              <a:pathLst>
                <a:path w="31202" h="22505" extrusionOk="0">
                  <a:moveTo>
                    <a:pt x="4929" y="343"/>
                  </a:moveTo>
                  <a:lnTo>
                    <a:pt x="30719" y="14657"/>
                  </a:lnTo>
                  <a:cubicBezTo>
                    <a:pt x="26510" y="17075"/>
                    <a:pt x="27053" y="20789"/>
                    <a:pt x="27368" y="22005"/>
                  </a:cubicBezTo>
                  <a:lnTo>
                    <a:pt x="3066" y="7653"/>
                  </a:lnTo>
                  <a:cubicBezTo>
                    <a:pt x="1973" y="5793"/>
                    <a:pt x="1959" y="3996"/>
                    <a:pt x="3026" y="2311"/>
                  </a:cubicBezTo>
                  <a:cubicBezTo>
                    <a:pt x="3715" y="1223"/>
                    <a:pt x="4658" y="529"/>
                    <a:pt x="4929" y="343"/>
                  </a:cubicBezTo>
                  <a:close/>
                  <a:moveTo>
                    <a:pt x="4923" y="1"/>
                  </a:moveTo>
                  <a:cubicBezTo>
                    <a:pt x="4893" y="1"/>
                    <a:pt x="4864" y="9"/>
                    <a:pt x="4839" y="24"/>
                  </a:cubicBezTo>
                  <a:cubicBezTo>
                    <a:pt x="4791" y="55"/>
                    <a:pt x="0" y="3115"/>
                    <a:pt x="2815" y="7849"/>
                  </a:cubicBezTo>
                  <a:cubicBezTo>
                    <a:pt x="2828" y="7871"/>
                    <a:pt x="2847" y="7891"/>
                    <a:pt x="2870" y="7904"/>
                  </a:cubicBezTo>
                  <a:lnTo>
                    <a:pt x="27556" y="22483"/>
                  </a:lnTo>
                  <a:cubicBezTo>
                    <a:pt x="27581" y="22497"/>
                    <a:pt x="27609" y="22504"/>
                    <a:pt x="27637" y="22504"/>
                  </a:cubicBezTo>
                  <a:cubicBezTo>
                    <a:pt x="27674" y="22504"/>
                    <a:pt x="27710" y="22492"/>
                    <a:pt x="27739" y="22467"/>
                  </a:cubicBezTo>
                  <a:cubicBezTo>
                    <a:pt x="27791" y="22423"/>
                    <a:pt x="27808" y="22352"/>
                    <a:pt x="27784" y="22290"/>
                  </a:cubicBezTo>
                  <a:cubicBezTo>
                    <a:pt x="27780" y="22277"/>
                    <a:pt x="27321" y="21090"/>
                    <a:pt x="27506" y="19581"/>
                  </a:cubicBezTo>
                  <a:cubicBezTo>
                    <a:pt x="27752" y="17564"/>
                    <a:pt x="28967" y="15954"/>
                    <a:pt x="31118" y="14795"/>
                  </a:cubicBezTo>
                  <a:cubicBezTo>
                    <a:pt x="31168" y="14768"/>
                    <a:pt x="31200" y="14715"/>
                    <a:pt x="31201" y="14658"/>
                  </a:cubicBezTo>
                  <a:cubicBezTo>
                    <a:pt x="31201" y="14600"/>
                    <a:pt x="31170" y="14547"/>
                    <a:pt x="31120" y="14519"/>
                  </a:cubicBezTo>
                  <a:lnTo>
                    <a:pt x="4999" y="20"/>
                  </a:lnTo>
                  <a:cubicBezTo>
                    <a:pt x="4975" y="7"/>
                    <a:pt x="4949" y="1"/>
                    <a:pt x="49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51" name="Google Shape;6351;p88"/>
            <p:cNvSpPr/>
            <p:nvPr/>
          </p:nvSpPr>
          <p:spPr>
            <a:xfrm>
              <a:off x="3777275" y="2402950"/>
              <a:ext cx="197500" cy="55775"/>
            </a:xfrm>
            <a:custGeom>
              <a:avLst/>
              <a:gdLst/>
              <a:ahLst/>
              <a:cxnLst/>
              <a:rect l="l" t="t" r="r" b="b"/>
              <a:pathLst>
                <a:path w="7900" h="2231" extrusionOk="0">
                  <a:moveTo>
                    <a:pt x="126" y="1"/>
                  </a:moveTo>
                  <a:cubicBezTo>
                    <a:pt x="76" y="1"/>
                    <a:pt x="30" y="34"/>
                    <a:pt x="16" y="85"/>
                  </a:cubicBezTo>
                  <a:cubicBezTo>
                    <a:pt x="0" y="145"/>
                    <a:pt x="36" y="207"/>
                    <a:pt x="97" y="222"/>
                  </a:cubicBezTo>
                  <a:lnTo>
                    <a:pt x="7746" y="2228"/>
                  </a:lnTo>
                  <a:cubicBezTo>
                    <a:pt x="7756" y="2230"/>
                    <a:pt x="7765" y="2231"/>
                    <a:pt x="7774" y="2231"/>
                  </a:cubicBezTo>
                  <a:cubicBezTo>
                    <a:pt x="7825" y="2231"/>
                    <a:pt x="7870" y="2198"/>
                    <a:pt x="7883" y="2147"/>
                  </a:cubicBezTo>
                  <a:cubicBezTo>
                    <a:pt x="7900" y="2087"/>
                    <a:pt x="7864" y="2025"/>
                    <a:pt x="7803" y="2010"/>
                  </a:cubicBezTo>
                  <a:lnTo>
                    <a:pt x="154" y="4"/>
                  </a:lnTo>
                  <a:cubicBezTo>
                    <a:pt x="144" y="2"/>
                    <a:pt x="135"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52" name="Google Shape;6352;p88"/>
            <p:cNvSpPr/>
            <p:nvPr/>
          </p:nvSpPr>
          <p:spPr>
            <a:xfrm>
              <a:off x="3540850" y="2388350"/>
              <a:ext cx="149425" cy="36625"/>
            </a:xfrm>
            <a:custGeom>
              <a:avLst/>
              <a:gdLst/>
              <a:ahLst/>
              <a:cxnLst/>
              <a:rect l="l" t="t" r="r" b="b"/>
              <a:pathLst>
                <a:path w="5977" h="1465" extrusionOk="0">
                  <a:moveTo>
                    <a:pt x="124" y="1"/>
                  </a:moveTo>
                  <a:cubicBezTo>
                    <a:pt x="72" y="1"/>
                    <a:pt x="25" y="37"/>
                    <a:pt x="13" y="90"/>
                  </a:cubicBezTo>
                  <a:cubicBezTo>
                    <a:pt x="0" y="150"/>
                    <a:pt x="39" y="210"/>
                    <a:pt x="100" y="223"/>
                  </a:cubicBezTo>
                  <a:lnTo>
                    <a:pt x="5829" y="1462"/>
                  </a:lnTo>
                  <a:cubicBezTo>
                    <a:pt x="5837" y="1465"/>
                    <a:pt x="5846" y="1465"/>
                    <a:pt x="5854" y="1465"/>
                  </a:cubicBezTo>
                  <a:cubicBezTo>
                    <a:pt x="5905" y="1465"/>
                    <a:pt x="5953" y="1429"/>
                    <a:pt x="5964" y="1376"/>
                  </a:cubicBezTo>
                  <a:cubicBezTo>
                    <a:pt x="5976" y="1315"/>
                    <a:pt x="5938" y="1255"/>
                    <a:pt x="5877" y="1242"/>
                  </a:cubicBezTo>
                  <a:lnTo>
                    <a:pt x="147" y="3"/>
                  </a:lnTo>
                  <a:cubicBezTo>
                    <a:pt x="139" y="1"/>
                    <a:pt x="131" y="1"/>
                    <a:pt x="1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53" name="Google Shape;6353;p88"/>
            <p:cNvSpPr/>
            <p:nvPr/>
          </p:nvSpPr>
          <p:spPr>
            <a:xfrm>
              <a:off x="3577425" y="2289650"/>
              <a:ext cx="119650" cy="37100"/>
            </a:xfrm>
            <a:custGeom>
              <a:avLst/>
              <a:gdLst/>
              <a:ahLst/>
              <a:cxnLst/>
              <a:rect l="l" t="t" r="r" b="b"/>
              <a:pathLst>
                <a:path w="4786" h="1484" extrusionOk="0">
                  <a:moveTo>
                    <a:pt x="126" y="0"/>
                  </a:moveTo>
                  <a:cubicBezTo>
                    <a:pt x="77" y="0"/>
                    <a:pt x="31" y="33"/>
                    <a:pt x="17" y="82"/>
                  </a:cubicBezTo>
                  <a:cubicBezTo>
                    <a:pt x="1" y="142"/>
                    <a:pt x="36" y="205"/>
                    <a:pt x="96" y="221"/>
                  </a:cubicBezTo>
                  <a:lnTo>
                    <a:pt x="4630" y="1480"/>
                  </a:lnTo>
                  <a:cubicBezTo>
                    <a:pt x="4641" y="1483"/>
                    <a:pt x="4651" y="1484"/>
                    <a:pt x="4660" y="1484"/>
                  </a:cubicBezTo>
                  <a:cubicBezTo>
                    <a:pt x="4710" y="1484"/>
                    <a:pt x="4755" y="1451"/>
                    <a:pt x="4769" y="1402"/>
                  </a:cubicBezTo>
                  <a:cubicBezTo>
                    <a:pt x="4786" y="1341"/>
                    <a:pt x="4751" y="1279"/>
                    <a:pt x="4690" y="1263"/>
                  </a:cubicBezTo>
                  <a:lnTo>
                    <a:pt x="156" y="4"/>
                  </a:lnTo>
                  <a:cubicBezTo>
                    <a:pt x="146" y="1"/>
                    <a:pt x="136" y="0"/>
                    <a:pt x="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54" name="Google Shape;6354;p88"/>
            <p:cNvSpPr/>
            <p:nvPr/>
          </p:nvSpPr>
          <p:spPr>
            <a:xfrm>
              <a:off x="3901325" y="2404750"/>
              <a:ext cx="84225" cy="27875"/>
            </a:xfrm>
            <a:custGeom>
              <a:avLst/>
              <a:gdLst/>
              <a:ahLst/>
              <a:cxnLst/>
              <a:rect l="l" t="t" r="r" b="b"/>
              <a:pathLst>
                <a:path w="3369" h="1115" extrusionOk="0">
                  <a:moveTo>
                    <a:pt x="125" y="1"/>
                  </a:moveTo>
                  <a:cubicBezTo>
                    <a:pt x="76" y="1"/>
                    <a:pt x="31" y="33"/>
                    <a:pt x="17" y="82"/>
                  </a:cubicBezTo>
                  <a:cubicBezTo>
                    <a:pt x="0" y="142"/>
                    <a:pt x="35" y="205"/>
                    <a:pt x="95" y="221"/>
                  </a:cubicBezTo>
                  <a:lnTo>
                    <a:pt x="3212" y="1110"/>
                  </a:lnTo>
                  <a:cubicBezTo>
                    <a:pt x="3222" y="1113"/>
                    <a:pt x="3233" y="1115"/>
                    <a:pt x="3243" y="1115"/>
                  </a:cubicBezTo>
                  <a:cubicBezTo>
                    <a:pt x="3292" y="1115"/>
                    <a:pt x="3338" y="1082"/>
                    <a:pt x="3351" y="1033"/>
                  </a:cubicBezTo>
                  <a:cubicBezTo>
                    <a:pt x="3368" y="973"/>
                    <a:pt x="3334" y="910"/>
                    <a:pt x="3274" y="894"/>
                  </a:cubicBezTo>
                  <a:lnTo>
                    <a:pt x="157" y="5"/>
                  </a:lnTo>
                  <a:cubicBezTo>
                    <a:pt x="146" y="2"/>
                    <a:pt x="136" y="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55" name="Google Shape;6355;p88"/>
            <p:cNvSpPr/>
            <p:nvPr/>
          </p:nvSpPr>
          <p:spPr>
            <a:xfrm>
              <a:off x="3403000" y="2183000"/>
              <a:ext cx="124525" cy="194100"/>
            </a:xfrm>
            <a:custGeom>
              <a:avLst/>
              <a:gdLst/>
              <a:ahLst/>
              <a:cxnLst/>
              <a:rect l="l" t="t" r="r" b="b"/>
              <a:pathLst>
                <a:path w="4981" h="7764" extrusionOk="0">
                  <a:moveTo>
                    <a:pt x="4852" y="1"/>
                  </a:moveTo>
                  <a:cubicBezTo>
                    <a:pt x="4833" y="1"/>
                    <a:pt x="4815" y="5"/>
                    <a:pt x="4797" y="15"/>
                  </a:cubicBezTo>
                  <a:cubicBezTo>
                    <a:pt x="1" y="2652"/>
                    <a:pt x="1336" y="7631"/>
                    <a:pt x="1350" y="7681"/>
                  </a:cubicBezTo>
                  <a:cubicBezTo>
                    <a:pt x="1363" y="7731"/>
                    <a:pt x="1409" y="7764"/>
                    <a:pt x="1458" y="7764"/>
                  </a:cubicBezTo>
                  <a:cubicBezTo>
                    <a:pt x="1468" y="7764"/>
                    <a:pt x="1479" y="7763"/>
                    <a:pt x="1489" y="7760"/>
                  </a:cubicBezTo>
                  <a:cubicBezTo>
                    <a:pt x="1549" y="7742"/>
                    <a:pt x="1584" y="7680"/>
                    <a:pt x="1567" y="7621"/>
                  </a:cubicBezTo>
                  <a:cubicBezTo>
                    <a:pt x="1554" y="7572"/>
                    <a:pt x="269" y="2762"/>
                    <a:pt x="4905" y="212"/>
                  </a:cubicBezTo>
                  <a:cubicBezTo>
                    <a:pt x="4960" y="182"/>
                    <a:pt x="4980" y="113"/>
                    <a:pt x="4951" y="59"/>
                  </a:cubicBezTo>
                  <a:cubicBezTo>
                    <a:pt x="4929" y="22"/>
                    <a:pt x="4891" y="1"/>
                    <a:pt x="48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56" name="Google Shape;6356;p88"/>
            <p:cNvSpPr/>
            <p:nvPr/>
          </p:nvSpPr>
          <p:spPr>
            <a:xfrm>
              <a:off x="3370725" y="2166075"/>
              <a:ext cx="124500" cy="194100"/>
            </a:xfrm>
            <a:custGeom>
              <a:avLst/>
              <a:gdLst/>
              <a:ahLst/>
              <a:cxnLst/>
              <a:rect l="l" t="t" r="r" b="b"/>
              <a:pathLst>
                <a:path w="4980" h="7764" extrusionOk="0">
                  <a:moveTo>
                    <a:pt x="4851" y="1"/>
                  </a:moveTo>
                  <a:cubicBezTo>
                    <a:pt x="4832" y="1"/>
                    <a:pt x="4814" y="5"/>
                    <a:pt x="4797" y="15"/>
                  </a:cubicBezTo>
                  <a:cubicBezTo>
                    <a:pt x="0" y="2653"/>
                    <a:pt x="1335" y="7631"/>
                    <a:pt x="1349" y="7682"/>
                  </a:cubicBezTo>
                  <a:cubicBezTo>
                    <a:pt x="1363" y="7731"/>
                    <a:pt x="1408" y="7764"/>
                    <a:pt x="1457" y="7764"/>
                  </a:cubicBezTo>
                  <a:cubicBezTo>
                    <a:pt x="1468" y="7764"/>
                    <a:pt x="1478" y="7763"/>
                    <a:pt x="1488" y="7760"/>
                  </a:cubicBezTo>
                  <a:cubicBezTo>
                    <a:pt x="1548" y="7743"/>
                    <a:pt x="1583" y="7681"/>
                    <a:pt x="1566" y="7621"/>
                  </a:cubicBezTo>
                  <a:cubicBezTo>
                    <a:pt x="1553" y="7573"/>
                    <a:pt x="269" y="2763"/>
                    <a:pt x="4906" y="212"/>
                  </a:cubicBezTo>
                  <a:cubicBezTo>
                    <a:pt x="4959" y="182"/>
                    <a:pt x="4980" y="114"/>
                    <a:pt x="4950" y="59"/>
                  </a:cubicBezTo>
                  <a:cubicBezTo>
                    <a:pt x="4929" y="22"/>
                    <a:pt x="4890" y="1"/>
                    <a:pt x="48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57" name="Google Shape;6357;p88"/>
            <p:cNvSpPr/>
            <p:nvPr/>
          </p:nvSpPr>
          <p:spPr>
            <a:xfrm>
              <a:off x="2986425" y="1951300"/>
              <a:ext cx="123625" cy="183325"/>
            </a:xfrm>
            <a:custGeom>
              <a:avLst/>
              <a:gdLst/>
              <a:ahLst/>
              <a:cxnLst/>
              <a:rect l="l" t="t" r="r" b="b"/>
              <a:pathLst>
                <a:path w="4945" h="7333" extrusionOk="0">
                  <a:moveTo>
                    <a:pt x="4815" y="0"/>
                  </a:moveTo>
                  <a:cubicBezTo>
                    <a:pt x="4800" y="0"/>
                    <a:pt x="4785" y="3"/>
                    <a:pt x="4770" y="9"/>
                  </a:cubicBezTo>
                  <a:cubicBezTo>
                    <a:pt x="0" y="2117"/>
                    <a:pt x="1575" y="7203"/>
                    <a:pt x="1591" y="7255"/>
                  </a:cubicBezTo>
                  <a:cubicBezTo>
                    <a:pt x="1607" y="7302"/>
                    <a:pt x="1651" y="7333"/>
                    <a:pt x="1698" y="7333"/>
                  </a:cubicBezTo>
                  <a:cubicBezTo>
                    <a:pt x="1710" y="7333"/>
                    <a:pt x="1721" y="7331"/>
                    <a:pt x="1732" y="7328"/>
                  </a:cubicBezTo>
                  <a:cubicBezTo>
                    <a:pt x="1792" y="7308"/>
                    <a:pt x="1825" y="7245"/>
                    <a:pt x="1805" y="7186"/>
                  </a:cubicBezTo>
                  <a:cubicBezTo>
                    <a:pt x="1801" y="7173"/>
                    <a:pt x="1410" y="5931"/>
                    <a:pt x="1596" y="4456"/>
                  </a:cubicBezTo>
                  <a:cubicBezTo>
                    <a:pt x="1841" y="2491"/>
                    <a:pt x="2941" y="1065"/>
                    <a:pt x="4861" y="216"/>
                  </a:cubicBezTo>
                  <a:cubicBezTo>
                    <a:pt x="4918" y="190"/>
                    <a:pt x="4944" y="125"/>
                    <a:pt x="4918" y="67"/>
                  </a:cubicBezTo>
                  <a:cubicBezTo>
                    <a:pt x="4900" y="25"/>
                    <a:pt x="4858" y="0"/>
                    <a:pt x="48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58" name="Google Shape;6358;p88"/>
            <p:cNvSpPr/>
            <p:nvPr/>
          </p:nvSpPr>
          <p:spPr>
            <a:xfrm>
              <a:off x="2957150" y="1935725"/>
              <a:ext cx="123600" cy="181250"/>
            </a:xfrm>
            <a:custGeom>
              <a:avLst/>
              <a:gdLst/>
              <a:ahLst/>
              <a:cxnLst/>
              <a:rect l="l" t="t" r="r" b="b"/>
              <a:pathLst>
                <a:path w="4944" h="7250" extrusionOk="0">
                  <a:moveTo>
                    <a:pt x="4816" y="0"/>
                  </a:moveTo>
                  <a:cubicBezTo>
                    <a:pt x="4800" y="0"/>
                    <a:pt x="4785" y="3"/>
                    <a:pt x="4770" y="10"/>
                  </a:cubicBezTo>
                  <a:cubicBezTo>
                    <a:pt x="0" y="2116"/>
                    <a:pt x="1550" y="7121"/>
                    <a:pt x="1566" y="7171"/>
                  </a:cubicBezTo>
                  <a:cubicBezTo>
                    <a:pt x="1582" y="7219"/>
                    <a:pt x="1626" y="7249"/>
                    <a:pt x="1673" y="7249"/>
                  </a:cubicBezTo>
                  <a:cubicBezTo>
                    <a:pt x="1685" y="7249"/>
                    <a:pt x="1696" y="7247"/>
                    <a:pt x="1708" y="7244"/>
                  </a:cubicBezTo>
                  <a:cubicBezTo>
                    <a:pt x="1767" y="7224"/>
                    <a:pt x="1800" y="7161"/>
                    <a:pt x="1780" y="7102"/>
                  </a:cubicBezTo>
                  <a:cubicBezTo>
                    <a:pt x="1765" y="7054"/>
                    <a:pt x="275" y="2242"/>
                    <a:pt x="4860" y="216"/>
                  </a:cubicBezTo>
                  <a:cubicBezTo>
                    <a:pt x="4918" y="191"/>
                    <a:pt x="4944" y="124"/>
                    <a:pt x="4918" y="68"/>
                  </a:cubicBezTo>
                  <a:cubicBezTo>
                    <a:pt x="4900" y="25"/>
                    <a:pt x="4859" y="0"/>
                    <a:pt x="48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6359" name="Google Shape;6359;p88"/>
          <p:cNvGrpSpPr/>
          <p:nvPr/>
        </p:nvGrpSpPr>
        <p:grpSpPr>
          <a:xfrm rot="1292137">
            <a:off x="7392550" y="462931"/>
            <a:ext cx="1136312" cy="824727"/>
            <a:chOff x="1149250" y="3908038"/>
            <a:chExt cx="1239575" cy="899675"/>
          </a:xfrm>
        </p:grpSpPr>
        <p:sp>
          <p:nvSpPr>
            <p:cNvPr id="6360" name="Google Shape;6360;p88"/>
            <p:cNvSpPr/>
            <p:nvPr/>
          </p:nvSpPr>
          <p:spPr>
            <a:xfrm>
              <a:off x="1149250" y="3908038"/>
              <a:ext cx="1239575" cy="899675"/>
            </a:xfrm>
            <a:custGeom>
              <a:avLst/>
              <a:gdLst/>
              <a:ahLst/>
              <a:cxnLst/>
              <a:rect l="l" t="t" r="r" b="b"/>
              <a:pathLst>
                <a:path w="49583" h="35987" extrusionOk="0">
                  <a:moveTo>
                    <a:pt x="48099" y="31275"/>
                  </a:moveTo>
                  <a:cubicBezTo>
                    <a:pt x="48040" y="31101"/>
                    <a:pt x="48108" y="30937"/>
                    <a:pt x="48119" y="30687"/>
                  </a:cubicBezTo>
                  <a:cubicBezTo>
                    <a:pt x="48172" y="29468"/>
                    <a:pt x="48282" y="28380"/>
                    <a:pt x="48431" y="27076"/>
                  </a:cubicBezTo>
                  <a:cubicBezTo>
                    <a:pt x="49105" y="26846"/>
                    <a:pt x="49194" y="25516"/>
                    <a:pt x="48604" y="25041"/>
                  </a:cubicBezTo>
                  <a:cubicBezTo>
                    <a:pt x="47129" y="24976"/>
                    <a:pt x="45759" y="25202"/>
                    <a:pt x="44190" y="25301"/>
                  </a:cubicBezTo>
                  <a:cubicBezTo>
                    <a:pt x="44313" y="23958"/>
                    <a:pt x="43146" y="24134"/>
                    <a:pt x="42823" y="23314"/>
                  </a:cubicBezTo>
                  <a:cubicBezTo>
                    <a:pt x="42531" y="21140"/>
                    <a:pt x="42533" y="18718"/>
                    <a:pt x="42435" y="16298"/>
                  </a:cubicBezTo>
                  <a:cubicBezTo>
                    <a:pt x="43174" y="16018"/>
                    <a:pt x="43322" y="15168"/>
                    <a:pt x="43255" y="14348"/>
                  </a:cubicBezTo>
                  <a:cubicBezTo>
                    <a:pt x="42769" y="14146"/>
                    <a:pt x="42028" y="14242"/>
                    <a:pt x="41324" y="14293"/>
                  </a:cubicBezTo>
                  <a:cubicBezTo>
                    <a:pt x="41178" y="13785"/>
                    <a:pt x="41029" y="13277"/>
                    <a:pt x="40771" y="12898"/>
                  </a:cubicBezTo>
                  <a:cubicBezTo>
                    <a:pt x="39949" y="12856"/>
                    <a:pt x="39606" y="12249"/>
                    <a:pt x="39207" y="11710"/>
                  </a:cubicBezTo>
                  <a:cubicBezTo>
                    <a:pt x="39343" y="10277"/>
                    <a:pt x="38741" y="8634"/>
                    <a:pt x="38794" y="6979"/>
                  </a:cubicBezTo>
                  <a:cubicBezTo>
                    <a:pt x="38809" y="6517"/>
                    <a:pt x="38954" y="6125"/>
                    <a:pt x="38890" y="5667"/>
                  </a:cubicBezTo>
                  <a:cubicBezTo>
                    <a:pt x="38818" y="5151"/>
                    <a:pt x="38507" y="4629"/>
                    <a:pt x="38456" y="4133"/>
                  </a:cubicBezTo>
                  <a:cubicBezTo>
                    <a:pt x="38384" y="3435"/>
                    <a:pt x="38918" y="2841"/>
                    <a:pt x="38770" y="2284"/>
                  </a:cubicBezTo>
                  <a:cubicBezTo>
                    <a:pt x="39564" y="2249"/>
                    <a:pt x="39960" y="1091"/>
                    <a:pt x="39540" y="532"/>
                  </a:cubicBezTo>
                  <a:cubicBezTo>
                    <a:pt x="39141" y="0"/>
                    <a:pt x="37064" y="408"/>
                    <a:pt x="36134" y="522"/>
                  </a:cubicBezTo>
                  <a:cubicBezTo>
                    <a:pt x="30619" y="1190"/>
                    <a:pt x="25221" y="2151"/>
                    <a:pt x="19838" y="3417"/>
                  </a:cubicBezTo>
                  <a:cubicBezTo>
                    <a:pt x="15293" y="4486"/>
                    <a:pt x="10966" y="5645"/>
                    <a:pt x="7148" y="7285"/>
                  </a:cubicBezTo>
                  <a:cubicBezTo>
                    <a:pt x="6550" y="7544"/>
                    <a:pt x="5853" y="7714"/>
                    <a:pt x="5465" y="7997"/>
                  </a:cubicBezTo>
                  <a:cubicBezTo>
                    <a:pt x="3599" y="9361"/>
                    <a:pt x="4121" y="15871"/>
                    <a:pt x="5834" y="17363"/>
                  </a:cubicBezTo>
                  <a:cubicBezTo>
                    <a:pt x="4739" y="19938"/>
                    <a:pt x="4283" y="25009"/>
                    <a:pt x="5826" y="27733"/>
                  </a:cubicBezTo>
                  <a:cubicBezTo>
                    <a:pt x="4786" y="27748"/>
                    <a:pt x="3958" y="27947"/>
                    <a:pt x="3034" y="28060"/>
                  </a:cubicBezTo>
                  <a:lnTo>
                    <a:pt x="3034" y="28059"/>
                  </a:lnTo>
                  <a:cubicBezTo>
                    <a:pt x="2766" y="28092"/>
                    <a:pt x="2491" y="28119"/>
                    <a:pt x="2199" y="28130"/>
                  </a:cubicBezTo>
                  <a:cubicBezTo>
                    <a:pt x="1893" y="28892"/>
                    <a:pt x="868" y="29383"/>
                    <a:pt x="617" y="30204"/>
                  </a:cubicBezTo>
                  <a:cubicBezTo>
                    <a:pt x="0" y="32216"/>
                    <a:pt x="1549" y="35395"/>
                    <a:pt x="3012" y="35703"/>
                  </a:cubicBezTo>
                  <a:cubicBezTo>
                    <a:pt x="3017" y="35705"/>
                    <a:pt x="3024" y="35705"/>
                    <a:pt x="3029" y="35706"/>
                  </a:cubicBezTo>
                  <a:lnTo>
                    <a:pt x="3029" y="35707"/>
                  </a:lnTo>
                  <a:cubicBezTo>
                    <a:pt x="3498" y="35798"/>
                    <a:pt x="4156" y="35702"/>
                    <a:pt x="4660" y="35450"/>
                  </a:cubicBezTo>
                  <a:cubicBezTo>
                    <a:pt x="10221" y="35986"/>
                    <a:pt x="16219" y="35614"/>
                    <a:pt x="22262" y="35460"/>
                  </a:cubicBezTo>
                  <a:cubicBezTo>
                    <a:pt x="28337" y="35304"/>
                    <a:pt x="34482" y="35040"/>
                    <a:pt x="40451" y="34708"/>
                  </a:cubicBezTo>
                  <a:cubicBezTo>
                    <a:pt x="42699" y="34583"/>
                    <a:pt x="44906" y="34146"/>
                    <a:pt x="47071" y="33895"/>
                  </a:cubicBezTo>
                  <a:cubicBezTo>
                    <a:pt x="47817" y="33807"/>
                    <a:pt x="48725" y="33945"/>
                    <a:pt x="49091" y="33419"/>
                  </a:cubicBezTo>
                  <a:cubicBezTo>
                    <a:pt x="49583" y="31969"/>
                    <a:pt x="48323" y="31943"/>
                    <a:pt x="48099" y="312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61" name="Google Shape;6361;p88"/>
            <p:cNvSpPr/>
            <p:nvPr/>
          </p:nvSpPr>
          <p:spPr>
            <a:xfrm>
              <a:off x="1332550" y="3936738"/>
              <a:ext cx="772625" cy="172675"/>
            </a:xfrm>
            <a:custGeom>
              <a:avLst/>
              <a:gdLst/>
              <a:ahLst/>
              <a:cxnLst/>
              <a:rect l="l" t="t" r="r" b="b"/>
              <a:pathLst>
                <a:path w="30905" h="6907" extrusionOk="0">
                  <a:moveTo>
                    <a:pt x="1" y="6907"/>
                  </a:moveTo>
                  <a:cubicBezTo>
                    <a:pt x="8726" y="4323"/>
                    <a:pt x="18550" y="2260"/>
                    <a:pt x="28510" y="634"/>
                  </a:cubicBezTo>
                  <a:cubicBezTo>
                    <a:pt x="29252" y="513"/>
                    <a:pt x="30155" y="250"/>
                    <a:pt x="30904" y="1"/>
                  </a:cubicBezTo>
                  <a:cubicBezTo>
                    <a:pt x="27342" y="133"/>
                    <a:pt x="24629" y="863"/>
                    <a:pt x="21501" y="1411"/>
                  </a:cubicBezTo>
                  <a:cubicBezTo>
                    <a:pt x="13713" y="2776"/>
                    <a:pt x="5948" y="4125"/>
                    <a:pt x="1" y="690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62" name="Google Shape;6362;p88"/>
            <p:cNvSpPr/>
            <p:nvPr/>
          </p:nvSpPr>
          <p:spPr>
            <a:xfrm>
              <a:off x="1353150" y="3964963"/>
              <a:ext cx="740150" cy="162525"/>
            </a:xfrm>
            <a:custGeom>
              <a:avLst/>
              <a:gdLst/>
              <a:ahLst/>
              <a:cxnLst/>
              <a:rect l="l" t="t" r="r" b="b"/>
              <a:pathLst>
                <a:path w="29606" h="6501" extrusionOk="0">
                  <a:moveTo>
                    <a:pt x="28643" y="283"/>
                  </a:moveTo>
                  <a:cubicBezTo>
                    <a:pt x="23676" y="1020"/>
                    <a:pt x="18685" y="2015"/>
                    <a:pt x="13807" y="2940"/>
                  </a:cubicBezTo>
                  <a:cubicBezTo>
                    <a:pt x="8934" y="3865"/>
                    <a:pt x="4269" y="5064"/>
                    <a:pt x="0" y="6501"/>
                  </a:cubicBezTo>
                  <a:cubicBezTo>
                    <a:pt x="4886" y="5708"/>
                    <a:pt x="9852" y="4327"/>
                    <a:pt x="14734" y="3329"/>
                  </a:cubicBezTo>
                  <a:cubicBezTo>
                    <a:pt x="19085" y="2439"/>
                    <a:pt x="24077" y="1993"/>
                    <a:pt x="27982" y="918"/>
                  </a:cubicBezTo>
                  <a:cubicBezTo>
                    <a:pt x="28522" y="770"/>
                    <a:pt x="29251" y="796"/>
                    <a:pt x="29605" y="277"/>
                  </a:cubicBezTo>
                  <a:cubicBezTo>
                    <a:pt x="29375" y="0"/>
                    <a:pt x="28868" y="250"/>
                    <a:pt x="28643" y="28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63" name="Google Shape;6363;p88"/>
            <p:cNvSpPr/>
            <p:nvPr/>
          </p:nvSpPr>
          <p:spPr>
            <a:xfrm>
              <a:off x="1344175" y="3981588"/>
              <a:ext cx="748375" cy="172425"/>
            </a:xfrm>
            <a:custGeom>
              <a:avLst/>
              <a:gdLst/>
              <a:ahLst/>
              <a:cxnLst/>
              <a:rect l="l" t="t" r="r" b="b"/>
              <a:pathLst>
                <a:path w="29935" h="6897" extrusionOk="0">
                  <a:moveTo>
                    <a:pt x="29802" y="15"/>
                  </a:moveTo>
                  <a:cubicBezTo>
                    <a:pt x="25090" y="1540"/>
                    <a:pt x="19649" y="1861"/>
                    <a:pt x="14602" y="2961"/>
                  </a:cubicBezTo>
                  <a:cubicBezTo>
                    <a:pt x="12144" y="3496"/>
                    <a:pt x="9732" y="4083"/>
                    <a:pt x="7335" y="4605"/>
                  </a:cubicBezTo>
                  <a:cubicBezTo>
                    <a:pt x="4855" y="5145"/>
                    <a:pt x="2382" y="5572"/>
                    <a:pt x="1" y="6188"/>
                  </a:cubicBezTo>
                  <a:cubicBezTo>
                    <a:pt x="155" y="6287"/>
                    <a:pt x="59" y="6681"/>
                    <a:pt x="117" y="6897"/>
                  </a:cubicBezTo>
                  <a:cubicBezTo>
                    <a:pt x="4523" y="5420"/>
                    <a:pt x="9609" y="4356"/>
                    <a:pt x="14684" y="3215"/>
                  </a:cubicBezTo>
                  <a:cubicBezTo>
                    <a:pt x="18990" y="2248"/>
                    <a:pt x="24283" y="1919"/>
                    <a:pt x="28522" y="958"/>
                  </a:cubicBezTo>
                  <a:cubicBezTo>
                    <a:pt x="29047" y="839"/>
                    <a:pt x="29934" y="891"/>
                    <a:pt x="29871" y="76"/>
                  </a:cubicBezTo>
                  <a:cubicBezTo>
                    <a:pt x="29863" y="36"/>
                    <a:pt x="29855" y="0"/>
                    <a:pt x="29802" y="1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64" name="Google Shape;6364;p88"/>
            <p:cNvSpPr/>
            <p:nvPr/>
          </p:nvSpPr>
          <p:spPr>
            <a:xfrm>
              <a:off x="1347550" y="4003138"/>
              <a:ext cx="740150" cy="157375"/>
            </a:xfrm>
            <a:custGeom>
              <a:avLst/>
              <a:gdLst/>
              <a:ahLst/>
              <a:cxnLst/>
              <a:rect l="l" t="t" r="r" b="b"/>
              <a:pathLst>
                <a:path w="29606" h="6295" extrusionOk="0">
                  <a:moveTo>
                    <a:pt x="29474" y="17"/>
                  </a:moveTo>
                  <a:cubicBezTo>
                    <a:pt x="27035" y="690"/>
                    <a:pt x="24330" y="1006"/>
                    <a:pt x="21736" y="1368"/>
                  </a:cubicBezTo>
                  <a:cubicBezTo>
                    <a:pt x="19139" y="1730"/>
                    <a:pt x="16575" y="2096"/>
                    <a:pt x="14058" y="2650"/>
                  </a:cubicBezTo>
                  <a:cubicBezTo>
                    <a:pt x="9092" y="3744"/>
                    <a:pt x="4257" y="4701"/>
                    <a:pt x="0" y="6294"/>
                  </a:cubicBezTo>
                  <a:cubicBezTo>
                    <a:pt x="4738" y="5202"/>
                    <a:pt x="9826" y="4171"/>
                    <a:pt x="14872" y="3243"/>
                  </a:cubicBezTo>
                  <a:cubicBezTo>
                    <a:pt x="19966" y="2305"/>
                    <a:pt x="25068" y="1598"/>
                    <a:pt x="29605" y="71"/>
                  </a:cubicBezTo>
                  <a:cubicBezTo>
                    <a:pt x="29588" y="20"/>
                    <a:pt x="29546" y="0"/>
                    <a:pt x="29474" y="1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65" name="Google Shape;6365;p88"/>
            <p:cNvSpPr/>
            <p:nvPr/>
          </p:nvSpPr>
          <p:spPr>
            <a:xfrm>
              <a:off x="1345200" y="4012513"/>
              <a:ext cx="744450" cy="160450"/>
            </a:xfrm>
            <a:custGeom>
              <a:avLst/>
              <a:gdLst/>
              <a:ahLst/>
              <a:cxnLst/>
              <a:rect l="l" t="t" r="r" b="b"/>
              <a:pathLst>
                <a:path w="29778" h="6418" extrusionOk="0">
                  <a:moveTo>
                    <a:pt x="29286" y="183"/>
                  </a:moveTo>
                  <a:cubicBezTo>
                    <a:pt x="24678" y="1395"/>
                    <a:pt x="19577" y="2178"/>
                    <a:pt x="14538" y="3161"/>
                  </a:cubicBezTo>
                  <a:cubicBezTo>
                    <a:pt x="12047" y="3646"/>
                    <a:pt x="9548" y="4143"/>
                    <a:pt x="7129" y="4619"/>
                  </a:cubicBezTo>
                  <a:cubicBezTo>
                    <a:pt x="4969" y="5044"/>
                    <a:pt x="2620" y="5425"/>
                    <a:pt x="743" y="6002"/>
                  </a:cubicBezTo>
                  <a:cubicBezTo>
                    <a:pt x="512" y="6072"/>
                    <a:pt x="20" y="5975"/>
                    <a:pt x="1" y="6383"/>
                  </a:cubicBezTo>
                  <a:cubicBezTo>
                    <a:pt x="555" y="6418"/>
                    <a:pt x="1101" y="6204"/>
                    <a:pt x="1647" y="6066"/>
                  </a:cubicBezTo>
                  <a:cubicBezTo>
                    <a:pt x="5887" y="4994"/>
                    <a:pt x="10435" y="4264"/>
                    <a:pt x="14940" y="3391"/>
                  </a:cubicBezTo>
                  <a:cubicBezTo>
                    <a:pt x="17483" y="2899"/>
                    <a:pt x="20092" y="2552"/>
                    <a:pt x="22540" y="1920"/>
                  </a:cubicBezTo>
                  <a:cubicBezTo>
                    <a:pt x="24692" y="1362"/>
                    <a:pt x="26939" y="956"/>
                    <a:pt x="29050" y="461"/>
                  </a:cubicBezTo>
                  <a:cubicBezTo>
                    <a:pt x="29200" y="426"/>
                    <a:pt x="29777" y="533"/>
                    <a:pt x="29733" y="151"/>
                  </a:cubicBezTo>
                  <a:cubicBezTo>
                    <a:pt x="29616" y="1"/>
                    <a:pt x="29370" y="160"/>
                    <a:pt x="29286" y="18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66" name="Google Shape;6366;p88"/>
            <p:cNvSpPr/>
            <p:nvPr/>
          </p:nvSpPr>
          <p:spPr>
            <a:xfrm>
              <a:off x="1988325" y="4030363"/>
              <a:ext cx="120300" cy="52625"/>
            </a:xfrm>
            <a:custGeom>
              <a:avLst/>
              <a:gdLst/>
              <a:ahLst/>
              <a:cxnLst/>
              <a:rect l="l" t="t" r="r" b="b"/>
              <a:pathLst>
                <a:path w="4812" h="2105" extrusionOk="0">
                  <a:moveTo>
                    <a:pt x="0" y="841"/>
                  </a:moveTo>
                  <a:cubicBezTo>
                    <a:pt x="121" y="1335"/>
                    <a:pt x="380" y="1663"/>
                    <a:pt x="544" y="2104"/>
                  </a:cubicBezTo>
                  <a:cubicBezTo>
                    <a:pt x="1702" y="1985"/>
                    <a:pt x="3281" y="1714"/>
                    <a:pt x="4613" y="1544"/>
                  </a:cubicBezTo>
                  <a:cubicBezTo>
                    <a:pt x="4811" y="893"/>
                    <a:pt x="4259" y="690"/>
                    <a:pt x="4306" y="0"/>
                  </a:cubicBezTo>
                  <a:cubicBezTo>
                    <a:pt x="2838" y="252"/>
                    <a:pt x="1287" y="429"/>
                    <a:pt x="0" y="84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67" name="Google Shape;6367;p88"/>
            <p:cNvSpPr/>
            <p:nvPr/>
          </p:nvSpPr>
          <p:spPr>
            <a:xfrm>
              <a:off x="1944200" y="4055763"/>
              <a:ext cx="63250" cy="86800"/>
            </a:xfrm>
            <a:custGeom>
              <a:avLst/>
              <a:gdLst/>
              <a:ahLst/>
              <a:cxnLst/>
              <a:rect l="l" t="t" r="r" b="b"/>
              <a:pathLst>
                <a:path w="2530" h="3472" extrusionOk="0">
                  <a:moveTo>
                    <a:pt x="1" y="280"/>
                  </a:moveTo>
                  <a:cubicBezTo>
                    <a:pt x="459" y="1197"/>
                    <a:pt x="1163" y="1826"/>
                    <a:pt x="1301" y="3120"/>
                  </a:cubicBezTo>
                  <a:cubicBezTo>
                    <a:pt x="1551" y="3279"/>
                    <a:pt x="1514" y="2768"/>
                    <a:pt x="1857" y="2817"/>
                  </a:cubicBezTo>
                  <a:cubicBezTo>
                    <a:pt x="2069" y="2892"/>
                    <a:pt x="2438" y="3471"/>
                    <a:pt x="2529" y="3224"/>
                  </a:cubicBezTo>
                  <a:cubicBezTo>
                    <a:pt x="2129" y="2074"/>
                    <a:pt x="1706" y="953"/>
                    <a:pt x="1136" y="0"/>
                  </a:cubicBezTo>
                  <a:cubicBezTo>
                    <a:pt x="756" y="93"/>
                    <a:pt x="365" y="175"/>
                    <a:pt x="1" y="28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68" name="Google Shape;6368;p88"/>
            <p:cNvSpPr/>
            <p:nvPr/>
          </p:nvSpPr>
          <p:spPr>
            <a:xfrm>
              <a:off x="1926875" y="4065313"/>
              <a:ext cx="54550" cy="91975"/>
            </a:xfrm>
            <a:custGeom>
              <a:avLst/>
              <a:gdLst/>
              <a:ahLst/>
              <a:cxnLst/>
              <a:rect l="l" t="t" r="r" b="b"/>
              <a:pathLst>
                <a:path w="2182" h="3679" extrusionOk="0">
                  <a:moveTo>
                    <a:pt x="0" y="80"/>
                  </a:moveTo>
                  <a:cubicBezTo>
                    <a:pt x="569" y="963"/>
                    <a:pt x="1236" y="2336"/>
                    <a:pt x="1614" y="3679"/>
                  </a:cubicBezTo>
                  <a:cubicBezTo>
                    <a:pt x="2182" y="2827"/>
                    <a:pt x="888" y="1"/>
                    <a:pt x="0" y="8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69" name="Google Shape;6369;p88"/>
            <p:cNvSpPr/>
            <p:nvPr/>
          </p:nvSpPr>
          <p:spPr>
            <a:xfrm>
              <a:off x="1355975" y="4069988"/>
              <a:ext cx="577325" cy="119325"/>
            </a:xfrm>
            <a:custGeom>
              <a:avLst/>
              <a:gdLst/>
              <a:ahLst/>
              <a:cxnLst/>
              <a:rect l="l" t="t" r="r" b="b"/>
              <a:pathLst>
                <a:path w="23093" h="4773" extrusionOk="0">
                  <a:moveTo>
                    <a:pt x="21923" y="1459"/>
                  </a:moveTo>
                  <a:cubicBezTo>
                    <a:pt x="20546" y="1670"/>
                    <a:pt x="18797" y="2001"/>
                    <a:pt x="17588" y="1910"/>
                  </a:cubicBezTo>
                  <a:cubicBezTo>
                    <a:pt x="19355" y="1656"/>
                    <a:pt x="21150" y="1430"/>
                    <a:pt x="22794" y="1070"/>
                  </a:cubicBezTo>
                  <a:cubicBezTo>
                    <a:pt x="22656" y="691"/>
                    <a:pt x="22486" y="352"/>
                    <a:pt x="22270" y="64"/>
                  </a:cubicBezTo>
                  <a:cubicBezTo>
                    <a:pt x="21993" y="0"/>
                    <a:pt x="21728" y="80"/>
                    <a:pt x="21567" y="116"/>
                  </a:cubicBezTo>
                  <a:cubicBezTo>
                    <a:pt x="18482" y="823"/>
                    <a:pt x="15004" y="1222"/>
                    <a:pt x="11613" y="1892"/>
                  </a:cubicBezTo>
                  <a:cubicBezTo>
                    <a:pt x="9943" y="2224"/>
                    <a:pt x="8226" y="2457"/>
                    <a:pt x="6604" y="2784"/>
                  </a:cubicBezTo>
                  <a:cubicBezTo>
                    <a:pt x="4102" y="3286"/>
                    <a:pt x="1566" y="3626"/>
                    <a:pt x="1" y="4704"/>
                  </a:cubicBezTo>
                  <a:cubicBezTo>
                    <a:pt x="5366" y="3903"/>
                    <a:pt x="10617" y="2680"/>
                    <a:pt x="16133" y="2212"/>
                  </a:cubicBezTo>
                  <a:cubicBezTo>
                    <a:pt x="11052" y="3080"/>
                    <a:pt x="5803" y="3801"/>
                    <a:pt x="841" y="4773"/>
                  </a:cubicBezTo>
                  <a:cubicBezTo>
                    <a:pt x="6720" y="3928"/>
                    <a:pt x="12769" y="3119"/>
                    <a:pt x="18718" y="2414"/>
                  </a:cubicBezTo>
                  <a:cubicBezTo>
                    <a:pt x="19835" y="2281"/>
                    <a:pt x="21089" y="2136"/>
                    <a:pt x="22154" y="1964"/>
                  </a:cubicBezTo>
                  <a:cubicBezTo>
                    <a:pt x="22445" y="1918"/>
                    <a:pt x="22939" y="1956"/>
                    <a:pt x="23092" y="1634"/>
                  </a:cubicBezTo>
                  <a:cubicBezTo>
                    <a:pt x="22909" y="1102"/>
                    <a:pt x="22324" y="1398"/>
                    <a:pt x="21923" y="145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0" name="Google Shape;6370;p88"/>
            <p:cNvSpPr/>
            <p:nvPr/>
          </p:nvSpPr>
          <p:spPr>
            <a:xfrm>
              <a:off x="1276275" y="4132138"/>
              <a:ext cx="42250" cy="182725"/>
            </a:xfrm>
            <a:custGeom>
              <a:avLst/>
              <a:gdLst/>
              <a:ahLst/>
              <a:cxnLst/>
              <a:rect l="l" t="t" r="r" b="b"/>
              <a:pathLst>
                <a:path w="1690" h="7309" extrusionOk="0">
                  <a:moveTo>
                    <a:pt x="1689" y="7155"/>
                  </a:moveTo>
                  <a:cubicBezTo>
                    <a:pt x="1223" y="5847"/>
                    <a:pt x="1025" y="4224"/>
                    <a:pt x="779" y="2656"/>
                  </a:cubicBezTo>
                  <a:cubicBezTo>
                    <a:pt x="567" y="2594"/>
                    <a:pt x="329" y="1994"/>
                    <a:pt x="590" y="1823"/>
                  </a:cubicBezTo>
                  <a:cubicBezTo>
                    <a:pt x="603" y="1924"/>
                    <a:pt x="597" y="2048"/>
                    <a:pt x="732" y="2008"/>
                  </a:cubicBezTo>
                  <a:cubicBezTo>
                    <a:pt x="596" y="1346"/>
                    <a:pt x="765" y="360"/>
                    <a:pt x="521" y="1"/>
                  </a:cubicBezTo>
                  <a:cubicBezTo>
                    <a:pt x="264" y="485"/>
                    <a:pt x="105" y="1053"/>
                    <a:pt x="0" y="1671"/>
                  </a:cubicBezTo>
                  <a:cubicBezTo>
                    <a:pt x="597" y="2216"/>
                    <a:pt x="173" y="3150"/>
                    <a:pt x="232" y="3937"/>
                  </a:cubicBezTo>
                  <a:cubicBezTo>
                    <a:pt x="278" y="4548"/>
                    <a:pt x="521" y="5175"/>
                    <a:pt x="684" y="5729"/>
                  </a:cubicBezTo>
                  <a:cubicBezTo>
                    <a:pt x="859" y="6317"/>
                    <a:pt x="905" y="7032"/>
                    <a:pt x="1380" y="7309"/>
                  </a:cubicBezTo>
                  <a:cubicBezTo>
                    <a:pt x="1197" y="6589"/>
                    <a:pt x="469" y="5288"/>
                    <a:pt x="767" y="4223"/>
                  </a:cubicBezTo>
                  <a:cubicBezTo>
                    <a:pt x="1130" y="5137"/>
                    <a:pt x="1106" y="6501"/>
                    <a:pt x="1689" y="7155"/>
                  </a:cubicBezTo>
                  <a:close/>
                  <a:moveTo>
                    <a:pt x="655" y="3579"/>
                  </a:moveTo>
                  <a:cubicBezTo>
                    <a:pt x="427" y="3611"/>
                    <a:pt x="314" y="3511"/>
                    <a:pt x="312" y="3277"/>
                  </a:cubicBezTo>
                  <a:cubicBezTo>
                    <a:pt x="382" y="3218"/>
                    <a:pt x="477" y="3181"/>
                    <a:pt x="626" y="3189"/>
                  </a:cubicBezTo>
                  <a:cubicBezTo>
                    <a:pt x="657" y="3340"/>
                    <a:pt x="772" y="3448"/>
                    <a:pt x="655" y="35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1" name="Google Shape;6371;p88"/>
            <p:cNvSpPr/>
            <p:nvPr/>
          </p:nvSpPr>
          <p:spPr>
            <a:xfrm>
              <a:off x="1318000" y="4127938"/>
              <a:ext cx="16825" cy="11850"/>
            </a:xfrm>
            <a:custGeom>
              <a:avLst/>
              <a:gdLst/>
              <a:ahLst/>
              <a:cxnLst/>
              <a:rect l="l" t="t" r="r" b="b"/>
              <a:pathLst>
                <a:path w="673" h="474" extrusionOk="0">
                  <a:moveTo>
                    <a:pt x="1" y="84"/>
                  </a:moveTo>
                  <a:cubicBezTo>
                    <a:pt x="10" y="215"/>
                    <a:pt x="20" y="345"/>
                    <a:pt x="29" y="473"/>
                  </a:cubicBezTo>
                  <a:cubicBezTo>
                    <a:pt x="222" y="461"/>
                    <a:pt x="413" y="446"/>
                    <a:pt x="605" y="432"/>
                  </a:cubicBezTo>
                  <a:cubicBezTo>
                    <a:pt x="672" y="0"/>
                    <a:pt x="247" y="148"/>
                    <a:pt x="1" y="8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2" name="Google Shape;6372;p88"/>
            <p:cNvSpPr/>
            <p:nvPr/>
          </p:nvSpPr>
          <p:spPr>
            <a:xfrm>
              <a:off x="2005675" y="4072188"/>
              <a:ext cx="97325" cy="34850"/>
            </a:xfrm>
            <a:custGeom>
              <a:avLst/>
              <a:gdLst/>
              <a:ahLst/>
              <a:cxnLst/>
              <a:rect l="l" t="t" r="r" b="b"/>
              <a:pathLst>
                <a:path w="3893" h="1394" extrusionOk="0">
                  <a:moveTo>
                    <a:pt x="2669" y="355"/>
                  </a:moveTo>
                  <a:cubicBezTo>
                    <a:pt x="1806" y="468"/>
                    <a:pt x="768" y="570"/>
                    <a:pt x="0" y="747"/>
                  </a:cubicBezTo>
                  <a:cubicBezTo>
                    <a:pt x="43" y="1393"/>
                    <a:pt x="766" y="1058"/>
                    <a:pt x="1239" y="981"/>
                  </a:cubicBezTo>
                  <a:cubicBezTo>
                    <a:pt x="1887" y="878"/>
                    <a:pt x="2414" y="814"/>
                    <a:pt x="2954" y="725"/>
                  </a:cubicBezTo>
                  <a:cubicBezTo>
                    <a:pt x="3309" y="667"/>
                    <a:pt x="3837" y="719"/>
                    <a:pt x="3893" y="394"/>
                  </a:cubicBezTo>
                  <a:cubicBezTo>
                    <a:pt x="3639" y="1"/>
                    <a:pt x="3063" y="303"/>
                    <a:pt x="2669" y="35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3" name="Google Shape;6373;p88"/>
            <p:cNvSpPr/>
            <p:nvPr/>
          </p:nvSpPr>
          <p:spPr>
            <a:xfrm>
              <a:off x="1319200" y="4145363"/>
              <a:ext cx="12825" cy="9025"/>
            </a:xfrm>
            <a:custGeom>
              <a:avLst/>
              <a:gdLst/>
              <a:ahLst/>
              <a:cxnLst/>
              <a:rect l="l" t="t" r="r" b="b"/>
              <a:pathLst>
                <a:path w="513" h="361" extrusionOk="0">
                  <a:moveTo>
                    <a:pt x="25" y="360"/>
                  </a:moveTo>
                  <a:cubicBezTo>
                    <a:pt x="193" y="348"/>
                    <a:pt x="392" y="358"/>
                    <a:pt x="467" y="263"/>
                  </a:cubicBezTo>
                  <a:cubicBezTo>
                    <a:pt x="454" y="152"/>
                    <a:pt x="467" y="60"/>
                    <a:pt x="512" y="0"/>
                  </a:cubicBezTo>
                  <a:cubicBezTo>
                    <a:pt x="341" y="12"/>
                    <a:pt x="171" y="24"/>
                    <a:pt x="1" y="36"/>
                  </a:cubicBezTo>
                  <a:cubicBezTo>
                    <a:pt x="8" y="144"/>
                    <a:pt x="16" y="253"/>
                    <a:pt x="25" y="36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4" name="Google Shape;6374;p88"/>
            <p:cNvSpPr/>
            <p:nvPr/>
          </p:nvSpPr>
          <p:spPr>
            <a:xfrm>
              <a:off x="2014875" y="4095038"/>
              <a:ext cx="91700" cy="49900"/>
            </a:xfrm>
            <a:custGeom>
              <a:avLst/>
              <a:gdLst/>
              <a:ahLst/>
              <a:cxnLst/>
              <a:rect l="l" t="t" r="r" b="b"/>
              <a:pathLst>
                <a:path w="3668" h="1996" extrusionOk="0">
                  <a:moveTo>
                    <a:pt x="1" y="458"/>
                  </a:moveTo>
                  <a:cubicBezTo>
                    <a:pt x="26" y="814"/>
                    <a:pt x="248" y="1519"/>
                    <a:pt x="370" y="1996"/>
                  </a:cubicBezTo>
                  <a:cubicBezTo>
                    <a:pt x="1491" y="1824"/>
                    <a:pt x="2540" y="1591"/>
                    <a:pt x="3668" y="1427"/>
                  </a:cubicBezTo>
                  <a:cubicBezTo>
                    <a:pt x="3634" y="952"/>
                    <a:pt x="3599" y="476"/>
                    <a:pt x="3564" y="1"/>
                  </a:cubicBezTo>
                  <a:cubicBezTo>
                    <a:pt x="2271" y="60"/>
                    <a:pt x="1205" y="320"/>
                    <a:pt x="1" y="45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5" name="Google Shape;6375;p88"/>
            <p:cNvSpPr/>
            <p:nvPr/>
          </p:nvSpPr>
          <p:spPr>
            <a:xfrm>
              <a:off x="1316975" y="4160613"/>
              <a:ext cx="16950" cy="9550"/>
            </a:xfrm>
            <a:custGeom>
              <a:avLst/>
              <a:gdLst/>
              <a:ahLst/>
              <a:cxnLst/>
              <a:rect l="l" t="t" r="r" b="b"/>
              <a:pathLst>
                <a:path w="678" h="382" extrusionOk="0">
                  <a:moveTo>
                    <a:pt x="152" y="270"/>
                  </a:moveTo>
                  <a:cubicBezTo>
                    <a:pt x="195" y="382"/>
                    <a:pt x="677" y="373"/>
                    <a:pt x="525" y="113"/>
                  </a:cubicBezTo>
                  <a:cubicBezTo>
                    <a:pt x="482" y="0"/>
                    <a:pt x="0" y="10"/>
                    <a:pt x="152" y="27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6" name="Google Shape;6376;p88"/>
            <p:cNvSpPr/>
            <p:nvPr/>
          </p:nvSpPr>
          <p:spPr>
            <a:xfrm>
              <a:off x="1346750" y="4120688"/>
              <a:ext cx="601075" cy="100175"/>
            </a:xfrm>
            <a:custGeom>
              <a:avLst/>
              <a:gdLst/>
              <a:ahLst/>
              <a:cxnLst/>
              <a:rect l="l" t="t" r="r" b="b"/>
              <a:pathLst>
                <a:path w="24043" h="4007" extrusionOk="0">
                  <a:moveTo>
                    <a:pt x="23427" y="0"/>
                  </a:moveTo>
                  <a:cubicBezTo>
                    <a:pt x="21706" y="414"/>
                    <a:pt x="19795" y="512"/>
                    <a:pt x="17955" y="729"/>
                  </a:cubicBezTo>
                  <a:cubicBezTo>
                    <a:pt x="11959" y="1441"/>
                    <a:pt x="5927" y="2612"/>
                    <a:pt x="0" y="2899"/>
                  </a:cubicBezTo>
                  <a:cubicBezTo>
                    <a:pt x="50" y="3306"/>
                    <a:pt x="47" y="3668"/>
                    <a:pt x="18" y="4007"/>
                  </a:cubicBezTo>
                  <a:cubicBezTo>
                    <a:pt x="3185" y="3427"/>
                    <a:pt x="7098" y="3431"/>
                    <a:pt x="10344" y="2920"/>
                  </a:cubicBezTo>
                  <a:cubicBezTo>
                    <a:pt x="10534" y="2891"/>
                    <a:pt x="11122" y="2933"/>
                    <a:pt x="11087" y="2540"/>
                  </a:cubicBezTo>
                  <a:cubicBezTo>
                    <a:pt x="10800" y="2242"/>
                    <a:pt x="10085" y="2579"/>
                    <a:pt x="9677" y="2578"/>
                  </a:cubicBezTo>
                  <a:cubicBezTo>
                    <a:pt x="10839" y="1762"/>
                    <a:pt x="12929" y="1904"/>
                    <a:pt x="14745" y="1618"/>
                  </a:cubicBezTo>
                  <a:cubicBezTo>
                    <a:pt x="15959" y="1427"/>
                    <a:pt x="17584" y="1196"/>
                    <a:pt x="18515" y="1340"/>
                  </a:cubicBezTo>
                  <a:cubicBezTo>
                    <a:pt x="17149" y="1864"/>
                    <a:pt x="14999" y="1698"/>
                    <a:pt x="13703" y="2282"/>
                  </a:cubicBezTo>
                  <a:cubicBezTo>
                    <a:pt x="13943" y="2609"/>
                    <a:pt x="14436" y="2425"/>
                    <a:pt x="14739" y="2400"/>
                  </a:cubicBezTo>
                  <a:cubicBezTo>
                    <a:pt x="17842" y="2157"/>
                    <a:pt x="21092" y="1687"/>
                    <a:pt x="24043" y="1390"/>
                  </a:cubicBezTo>
                  <a:cubicBezTo>
                    <a:pt x="23846" y="917"/>
                    <a:pt x="23846" y="212"/>
                    <a:pt x="23427" y="0"/>
                  </a:cubicBezTo>
                  <a:close/>
                  <a:moveTo>
                    <a:pt x="7642" y="2859"/>
                  </a:moveTo>
                  <a:cubicBezTo>
                    <a:pt x="7802" y="2461"/>
                    <a:pt x="9264" y="2341"/>
                    <a:pt x="9553" y="2652"/>
                  </a:cubicBezTo>
                  <a:cubicBezTo>
                    <a:pt x="9038" y="2649"/>
                    <a:pt x="8296" y="2937"/>
                    <a:pt x="7642" y="285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7" name="Google Shape;6377;p88"/>
            <p:cNvSpPr/>
            <p:nvPr/>
          </p:nvSpPr>
          <p:spPr>
            <a:xfrm>
              <a:off x="1321350" y="4174738"/>
              <a:ext cx="10325" cy="10475"/>
            </a:xfrm>
            <a:custGeom>
              <a:avLst/>
              <a:gdLst/>
              <a:ahLst/>
              <a:cxnLst/>
              <a:rect l="l" t="t" r="r" b="b"/>
              <a:pathLst>
                <a:path w="413" h="419" extrusionOk="0">
                  <a:moveTo>
                    <a:pt x="0" y="30"/>
                  </a:moveTo>
                  <a:cubicBezTo>
                    <a:pt x="11" y="159"/>
                    <a:pt x="20" y="290"/>
                    <a:pt x="29" y="418"/>
                  </a:cubicBezTo>
                  <a:cubicBezTo>
                    <a:pt x="157" y="409"/>
                    <a:pt x="285" y="400"/>
                    <a:pt x="413" y="391"/>
                  </a:cubicBezTo>
                  <a:cubicBezTo>
                    <a:pt x="403" y="261"/>
                    <a:pt x="393" y="131"/>
                    <a:pt x="384" y="1"/>
                  </a:cubicBezTo>
                  <a:cubicBezTo>
                    <a:pt x="256" y="10"/>
                    <a:pt x="128" y="20"/>
                    <a:pt x="0" y="3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8" name="Google Shape;6378;p88"/>
            <p:cNvSpPr/>
            <p:nvPr/>
          </p:nvSpPr>
          <p:spPr>
            <a:xfrm>
              <a:off x="1344650" y="4175613"/>
              <a:ext cx="15300" cy="7850"/>
            </a:xfrm>
            <a:custGeom>
              <a:avLst/>
              <a:gdLst/>
              <a:ahLst/>
              <a:cxnLst/>
              <a:rect l="l" t="t" r="r" b="b"/>
              <a:pathLst>
                <a:path w="612" h="314" extrusionOk="0">
                  <a:moveTo>
                    <a:pt x="56" y="313"/>
                  </a:moveTo>
                  <a:cubicBezTo>
                    <a:pt x="318" y="280"/>
                    <a:pt x="464" y="144"/>
                    <a:pt x="612" y="11"/>
                  </a:cubicBezTo>
                  <a:cubicBezTo>
                    <a:pt x="355" y="49"/>
                    <a:pt x="0" y="1"/>
                    <a:pt x="56" y="31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79" name="Google Shape;6379;p88"/>
            <p:cNvSpPr/>
            <p:nvPr/>
          </p:nvSpPr>
          <p:spPr>
            <a:xfrm>
              <a:off x="1322550" y="4190963"/>
              <a:ext cx="10425" cy="12100"/>
            </a:xfrm>
            <a:custGeom>
              <a:avLst/>
              <a:gdLst/>
              <a:ahLst/>
              <a:cxnLst/>
              <a:rect l="l" t="t" r="r" b="b"/>
              <a:pathLst>
                <a:path w="417" h="484" extrusionOk="0">
                  <a:moveTo>
                    <a:pt x="1" y="29"/>
                  </a:moveTo>
                  <a:cubicBezTo>
                    <a:pt x="11" y="180"/>
                    <a:pt x="23" y="332"/>
                    <a:pt x="34" y="483"/>
                  </a:cubicBezTo>
                  <a:cubicBezTo>
                    <a:pt x="161" y="473"/>
                    <a:pt x="290" y="465"/>
                    <a:pt x="416" y="456"/>
                  </a:cubicBezTo>
                  <a:cubicBezTo>
                    <a:pt x="406" y="303"/>
                    <a:pt x="395" y="152"/>
                    <a:pt x="383" y="1"/>
                  </a:cubicBezTo>
                  <a:cubicBezTo>
                    <a:pt x="257" y="10"/>
                    <a:pt x="128" y="20"/>
                    <a:pt x="1" y="2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0" name="Google Shape;6380;p88"/>
            <p:cNvSpPr/>
            <p:nvPr/>
          </p:nvSpPr>
          <p:spPr>
            <a:xfrm>
              <a:off x="2024475" y="4136313"/>
              <a:ext cx="85875" cy="26475"/>
            </a:xfrm>
            <a:custGeom>
              <a:avLst/>
              <a:gdLst/>
              <a:ahLst/>
              <a:cxnLst/>
              <a:rect l="l" t="t" r="r" b="b"/>
              <a:pathLst>
                <a:path w="3435" h="1059" extrusionOk="0">
                  <a:moveTo>
                    <a:pt x="3176" y="45"/>
                  </a:moveTo>
                  <a:cubicBezTo>
                    <a:pt x="2160" y="247"/>
                    <a:pt x="1107" y="416"/>
                    <a:pt x="0" y="539"/>
                  </a:cubicBezTo>
                  <a:cubicBezTo>
                    <a:pt x="14" y="712"/>
                    <a:pt x="26" y="885"/>
                    <a:pt x="39" y="1059"/>
                  </a:cubicBezTo>
                  <a:cubicBezTo>
                    <a:pt x="1225" y="986"/>
                    <a:pt x="2235" y="757"/>
                    <a:pt x="3348" y="618"/>
                  </a:cubicBezTo>
                  <a:cubicBezTo>
                    <a:pt x="3277" y="444"/>
                    <a:pt x="3434" y="0"/>
                    <a:pt x="3176" y="4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1" name="Google Shape;6381;p88"/>
            <p:cNvSpPr/>
            <p:nvPr/>
          </p:nvSpPr>
          <p:spPr>
            <a:xfrm>
              <a:off x="1636450" y="4172963"/>
              <a:ext cx="51475" cy="89625"/>
            </a:xfrm>
            <a:custGeom>
              <a:avLst/>
              <a:gdLst/>
              <a:ahLst/>
              <a:cxnLst/>
              <a:rect l="l" t="t" r="r" b="b"/>
              <a:pathLst>
                <a:path w="2059" h="3585" extrusionOk="0">
                  <a:moveTo>
                    <a:pt x="0" y="282"/>
                  </a:moveTo>
                  <a:cubicBezTo>
                    <a:pt x="69" y="1422"/>
                    <a:pt x="270" y="2407"/>
                    <a:pt x="308" y="3585"/>
                  </a:cubicBezTo>
                  <a:cubicBezTo>
                    <a:pt x="931" y="3403"/>
                    <a:pt x="1497" y="3170"/>
                    <a:pt x="2058" y="2934"/>
                  </a:cubicBezTo>
                  <a:cubicBezTo>
                    <a:pt x="1953" y="1977"/>
                    <a:pt x="1704" y="1191"/>
                    <a:pt x="1662" y="159"/>
                  </a:cubicBezTo>
                  <a:cubicBezTo>
                    <a:pt x="1144" y="1"/>
                    <a:pt x="585" y="299"/>
                    <a:pt x="0" y="282"/>
                  </a:cubicBezTo>
                  <a:close/>
                  <a:moveTo>
                    <a:pt x="550" y="3371"/>
                  </a:moveTo>
                  <a:cubicBezTo>
                    <a:pt x="346" y="2484"/>
                    <a:pt x="369" y="1329"/>
                    <a:pt x="262" y="328"/>
                  </a:cubicBezTo>
                  <a:cubicBezTo>
                    <a:pt x="362" y="302"/>
                    <a:pt x="375" y="380"/>
                    <a:pt x="457" y="378"/>
                  </a:cubicBezTo>
                  <a:cubicBezTo>
                    <a:pt x="481" y="1316"/>
                    <a:pt x="1055" y="2699"/>
                    <a:pt x="550" y="337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2" name="Google Shape;6382;p88"/>
            <p:cNvSpPr/>
            <p:nvPr/>
          </p:nvSpPr>
          <p:spPr>
            <a:xfrm>
              <a:off x="1980950" y="4153563"/>
              <a:ext cx="26925" cy="15750"/>
            </a:xfrm>
            <a:custGeom>
              <a:avLst/>
              <a:gdLst/>
              <a:ahLst/>
              <a:cxnLst/>
              <a:rect l="l" t="t" r="r" b="b"/>
              <a:pathLst>
                <a:path w="1077" h="630" extrusionOk="0">
                  <a:moveTo>
                    <a:pt x="728" y="55"/>
                  </a:moveTo>
                  <a:cubicBezTo>
                    <a:pt x="206" y="0"/>
                    <a:pt x="34" y="256"/>
                    <a:pt x="0" y="630"/>
                  </a:cubicBezTo>
                  <a:cubicBezTo>
                    <a:pt x="324" y="530"/>
                    <a:pt x="798" y="561"/>
                    <a:pt x="1077" y="420"/>
                  </a:cubicBezTo>
                  <a:cubicBezTo>
                    <a:pt x="901" y="368"/>
                    <a:pt x="847" y="174"/>
                    <a:pt x="728" y="5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3" name="Google Shape;6383;p88"/>
            <p:cNvSpPr/>
            <p:nvPr/>
          </p:nvSpPr>
          <p:spPr>
            <a:xfrm>
              <a:off x="1323875" y="4207313"/>
              <a:ext cx="11675" cy="19275"/>
            </a:xfrm>
            <a:custGeom>
              <a:avLst/>
              <a:gdLst/>
              <a:ahLst/>
              <a:cxnLst/>
              <a:rect l="l" t="t" r="r" b="b"/>
              <a:pathLst>
                <a:path w="467" h="771" extrusionOk="0">
                  <a:moveTo>
                    <a:pt x="314" y="1"/>
                  </a:moveTo>
                  <a:cubicBezTo>
                    <a:pt x="335" y="140"/>
                    <a:pt x="91" y="46"/>
                    <a:pt x="0" y="88"/>
                  </a:cubicBezTo>
                  <a:cubicBezTo>
                    <a:pt x="16" y="305"/>
                    <a:pt x="31" y="521"/>
                    <a:pt x="47" y="737"/>
                  </a:cubicBezTo>
                  <a:cubicBezTo>
                    <a:pt x="246" y="770"/>
                    <a:pt x="227" y="612"/>
                    <a:pt x="426" y="645"/>
                  </a:cubicBezTo>
                  <a:cubicBezTo>
                    <a:pt x="371" y="450"/>
                    <a:pt x="467" y="79"/>
                    <a:pt x="31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4" name="Google Shape;6384;p88"/>
            <p:cNvSpPr/>
            <p:nvPr/>
          </p:nvSpPr>
          <p:spPr>
            <a:xfrm>
              <a:off x="1693550" y="4155988"/>
              <a:ext cx="260025" cy="36125"/>
            </a:xfrm>
            <a:custGeom>
              <a:avLst/>
              <a:gdLst/>
              <a:ahLst/>
              <a:cxnLst/>
              <a:rect l="l" t="t" r="r" b="b"/>
              <a:pathLst>
                <a:path w="10401" h="1445" extrusionOk="0">
                  <a:moveTo>
                    <a:pt x="8916" y="396"/>
                  </a:moveTo>
                  <a:cubicBezTo>
                    <a:pt x="6894" y="642"/>
                    <a:pt x="4446" y="828"/>
                    <a:pt x="2287" y="1081"/>
                  </a:cubicBezTo>
                  <a:cubicBezTo>
                    <a:pt x="1480" y="1175"/>
                    <a:pt x="651" y="1041"/>
                    <a:pt x="1" y="1444"/>
                  </a:cubicBezTo>
                  <a:cubicBezTo>
                    <a:pt x="3109" y="1250"/>
                    <a:pt x="7338" y="1161"/>
                    <a:pt x="10401" y="483"/>
                  </a:cubicBezTo>
                  <a:cubicBezTo>
                    <a:pt x="10164" y="0"/>
                    <a:pt x="9340" y="345"/>
                    <a:pt x="8916" y="39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5" name="Google Shape;6385;p88"/>
            <p:cNvSpPr/>
            <p:nvPr/>
          </p:nvSpPr>
          <p:spPr>
            <a:xfrm>
              <a:off x="1688100" y="4161413"/>
              <a:ext cx="440300" cy="109350"/>
            </a:xfrm>
            <a:custGeom>
              <a:avLst/>
              <a:gdLst/>
              <a:ahLst/>
              <a:cxnLst/>
              <a:rect l="l" t="t" r="r" b="b"/>
              <a:pathLst>
                <a:path w="17612" h="4374" extrusionOk="0">
                  <a:moveTo>
                    <a:pt x="10466" y="2560"/>
                  </a:moveTo>
                  <a:cubicBezTo>
                    <a:pt x="12399" y="2476"/>
                    <a:pt x="14368" y="2125"/>
                    <a:pt x="16211" y="2072"/>
                  </a:cubicBezTo>
                  <a:cubicBezTo>
                    <a:pt x="16547" y="2063"/>
                    <a:pt x="17141" y="2342"/>
                    <a:pt x="17219" y="1803"/>
                  </a:cubicBezTo>
                  <a:cubicBezTo>
                    <a:pt x="17066" y="1508"/>
                    <a:pt x="16567" y="1603"/>
                    <a:pt x="16307" y="1610"/>
                  </a:cubicBezTo>
                  <a:cubicBezTo>
                    <a:pt x="13896" y="1658"/>
                    <a:pt x="11307" y="1995"/>
                    <a:pt x="9013" y="2015"/>
                  </a:cubicBezTo>
                  <a:cubicBezTo>
                    <a:pt x="11468" y="1556"/>
                    <a:pt x="14441" y="1553"/>
                    <a:pt x="17118" y="1288"/>
                  </a:cubicBezTo>
                  <a:cubicBezTo>
                    <a:pt x="17131" y="881"/>
                    <a:pt x="17015" y="332"/>
                    <a:pt x="16894" y="0"/>
                  </a:cubicBezTo>
                  <a:cubicBezTo>
                    <a:pt x="15220" y="52"/>
                    <a:pt x="13326" y="432"/>
                    <a:pt x="11542" y="590"/>
                  </a:cubicBezTo>
                  <a:cubicBezTo>
                    <a:pt x="11387" y="813"/>
                    <a:pt x="11191" y="1271"/>
                    <a:pt x="10877" y="1160"/>
                  </a:cubicBezTo>
                  <a:cubicBezTo>
                    <a:pt x="10695" y="1093"/>
                    <a:pt x="10914" y="552"/>
                    <a:pt x="10583" y="660"/>
                  </a:cubicBezTo>
                  <a:cubicBezTo>
                    <a:pt x="7370" y="1162"/>
                    <a:pt x="3611" y="1186"/>
                    <a:pt x="311" y="1613"/>
                  </a:cubicBezTo>
                  <a:cubicBezTo>
                    <a:pt x="331" y="2035"/>
                    <a:pt x="406" y="2394"/>
                    <a:pt x="520" y="2706"/>
                  </a:cubicBezTo>
                  <a:cubicBezTo>
                    <a:pt x="3059" y="2562"/>
                    <a:pt x="5747" y="1907"/>
                    <a:pt x="8114" y="2016"/>
                  </a:cubicBezTo>
                  <a:cubicBezTo>
                    <a:pt x="5752" y="2486"/>
                    <a:pt x="2940" y="2585"/>
                    <a:pt x="544" y="3030"/>
                  </a:cubicBezTo>
                  <a:cubicBezTo>
                    <a:pt x="513" y="3231"/>
                    <a:pt x="627" y="3261"/>
                    <a:pt x="637" y="3413"/>
                  </a:cubicBezTo>
                  <a:cubicBezTo>
                    <a:pt x="2003" y="3527"/>
                    <a:pt x="3730" y="2964"/>
                    <a:pt x="5054" y="3220"/>
                  </a:cubicBezTo>
                  <a:cubicBezTo>
                    <a:pt x="3614" y="3373"/>
                    <a:pt x="2210" y="3559"/>
                    <a:pt x="719" y="3670"/>
                  </a:cubicBezTo>
                  <a:cubicBezTo>
                    <a:pt x="632" y="4038"/>
                    <a:pt x="392" y="4273"/>
                    <a:pt x="1" y="4374"/>
                  </a:cubicBezTo>
                  <a:cubicBezTo>
                    <a:pt x="5770" y="3884"/>
                    <a:pt x="11638" y="3168"/>
                    <a:pt x="17497" y="2956"/>
                  </a:cubicBezTo>
                  <a:cubicBezTo>
                    <a:pt x="17611" y="2753"/>
                    <a:pt x="17277" y="2591"/>
                    <a:pt x="17317" y="2251"/>
                  </a:cubicBezTo>
                  <a:cubicBezTo>
                    <a:pt x="15167" y="2198"/>
                    <a:pt x="12512" y="2737"/>
                    <a:pt x="10466" y="256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6" name="Google Shape;6386;p88"/>
            <p:cNvSpPr/>
            <p:nvPr/>
          </p:nvSpPr>
          <p:spPr>
            <a:xfrm>
              <a:off x="1352450" y="4200388"/>
              <a:ext cx="272675" cy="29250"/>
            </a:xfrm>
            <a:custGeom>
              <a:avLst/>
              <a:gdLst/>
              <a:ahLst/>
              <a:cxnLst/>
              <a:rect l="l" t="t" r="r" b="b"/>
              <a:pathLst>
                <a:path w="10907" h="1170" extrusionOk="0">
                  <a:moveTo>
                    <a:pt x="9648" y="355"/>
                  </a:moveTo>
                  <a:cubicBezTo>
                    <a:pt x="9993" y="314"/>
                    <a:pt x="10848" y="471"/>
                    <a:pt x="10907" y="0"/>
                  </a:cubicBezTo>
                  <a:cubicBezTo>
                    <a:pt x="7599" y="171"/>
                    <a:pt x="3263" y="475"/>
                    <a:pt x="1" y="1065"/>
                  </a:cubicBezTo>
                  <a:cubicBezTo>
                    <a:pt x="3027" y="1170"/>
                    <a:pt x="6640" y="705"/>
                    <a:pt x="9648" y="35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7" name="Google Shape;6387;p88"/>
            <p:cNvSpPr/>
            <p:nvPr/>
          </p:nvSpPr>
          <p:spPr>
            <a:xfrm>
              <a:off x="1325650" y="4233163"/>
              <a:ext cx="10575" cy="9025"/>
            </a:xfrm>
            <a:custGeom>
              <a:avLst/>
              <a:gdLst/>
              <a:ahLst/>
              <a:cxnLst/>
              <a:rect l="l" t="t" r="r" b="b"/>
              <a:pathLst>
                <a:path w="423" h="361" extrusionOk="0">
                  <a:moveTo>
                    <a:pt x="24" y="352"/>
                  </a:moveTo>
                  <a:cubicBezTo>
                    <a:pt x="288" y="360"/>
                    <a:pt x="423" y="257"/>
                    <a:pt x="384" y="0"/>
                  </a:cubicBezTo>
                  <a:cubicBezTo>
                    <a:pt x="255" y="10"/>
                    <a:pt x="128" y="19"/>
                    <a:pt x="0" y="27"/>
                  </a:cubicBezTo>
                  <a:cubicBezTo>
                    <a:pt x="8" y="136"/>
                    <a:pt x="16" y="244"/>
                    <a:pt x="24" y="3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8" name="Google Shape;6388;p88"/>
            <p:cNvSpPr/>
            <p:nvPr/>
          </p:nvSpPr>
          <p:spPr>
            <a:xfrm>
              <a:off x="1348500" y="4211738"/>
              <a:ext cx="281225" cy="50725"/>
            </a:xfrm>
            <a:custGeom>
              <a:avLst/>
              <a:gdLst/>
              <a:ahLst/>
              <a:cxnLst/>
              <a:rect l="l" t="t" r="r" b="b"/>
              <a:pathLst>
                <a:path w="11249" h="2029" extrusionOk="0">
                  <a:moveTo>
                    <a:pt x="1332" y="849"/>
                  </a:moveTo>
                  <a:cubicBezTo>
                    <a:pt x="900" y="859"/>
                    <a:pt x="181" y="664"/>
                    <a:pt x="0" y="1079"/>
                  </a:cubicBezTo>
                  <a:cubicBezTo>
                    <a:pt x="166" y="1642"/>
                    <a:pt x="901" y="1320"/>
                    <a:pt x="1301" y="1309"/>
                  </a:cubicBezTo>
                  <a:cubicBezTo>
                    <a:pt x="3662" y="1245"/>
                    <a:pt x="6141" y="994"/>
                    <a:pt x="8403" y="916"/>
                  </a:cubicBezTo>
                  <a:cubicBezTo>
                    <a:pt x="6140" y="1264"/>
                    <a:pt x="3417" y="1392"/>
                    <a:pt x="1183" y="1448"/>
                  </a:cubicBezTo>
                  <a:cubicBezTo>
                    <a:pt x="734" y="1460"/>
                    <a:pt x="98" y="1382"/>
                    <a:pt x="43" y="1663"/>
                  </a:cubicBezTo>
                  <a:cubicBezTo>
                    <a:pt x="1621" y="2029"/>
                    <a:pt x="3432" y="1476"/>
                    <a:pt x="5159" y="1350"/>
                  </a:cubicBezTo>
                  <a:cubicBezTo>
                    <a:pt x="7230" y="1202"/>
                    <a:pt x="9349" y="1119"/>
                    <a:pt x="11224" y="839"/>
                  </a:cubicBezTo>
                  <a:cubicBezTo>
                    <a:pt x="11248" y="483"/>
                    <a:pt x="11086" y="344"/>
                    <a:pt x="11099" y="1"/>
                  </a:cubicBezTo>
                  <a:cubicBezTo>
                    <a:pt x="7979" y="337"/>
                    <a:pt x="4437" y="783"/>
                    <a:pt x="1332" y="84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89" name="Google Shape;6389;p88"/>
            <p:cNvSpPr/>
            <p:nvPr/>
          </p:nvSpPr>
          <p:spPr>
            <a:xfrm>
              <a:off x="1326275" y="4247038"/>
              <a:ext cx="11600" cy="14400"/>
            </a:xfrm>
            <a:custGeom>
              <a:avLst/>
              <a:gdLst/>
              <a:ahLst/>
              <a:cxnLst/>
              <a:rect l="l" t="t" r="r" b="b"/>
              <a:pathLst>
                <a:path w="464" h="576" extrusionOk="0">
                  <a:moveTo>
                    <a:pt x="56" y="576"/>
                  </a:moveTo>
                  <a:cubicBezTo>
                    <a:pt x="163" y="567"/>
                    <a:pt x="270" y="560"/>
                    <a:pt x="376" y="552"/>
                  </a:cubicBezTo>
                  <a:cubicBezTo>
                    <a:pt x="464" y="450"/>
                    <a:pt x="439" y="120"/>
                    <a:pt x="338" y="34"/>
                  </a:cubicBezTo>
                  <a:cubicBezTo>
                    <a:pt x="1" y="1"/>
                    <a:pt x="4" y="266"/>
                    <a:pt x="56" y="57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0" name="Google Shape;6390;p88"/>
            <p:cNvSpPr/>
            <p:nvPr/>
          </p:nvSpPr>
          <p:spPr>
            <a:xfrm>
              <a:off x="1352600" y="4242438"/>
              <a:ext cx="277925" cy="32550"/>
            </a:xfrm>
            <a:custGeom>
              <a:avLst/>
              <a:gdLst/>
              <a:ahLst/>
              <a:cxnLst/>
              <a:rect l="l" t="t" r="r" b="b"/>
              <a:pathLst>
                <a:path w="11117" h="1302" extrusionOk="0">
                  <a:moveTo>
                    <a:pt x="1" y="1208"/>
                  </a:moveTo>
                  <a:cubicBezTo>
                    <a:pt x="2444" y="1302"/>
                    <a:pt x="5088" y="1108"/>
                    <a:pt x="7555" y="848"/>
                  </a:cubicBezTo>
                  <a:cubicBezTo>
                    <a:pt x="8793" y="716"/>
                    <a:pt x="10079" y="851"/>
                    <a:pt x="11117" y="389"/>
                  </a:cubicBezTo>
                  <a:cubicBezTo>
                    <a:pt x="11108" y="260"/>
                    <a:pt x="11098" y="130"/>
                    <a:pt x="11088" y="1"/>
                  </a:cubicBezTo>
                  <a:cubicBezTo>
                    <a:pt x="7645" y="119"/>
                    <a:pt x="3284" y="538"/>
                    <a:pt x="1" y="1208"/>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1" name="Google Shape;6391;p88"/>
            <p:cNvSpPr/>
            <p:nvPr/>
          </p:nvSpPr>
          <p:spPr>
            <a:xfrm>
              <a:off x="1327875" y="4268813"/>
              <a:ext cx="10725" cy="12350"/>
            </a:xfrm>
            <a:custGeom>
              <a:avLst/>
              <a:gdLst/>
              <a:ahLst/>
              <a:cxnLst/>
              <a:rect l="l" t="t" r="r" b="b"/>
              <a:pathLst>
                <a:path w="429" h="494" extrusionOk="0">
                  <a:moveTo>
                    <a:pt x="16" y="29"/>
                  </a:moveTo>
                  <a:cubicBezTo>
                    <a:pt x="1" y="236"/>
                    <a:pt x="150" y="250"/>
                    <a:pt x="114" y="479"/>
                  </a:cubicBezTo>
                  <a:cubicBezTo>
                    <a:pt x="270" y="493"/>
                    <a:pt x="244" y="349"/>
                    <a:pt x="428" y="390"/>
                  </a:cubicBezTo>
                  <a:cubicBezTo>
                    <a:pt x="419" y="260"/>
                    <a:pt x="410" y="130"/>
                    <a:pt x="400" y="1"/>
                  </a:cubicBezTo>
                  <a:cubicBezTo>
                    <a:pt x="273" y="10"/>
                    <a:pt x="144" y="20"/>
                    <a:pt x="16" y="2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2" name="Google Shape;6392;p88"/>
            <p:cNvSpPr/>
            <p:nvPr/>
          </p:nvSpPr>
          <p:spPr>
            <a:xfrm>
              <a:off x="1351250" y="4258888"/>
              <a:ext cx="281025" cy="39700"/>
            </a:xfrm>
            <a:custGeom>
              <a:avLst/>
              <a:gdLst/>
              <a:ahLst/>
              <a:cxnLst/>
              <a:rect l="l" t="t" r="r" b="b"/>
              <a:pathLst>
                <a:path w="11241" h="1588" extrusionOk="0">
                  <a:moveTo>
                    <a:pt x="8580" y="314"/>
                  </a:moveTo>
                  <a:cubicBezTo>
                    <a:pt x="5683" y="526"/>
                    <a:pt x="2754" y="861"/>
                    <a:pt x="137" y="805"/>
                  </a:cubicBezTo>
                  <a:cubicBezTo>
                    <a:pt x="0" y="948"/>
                    <a:pt x="154" y="1345"/>
                    <a:pt x="131" y="1588"/>
                  </a:cubicBezTo>
                  <a:cubicBezTo>
                    <a:pt x="2590" y="1476"/>
                    <a:pt x="5893" y="1099"/>
                    <a:pt x="8560" y="902"/>
                  </a:cubicBezTo>
                  <a:cubicBezTo>
                    <a:pt x="9352" y="844"/>
                    <a:pt x="11128" y="902"/>
                    <a:pt x="11227" y="511"/>
                  </a:cubicBezTo>
                  <a:cubicBezTo>
                    <a:pt x="11241" y="462"/>
                    <a:pt x="11229" y="298"/>
                    <a:pt x="11209" y="251"/>
                  </a:cubicBezTo>
                  <a:cubicBezTo>
                    <a:pt x="11111" y="1"/>
                    <a:pt x="9301" y="260"/>
                    <a:pt x="8580" y="314"/>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3" name="Google Shape;6393;p88"/>
            <p:cNvSpPr/>
            <p:nvPr/>
          </p:nvSpPr>
          <p:spPr>
            <a:xfrm>
              <a:off x="1330400" y="4284113"/>
              <a:ext cx="12950" cy="16025"/>
            </a:xfrm>
            <a:custGeom>
              <a:avLst/>
              <a:gdLst/>
              <a:ahLst/>
              <a:cxnLst/>
              <a:rect l="l" t="t" r="r" b="b"/>
              <a:pathLst>
                <a:path w="518" h="641" extrusionOk="0">
                  <a:moveTo>
                    <a:pt x="31" y="126"/>
                  </a:moveTo>
                  <a:cubicBezTo>
                    <a:pt x="0" y="374"/>
                    <a:pt x="133" y="431"/>
                    <a:pt x="135" y="640"/>
                  </a:cubicBezTo>
                  <a:cubicBezTo>
                    <a:pt x="262" y="631"/>
                    <a:pt x="389" y="622"/>
                    <a:pt x="518" y="612"/>
                  </a:cubicBezTo>
                  <a:cubicBezTo>
                    <a:pt x="499" y="399"/>
                    <a:pt x="386" y="297"/>
                    <a:pt x="411" y="33"/>
                  </a:cubicBezTo>
                  <a:cubicBezTo>
                    <a:pt x="212" y="1"/>
                    <a:pt x="231" y="159"/>
                    <a:pt x="31" y="12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4" name="Google Shape;6394;p88"/>
            <p:cNvSpPr/>
            <p:nvPr/>
          </p:nvSpPr>
          <p:spPr>
            <a:xfrm>
              <a:off x="1341925" y="4261813"/>
              <a:ext cx="808100" cy="64800"/>
            </a:xfrm>
            <a:custGeom>
              <a:avLst/>
              <a:gdLst/>
              <a:ahLst/>
              <a:cxnLst/>
              <a:rect l="l" t="t" r="r" b="b"/>
              <a:pathLst>
                <a:path w="32324" h="2592" extrusionOk="0">
                  <a:moveTo>
                    <a:pt x="21499" y="447"/>
                  </a:moveTo>
                  <a:cubicBezTo>
                    <a:pt x="17952" y="877"/>
                    <a:pt x="14322" y="1034"/>
                    <a:pt x="10715" y="1438"/>
                  </a:cubicBezTo>
                  <a:cubicBezTo>
                    <a:pt x="7580" y="1788"/>
                    <a:pt x="4295" y="1975"/>
                    <a:pt x="1199" y="2202"/>
                  </a:cubicBezTo>
                  <a:cubicBezTo>
                    <a:pt x="784" y="2233"/>
                    <a:pt x="78" y="2130"/>
                    <a:pt x="0" y="2486"/>
                  </a:cubicBezTo>
                  <a:cubicBezTo>
                    <a:pt x="1575" y="2592"/>
                    <a:pt x="3145" y="2379"/>
                    <a:pt x="4742" y="2334"/>
                  </a:cubicBezTo>
                  <a:cubicBezTo>
                    <a:pt x="6322" y="2288"/>
                    <a:pt x="7979" y="2325"/>
                    <a:pt x="9544" y="2109"/>
                  </a:cubicBezTo>
                  <a:cubicBezTo>
                    <a:pt x="16842" y="1108"/>
                    <a:pt x="24729" y="937"/>
                    <a:pt x="32324" y="42"/>
                  </a:cubicBezTo>
                  <a:cubicBezTo>
                    <a:pt x="28833" y="3"/>
                    <a:pt x="25193" y="0"/>
                    <a:pt x="21499" y="44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5" name="Google Shape;6395;p88"/>
            <p:cNvSpPr/>
            <p:nvPr/>
          </p:nvSpPr>
          <p:spPr>
            <a:xfrm>
              <a:off x="1359325" y="4278038"/>
              <a:ext cx="851500" cy="73000"/>
            </a:xfrm>
            <a:custGeom>
              <a:avLst/>
              <a:gdLst/>
              <a:ahLst/>
              <a:cxnLst/>
              <a:rect l="l" t="t" r="r" b="b"/>
              <a:pathLst>
                <a:path w="34060" h="2920" extrusionOk="0">
                  <a:moveTo>
                    <a:pt x="30920" y="228"/>
                  </a:moveTo>
                  <a:cubicBezTo>
                    <a:pt x="20889" y="1513"/>
                    <a:pt x="10179" y="2237"/>
                    <a:pt x="0" y="2569"/>
                  </a:cubicBezTo>
                  <a:cubicBezTo>
                    <a:pt x="193" y="2920"/>
                    <a:pt x="650" y="2702"/>
                    <a:pt x="909" y="2697"/>
                  </a:cubicBezTo>
                  <a:cubicBezTo>
                    <a:pt x="3428" y="2672"/>
                    <a:pt x="5936" y="2507"/>
                    <a:pt x="8467" y="2401"/>
                  </a:cubicBezTo>
                  <a:cubicBezTo>
                    <a:pt x="16379" y="2073"/>
                    <a:pt x="24562" y="1643"/>
                    <a:pt x="32304" y="713"/>
                  </a:cubicBezTo>
                  <a:cubicBezTo>
                    <a:pt x="32908" y="640"/>
                    <a:pt x="33994" y="749"/>
                    <a:pt x="34059" y="127"/>
                  </a:cubicBezTo>
                  <a:cubicBezTo>
                    <a:pt x="33072" y="0"/>
                    <a:pt x="31920" y="100"/>
                    <a:pt x="30920" y="2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6" name="Google Shape;6396;p88"/>
            <p:cNvSpPr/>
            <p:nvPr/>
          </p:nvSpPr>
          <p:spPr>
            <a:xfrm>
              <a:off x="1332725" y="4372838"/>
              <a:ext cx="13700" cy="23000"/>
            </a:xfrm>
            <a:custGeom>
              <a:avLst/>
              <a:gdLst/>
              <a:ahLst/>
              <a:cxnLst/>
              <a:rect l="l" t="t" r="r" b="b"/>
              <a:pathLst>
                <a:path w="548" h="920" extrusionOk="0">
                  <a:moveTo>
                    <a:pt x="323" y="919"/>
                  </a:moveTo>
                  <a:cubicBezTo>
                    <a:pt x="453" y="747"/>
                    <a:pt x="548" y="229"/>
                    <a:pt x="384" y="1"/>
                  </a:cubicBezTo>
                  <a:cubicBezTo>
                    <a:pt x="414" y="289"/>
                    <a:pt x="1" y="772"/>
                    <a:pt x="323" y="9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7" name="Google Shape;6397;p88"/>
            <p:cNvSpPr/>
            <p:nvPr/>
          </p:nvSpPr>
          <p:spPr>
            <a:xfrm>
              <a:off x="1367650" y="4315488"/>
              <a:ext cx="820950" cy="100625"/>
            </a:xfrm>
            <a:custGeom>
              <a:avLst/>
              <a:gdLst/>
              <a:ahLst/>
              <a:cxnLst/>
              <a:rect l="l" t="t" r="r" b="b"/>
              <a:pathLst>
                <a:path w="32838" h="4025" extrusionOk="0">
                  <a:moveTo>
                    <a:pt x="18820" y="2075"/>
                  </a:moveTo>
                  <a:cubicBezTo>
                    <a:pt x="23357" y="1380"/>
                    <a:pt x="27977" y="1255"/>
                    <a:pt x="32739" y="920"/>
                  </a:cubicBezTo>
                  <a:cubicBezTo>
                    <a:pt x="32662" y="528"/>
                    <a:pt x="32801" y="326"/>
                    <a:pt x="32801" y="0"/>
                  </a:cubicBezTo>
                  <a:cubicBezTo>
                    <a:pt x="22323" y="1356"/>
                    <a:pt x="11272" y="1127"/>
                    <a:pt x="534" y="2376"/>
                  </a:cubicBezTo>
                  <a:cubicBezTo>
                    <a:pt x="1847" y="2595"/>
                    <a:pt x="4188" y="2213"/>
                    <a:pt x="5739" y="2385"/>
                  </a:cubicBezTo>
                  <a:cubicBezTo>
                    <a:pt x="3945" y="2743"/>
                    <a:pt x="1809" y="2556"/>
                    <a:pt x="235" y="2660"/>
                  </a:cubicBezTo>
                  <a:cubicBezTo>
                    <a:pt x="247" y="2955"/>
                    <a:pt x="112" y="3119"/>
                    <a:pt x="95" y="3388"/>
                  </a:cubicBezTo>
                  <a:cubicBezTo>
                    <a:pt x="5730" y="3276"/>
                    <a:pt x="11841" y="2194"/>
                    <a:pt x="17296" y="2317"/>
                  </a:cubicBezTo>
                  <a:cubicBezTo>
                    <a:pt x="12268" y="2623"/>
                    <a:pt x="6557" y="3374"/>
                    <a:pt x="1652" y="3599"/>
                  </a:cubicBezTo>
                  <a:cubicBezTo>
                    <a:pt x="1149" y="3622"/>
                    <a:pt x="332" y="3426"/>
                    <a:pt x="0" y="3852"/>
                  </a:cubicBezTo>
                  <a:cubicBezTo>
                    <a:pt x="2514" y="4025"/>
                    <a:pt x="5108" y="3793"/>
                    <a:pt x="7683" y="3482"/>
                  </a:cubicBezTo>
                  <a:cubicBezTo>
                    <a:pt x="10296" y="3165"/>
                    <a:pt x="12945" y="3163"/>
                    <a:pt x="15546" y="2968"/>
                  </a:cubicBezTo>
                  <a:cubicBezTo>
                    <a:pt x="21250" y="2539"/>
                    <a:pt x="27025" y="1887"/>
                    <a:pt x="32838" y="1368"/>
                  </a:cubicBezTo>
                  <a:cubicBezTo>
                    <a:pt x="28471" y="1023"/>
                    <a:pt x="23238" y="1935"/>
                    <a:pt x="18820" y="2075"/>
                  </a:cubicBezTo>
                  <a:close/>
                  <a:moveTo>
                    <a:pt x="6314" y="2343"/>
                  </a:moveTo>
                  <a:cubicBezTo>
                    <a:pt x="8796" y="2077"/>
                    <a:pt x="11746" y="1871"/>
                    <a:pt x="14182" y="1894"/>
                  </a:cubicBezTo>
                  <a:cubicBezTo>
                    <a:pt x="11722" y="2081"/>
                    <a:pt x="8644" y="2355"/>
                    <a:pt x="6314" y="234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8" name="Google Shape;6398;p88"/>
            <p:cNvSpPr/>
            <p:nvPr/>
          </p:nvSpPr>
          <p:spPr>
            <a:xfrm>
              <a:off x="1334300" y="4403913"/>
              <a:ext cx="9775" cy="14325"/>
            </a:xfrm>
            <a:custGeom>
              <a:avLst/>
              <a:gdLst/>
              <a:ahLst/>
              <a:cxnLst/>
              <a:rect l="l" t="t" r="r" b="b"/>
              <a:pathLst>
                <a:path w="391" h="573" extrusionOk="0">
                  <a:moveTo>
                    <a:pt x="96" y="79"/>
                  </a:moveTo>
                  <a:cubicBezTo>
                    <a:pt x="110" y="232"/>
                    <a:pt x="1" y="279"/>
                    <a:pt x="61" y="473"/>
                  </a:cubicBezTo>
                  <a:cubicBezTo>
                    <a:pt x="390" y="573"/>
                    <a:pt x="385" y="0"/>
                    <a:pt x="96" y="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399" name="Google Shape;6399;p88"/>
            <p:cNvSpPr/>
            <p:nvPr/>
          </p:nvSpPr>
          <p:spPr>
            <a:xfrm>
              <a:off x="1945000" y="4361713"/>
              <a:ext cx="247725" cy="17550"/>
            </a:xfrm>
            <a:custGeom>
              <a:avLst/>
              <a:gdLst/>
              <a:ahLst/>
              <a:cxnLst/>
              <a:rect l="l" t="t" r="r" b="b"/>
              <a:pathLst>
                <a:path w="9909" h="702" extrusionOk="0">
                  <a:moveTo>
                    <a:pt x="9908" y="30"/>
                  </a:moveTo>
                  <a:cubicBezTo>
                    <a:pt x="6892" y="0"/>
                    <a:pt x="3220" y="433"/>
                    <a:pt x="0" y="695"/>
                  </a:cubicBezTo>
                  <a:cubicBezTo>
                    <a:pt x="3230" y="702"/>
                    <a:pt x="7007" y="285"/>
                    <a:pt x="9908" y="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0" name="Google Shape;6400;p88"/>
            <p:cNvSpPr/>
            <p:nvPr/>
          </p:nvSpPr>
          <p:spPr>
            <a:xfrm>
              <a:off x="1332600" y="4423388"/>
              <a:ext cx="11050" cy="14475"/>
            </a:xfrm>
            <a:custGeom>
              <a:avLst/>
              <a:gdLst/>
              <a:ahLst/>
              <a:cxnLst/>
              <a:rect l="l" t="t" r="r" b="b"/>
              <a:pathLst>
                <a:path w="442" h="579" extrusionOk="0">
                  <a:moveTo>
                    <a:pt x="90" y="24"/>
                  </a:moveTo>
                  <a:cubicBezTo>
                    <a:pt x="153" y="261"/>
                    <a:pt x="1" y="310"/>
                    <a:pt x="64" y="547"/>
                  </a:cubicBezTo>
                  <a:cubicBezTo>
                    <a:pt x="263" y="579"/>
                    <a:pt x="292" y="463"/>
                    <a:pt x="442" y="454"/>
                  </a:cubicBezTo>
                  <a:cubicBezTo>
                    <a:pt x="432" y="303"/>
                    <a:pt x="420" y="151"/>
                    <a:pt x="409" y="1"/>
                  </a:cubicBezTo>
                  <a:cubicBezTo>
                    <a:pt x="302" y="9"/>
                    <a:pt x="196" y="16"/>
                    <a:pt x="90" y="2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1" name="Google Shape;6401;p88"/>
            <p:cNvSpPr/>
            <p:nvPr/>
          </p:nvSpPr>
          <p:spPr>
            <a:xfrm>
              <a:off x="1859100" y="4386363"/>
              <a:ext cx="83700" cy="115150"/>
            </a:xfrm>
            <a:custGeom>
              <a:avLst/>
              <a:gdLst/>
              <a:ahLst/>
              <a:cxnLst/>
              <a:rect l="l" t="t" r="r" b="b"/>
              <a:pathLst>
                <a:path w="3348" h="4606" extrusionOk="0">
                  <a:moveTo>
                    <a:pt x="2884" y="2683"/>
                  </a:moveTo>
                  <a:cubicBezTo>
                    <a:pt x="2544" y="1930"/>
                    <a:pt x="2698" y="1027"/>
                    <a:pt x="2561" y="34"/>
                  </a:cubicBezTo>
                  <a:cubicBezTo>
                    <a:pt x="1901" y="82"/>
                    <a:pt x="1241" y="130"/>
                    <a:pt x="581" y="179"/>
                  </a:cubicBezTo>
                  <a:cubicBezTo>
                    <a:pt x="840" y="1394"/>
                    <a:pt x="1098" y="3053"/>
                    <a:pt x="744" y="4146"/>
                  </a:cubicBezTo>
                  <a:cubicBezTo>
                    <a:pt x="566" y="3331"/>
                    <a:pt x="529" y="2408"/>
                    <a:pt x="420" y="1495"/>
                  </a:cubicBezTo>
                  <a:cubicBezTo>
                    <a:pt x="365" y="1028"/>
                    <a:pt x="513" y="404"/>
                    <a:pt x="128" y="148"/>
                  </a:cubicBezTo>
                  <a:cubicBezTo>
                    <a:pt x="86" y="150"/>
                    <a:pt x="44" y="153"/>
                    <a:pt x="1" y="156"/>
                  </a:cubicBezTo>
                  <a:cubicBezTo>
                    <a:pt x="176" y="1595"/>
                    <a:pt x="127" y="3297"/>
                    <a:pt x="630" y="4350"/>
                  </a:cubicBezTo>
                  <a:cubicBezTo>
                    <a:pt x="1125" y="4056"/>
                    <a:pt x="1288" y="3470"/>
                    <a:pt x="1900" y="3277"/>
                  </a:cubicBezTo>
                  <a:cubicBezTo>
                    <a:pt x="2558" y="3514"/>
                    <a:pt x="2773" y="4271"/>
                    <a:pt x="3348" y="4606"/>
                  </a:cubicBezTo>
                  <a:cubicBezTo>
                    <a:pt x="2996" y="3166"/>
                    <a:pt x="3329" y="1207"/>
                    <a:pt x="3009" y="1"/>
                  </a:cubicBezTo>
                  <a:cubicBezTo>
                    <a:pt x="2623" y="594"/>
                    <a:pt x="3177" y="2008"/>
                    <a:pt x="2884" y="268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2" name="Google Shape;6402;p88"/>
            <p:cNvSpPr/>
            <p:nvPr/>
          </p:nvSpPr>
          <p:spPr>
            <a:xfrm>
              <a:off x="1947550" y="4373263"/>
              <a:ext cx="247325" cy="29900"/>
            </a:xfrm>
            <a:custGeom>
              <a:avLst/>
              <a:gdLst/>
              <a:ahLst/>
              <a:cxnLst/>
              <a:rect l="l" t="t" r="r" b="b"/>
              <a:pathLst>
                <a:path w="9893" h="1196" extrusionOk="0">
                  <a:moveTo>
                    <a:pt x="1073" y="471"/>
                  </a:moveTo>
                  <a:cubicBezTo>
                    <a:pt x="787" y="506"/>
                    <a:pt x="112" y="374"/>
                    <a:pt x="0" y="747"/>
                  </a:cubicBezTo>
                  <a:cubicBezTo>
                    <a:pt x="83" y="1195"/>
                    <a:pt x="614" y="943"/>
                    <a:pt x="850" y="944"/>
                  </a:cubicBezTo>
                  <a:cubicBezTo>
                    <a:pt x="3795" y="947"/>
                    <a:pt x="6963" y="897"/>
                    <a:pt x="9893" y="736"/>
                  </a:cubicBezTo>
                  <a:cubicBezTo>
                    <a:pt x="9876" y="519"/>
                    <a:pt x="9861" y="303"/>
                    <a:pt x="9845" y="87"/>
                  </a:cubicBezTo>
                  <a:cubicBezTo>
                    <a:pt x="7233" y="0"/>
                    <a:pt x="3798" y="140"/>
                    <a:pt x="1073" y="47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3" name="Google Shape;6403;p88"/>
            <p:cNvSpPr/>
            <p:nvPr/>
          </p:nvSpPr>
          <p:spPr>
            <a:xfrm>
              <a:off x="1331000" y="4441238"/>
              <a:ext cx="14000" cy="12275"/>
            </a:xfrm>
            <a:custGeom>
              <a:avLst/>
              <a:gdLst/>
              <a:ahLst/>
              <a:cxnLst/>
              <a:rect l="l" t="t" r="r" b="b"/>
              <a:pathLst>
                <a:path w="560" h="491" extrusionOk="0">
                  <a:moveTo>
                    <a:pt x="78" y="32"/>
                  </a:moveTo>
                  <a:cubicBezTo>
                    <a:pt x="146" y="253"/>
                    <a:pt x="1" y="288"/>
                    <a:pt x="48" y="491"/>
                  </a:cubicBezTo>
                  <a:cubicBezTo>
                    <a:pt x="218" y="479"/>
                    <a:pt x="390" y="466"/>
                    <a:pt x="559" y="454"/>
                  </a:cubicBezTo>
                  <a:cubicBezTo>
                    <a:pt x="548" y="302"/>
                    <a:pt x="537" y="152"/>
                    <a:pt x="525" y="0"/>
                  </a:cubicBezTo>
                  <a:cubicBezTo>
                    <a:pt x="377" y="10"/>
                    <a:pt x="227" y="22"/>
                    <a:pt x="78" y="3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4" name="Google Shape;6404;p88"/>
            <p:cNvSpPr/>
            <p:nvPr/>
          </p:nvSpPr>
          <p:spPr>
            <a:xfrm>
              <a:off x="1363875" y="4410688"/>
              <a:ext cx="486175" cy="59275"/>
            </a:xfrm>
            <a:custGeom>
              <a:avLst/>
              <a:gdLst/>
              <a:ahLst/>
              <a:cxnLst/>
              <a:rect l="l" t="t" r="r" b="b"/>
              <a:pathLst>
                <a:path w="19447" h="2371" extrusionOk="0">
                  <a:moveTo>
                    <a:pt x="1" y="1489"/>
                  </a:moveTo>
                  <a:cubicBezTo>
                    <a:pt x="45" y="1811"/>
                    <a:pt x="34" y="2085"/>
                    <a:pt x="0" y="2338"/>
                  </a:cubicBezTo>
                  <a:cubicBezTo>
                    <a:pt x="6301" y="2370"/>
                    <a:pt x="13036" y="1730"/>
                    <a:pt x="19446" y="1232"/>
                  </a:cubicBezTo>
                  <a:cubicBezTo>
                    <a:pt x="19417" y="820"/>
                    <a:pt x="19387" y="410"/>
                    <a:pt x="19356" y="1"/>
                  </a:cubicBezTo>
                  <a:cubicBezTo>
                    <a:pt x="12863" y="267"/>
                    <a:pt x="6430" y="1095"/>
                    <a:pt x="1" y="148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5" name="Google Shape;6405;p88"/>
            <p:cNvSpPr/>
            <p:nvPr/>
          </p:nvSpPr>
          <p:spPr>
            <a:xfrm>
              <a:off x="1949975" y="4401663"/>
              <a:ext cx="240800" cy="38800"/>
            </a:xfrm>
            <a:custGeom>
              <a:avLst/>
              <a:gdLst/>
              <a:ahLst/>
              <a:cxnLst/>
              <a:rect l="l" t="t" r="r" b="b"/>
              <a:pathLst>
                <a:path w="9632" h="1552" extrusionOk="0">
                  <a:moveTo>
                    <a:pt x="1" y="59"/>
                  </a:moveTo>
                  <a:cubicBezTo>
                    <a:pt x="28" y="426"/>
                    <a:pt x="54" y="795"/>
                    <a:pt x="82" y="1162"/>
                  </a:cubicBezTo>
                  <a:cubicBezTo>
                    <a:pt x="430" y="1129"/>
                    <a:pt x="764" y="1112"/>
                    <a:pt x="986" y="1225"/>
                  </a:cubicBezTo>
                  <a:cubicBezTo>
                    <a:pt x="662" y="1307"/>
                    <a:pt x="45" y="1130"/>
                    <a:pt x="111" y="1551"/>
                  </a:cubicBezTo>
                  <a:cubicBezTo>
                    <a:pt x="2836" y="1543"/>
                    <a:pt x="6483" y="1336"/>
                    <a:pt x="8987" y="834"/>
                  </a:cubicBezTo>
                  <a:cubicBezTo>
                    <a:pt x="9172" y="796"/>
                    <a:pt x="9597" y="826"/>
                    <a:pt x="9606" y="526"/>
                  </a:cubicBezTo>
                  <a:cubicBezTo>
                    <a:pt x="7461" y="415"/>
                    <a:pt x="3894" y="1386"/>
                    <a:pt x="1866" y="965"/>
                  </a:cubicBezTo>
                  <a:cubicBezTo>
                    <a:pt x="4603" y="722"/>
                    <a:pt x="7447" y="639"/>
                    <a:pt x="9632" y="3"/>
                  </a:cubicBezTo>
                  <a:cubicBezTo>
                    <a:pt x="6440" y="1"/>
                    <a:pt x="3217" y="34"/>
                    <a:pt x="1" y="5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6" name="Google Shape;6406;p88"/>
            <p:cNvSpPr/>
            <p:nvPr/>
          </p:nvSpPr>
          <p:spPr>
            <a:xfrm>
              <a:off x="1329025" y="4464163"/>
              <a:ext cx="17250" cy="9525"/>
            </a:xfrm>
            <a:custGeom>
              <a:avLst/>
              <a:gdLst/>
              <a:ahLst/>
              <a:cxnLst/>
              <a:rect l="l" t="t" r="r" b="b"/>
              <a:pathLst>
                <a:path w="690" h="381" extrusionOk="0">
                  <a:moveTo>
                    <a:pt x="42" y="168"/>
                  </a:moveTo>
                  <a:cubicBezTo>
                    <a:pt x="1" y="380"/>
                    <a:pt x="690" y="330"/>
                    <a:pt x="618" y="125"/>
                  </a:cubicBezTo>
                  <a:cubicBezTo>
                    <a:pt x="537" y="1"/>
                    <a:pt x="118" y="87"/>
                    <a:pt x="42" y="16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7" name="Google Shape;6407;p88"/>
            <p:cNvSpPr/>
            <p:nvPr/>
          </p:nvSpPr>
          <p:spPr>
            <a:xfrm>
              <a:off x="1364050" y="4447963"/>
              <a:ext cx="486500" cy="34550"/>
            </a:xfrm>
            <a:custGeom>
              <a:avLst/>
              <a:gdLst/>
              <a:ahLst/>
              <a:cxnLst/>
              <a:rect l="l" t="t" r="r" b="b"/>
              <a:pathLst>
                <a:path w="19460" h="1382" extrusionOk="0">
                  <a:moveTo>
                    <a:pt x="16" y="1170"/>
                  </a:moveTo>
                  <a:cubicBezTo>
                    <a:pt x="19" y="1214"/>
                    <a:pt x="23" y="1258"/>
                    <a:pt x="26" y="1301"/>
                  </a:cubicBezTo>
                  <a:cubicBezTo>
                    <a:pt x="6249" y="1382"/>
                    <a:pt x="13206" y="885"/>
                    <a:pt x="19459" y="1"/>
                  </a:cubicBezTo>
                  <a:cubicBezTo>
                    <a:pt x="13240" y="427"/>
                    <a:pt x="6232" y="1079"/>
                    <a:pt x="70" y="1036"/>
                  </a:cubicBezTo>
                  <a:cubicBezTo>
                    <a:pt x="22" y="1054"/>
                    <a:pt x="0" y="1096"/>
                    <a:pt x="16" y="117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8" name="Google Shape;6408;p88"/>
            <p:cNvSpPr/>
            <p:nvPr/>
          </p:nvSpPr>
          <p:spPr>
            <a:xfrm>
              <a:off x="1330550" y="4480263"/>
              <a:ext cx="16400" cy="13125"/>
            </a:xfrm>
            <a:custGeom>
              <a:avLst/>
              <a:gdLst/>
              <a:ahLst/>
              <a:cxnLst/>
              <a:rect l="l" t="t" r="r" b="b"/>
              <a:pathLst>
                <a:path w="656" h="525" extrusionOk="0">
                  <a:moveTo>
                    <a:pt x="594" y="0"/>
                  </a:moveTo>
                  <a:cubicBezTo>
                    <a:pt x="424" y="13"/>
                    <a:pt x="254" y="26"/>
                    <a:pt x="84" y="39"/>
                  </a:cubicBezTo>
                  <a:cubicBezTo>
                    <a:pt x="0" y="127"/>
                    <a:pt x="41" y="324"/>
                    <a:pt x="53" y="496"/>
                  </a:cubicBezTo>
                  <a:cubicBezTo>
                    <a:pt x="293" y="525"/>
                    <a:pt x="318" y="366"/>
                    <a:pt x="559" y="394"/>
                  </a:cubicBezTo>
                  <a:cubicBezTo>
                    <a:pt x="498" y="199"/>
                    <a:pt x="656" y="195"/>
                    <a:pt x="59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09" name="Google Shape;6409;p88"/>
            <p:cNvSpPr/>
            <p:nvPr/>
          </p:nvSpPr>
          <p:spPr>
            <a:xfrm>
              <a:off x="1363075" y="4452213"/>
              <a:ext cx="491825" cy="47875"/>
            </a:xfrm>
            <a:custGeom>
              <a:avLst/>
              <a:gdLst/>
              <a:ahLst/>
              <a:cxnLst/>
              <a:rect l="l" t="t" r="r" b="b"/>
              <a:pathLst>
                <a:path w="19673" h="1915" extrusionOk="0">
                  <a:moveTo>
                    <a:pt x="18631" y="285"/>
                  </a:moveTo>
                  <a:cubicBezTo>
                    <a:pt x="12270" y="945"/>
                    <a:pt x="5854" y="1414"/>
                    <a:pt x="74" y="1261"/>
                  </a:cubicBezTo>
                  <a:cubicBezTo>
                    <a:pt x="0" y="1276"/>
                    <a:pt x="13" y="1367"/>
                    <a:pt x="25" y="1460"/>
                  </a:cubicBezTo>
                  <a:cubicBezTo>
                    <a:pt x="36" y="1611"/>
                    <a:pt x="47" y="1762"/>
                    <a:pt x="58" y="1914"/>
                  </a:cubicBezTo>
                  <a:cubicBezTo>
                    <a:pt x="5487" y="1802"/>
                    <a:pt x="11656" y="1321"/>
                    <a:pt x="17393" y="899"/>
                  </a:cubicBezTo>
                  <a:cubicBezTo>
                    <a:pt x="17881" y="862"/>
                    <a:pt x="19673" y="961"/>
                    <a:pt x="19604" y="409"/>
                  </a:cubicBezTo>
                  <a:cubicBezTo>
                    <a:pt x="19555" y="0"/>
                    <a:pt x="18854" y="262"/>
                    <a:pt x="18631" y="28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0" name="Google Shape;6410;p88"/>
            <p:cNvSpPr/>
            <p:nvPr/>
          </p:nvSpPr>
          <p:spPr>
            <a:xfrm>
              <a:off x="1952550" y="4428013"/>
              <a:ext cx="242825" cy="32850"/>
            </a:xfrm>
            <a:custGeom>
              <a:avLst/>
              <a:gdLst/>
              <a:ahLst/>
              <a:cxnLst/>
              <a:rect l="l" t="t" r="r" b="b"/>
              <a:pathLst>
                <a:path w="9713" h="1314" extrusionOk="0">
                  <a:moveTo>
                    <a:pt x="9414" y="1"/>
                  </a:moveTo>
                  <a:cubicBezTo>
                    <a:pt x="7297" y="351"/>
                    <a:pt x="3913" y="720"/>
                    <a:pt x="1574" y="839"/>
                  </a:cubicBezTo>
                  <a:cubicBezTo>
                    <a:pt x="1024" y="867"/>
                    <a:pt x="9" y="547"/>
                    <a:pt x="1" y="1281"/>
                  </a:cubicBezTo>
                  <a:cubicBezTo>
                    <a:pt x="2973" y="1313"/>
                    <a:pt x="6439" y="652"/>
                    <a:pt x="9526" y="645"/>
                  </a:cubicBezTo>
                  <a:cubicBezTo>
                    <a:pt x="9391" y="386"/>
                    <a:pt x="9712" y="14"/>
                    <a:pt x="941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1" name="Google Shape;6411;p88"/>
            <p:cNvSpPr/>
            <p:nvPr/>
          </p:nvSpPr>
          <p:spPr>
            <a:xfrm>
              <a:off x="1332450" y="4499863"/>
              <a:ext cx="13400" cy="11375"/>
            </a:xfrm>
            <a:custGeom>
              <a:avLst/>
              <a:gdLst/>
              <a:ahLst/>
              <a:cxnLst/>
              <a:rect l="l" t="t" r="r" b="b"/>
              <a:pathLst>
                <a:path w="536" h="455" extrusionOk="0">
                  <a:moveTo>
                    <a:pt x="1" y="37"/>
                  </a:moveTo>
                  <a:cubicBezTo>
                    <a:pt x="10" y="167"/>
                    <a:pt x="19" y="296"/>
                    <a:pt x="29" y="427"/>
                  </a:cubicBezTo>
                  <a:cubicBezTo>
                    <a:pt x="269" y="455"/>
                    <a:pt x="296" y="295"/>
                    <a:pt x="535" y="324"/>
                  </a:cubicBezTo>
                  <a:cubicBezTo>
                    <a:pt x="528" y="215"/>
                    <a:pt x="520" y="108"/>
                    <a:pt x="513" y="0"/>
                  </a:cubicBezTo>
                  <a:cubicBezTo>
                    <a:pt x="341" y="12"/>
                    <a:pt x="171" y="25"/>
                    <a:pt x="1" y="3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2" name="Google Shape;6412;p88"/>
            <p:cNvSpPr/>
            <p:nvPr/>
          </p:nvSpPr>
          <p:spPr>
            <a:xfrm>
              <a:off x="1364775" y="4480263"/>
              <a:ext cx="845325" cy="89000"/>
            </a:xfrm>
            <a:custGeom>
              <a:avLst/>
              <a:gdLst/>
              <a:ahLst/>
              <a:cxnLst/>
              <a:rect l="l" t="t" r="r" b="b"/>
              <a:pathLst>
                <a:path w="33813" h="3560" extrusionOk="0">
                  <a:moveTo>
                    <a:pt x="23793" y="1257"/>
                  </a:moveTo>
                  <a:cubicBezTo>
                    <a:pt x="23481" y="1247"/>
                    <a:pt x="23718" y="1717"/>
                    <a:pt x="23443" y="1740"/>
                  </a:cubicBezTo>
                  <a:cubicBezTo>
                    <a:pt x="22890" y="1204"/>
                    <a:pt x="20620" y="1199"/>
                    <a:pt x="20116" y="1920"/>
                  </a:cubicBezTo>
                  <a:cubicBezTo>
                    <a:pt x="19925" y="1839"/>
                    <a:pt x="20005" y="1439"/>
                    <a:pt x="19698" y="1493"/>
                  </a:cubicBezTo>
                  <a:cubicBezTo>
                    <a:pt x="17827" y="1606"/>
                    <a:pt x="15835" y="1859"/>
                    <a:pt x="14190" y="1705"/>
                  </a:cubicBezTo>
                  <a:cubicBezTo>
                    <a:pt x="15955" y="1355"/>
                    <a:pt x="18023" y="1596"/>
                    <a:pt x="19807" y="1225"/>
                  </a:cubicBezTo>
                  <a:cubicBezTo>
                    <a:pt x="19708" y="919"/>
                    <a:pt x="19670" y="540"/>
                    <a:pt x="19603" y="196"/>
                  </a:cubicBezTo>
                  <a:cubicBezTo>
                    <a:pt x="13226" y="656"/>
                    <a:pt x="6584" y="1551"/>
                    <a:pt x="426" y="1477"/>
                  </a:cubicBezTo>
                  <a:cubicBezTo>
                    <a:pt x="6485" y="1130"/>
                    <a:pt x="12752" y="692"/>
                    <a:pt x="18626" y="8"/>
                  </a:cubicBezTo>
                  <a:cubicBezTo>
                    <a:pt x="12554" y="0"/>
                    <a:pt x="5893" y="1056"/>
                    <a:pt x="0" y="921"/>
                  </a:cubicBezTo>
                  <a:cubicBezTo>
                    <a:pt x="142" y="1483"/>
                    <a:pt x="238" y="2099"/>
                    <a:pt x="325" y="2725"/>
                  </a:cubicBezTo>
                  <a:cubicBezTo>
                    <a:pt x="4390" y="2599"/>
                    <a:pt x="9110" y="1696"/>
                    <a:pt x="13114" y="1914"/>
                  </a:cubicBezTo>
                  <a:cubicBezTo>
                    <a:pt x="9153" y="2237"/>
                    <a:pt x="4993" y="2689"/>
                    <a:pt x="1175" y="2922"/>
                  </a:cubicBezTo>
                  <a:cubicBezTo>
                    <a:pt x="951" y="2937"/>
                    <a:pt x="475" y="2695"/>
                    <a:pt x="418" y="3109"/>
                  </a:cubicBezTo>
                  <a:cubicBezTo>
                    <a:pt x="748" y="3560"/>
                    <a:pt x="1438" y="3328"/>
                    <a:pt x="1911" y="3324"/>
                  </a:cubicBezTo>
                  <a:cubicBezTo>
                    <a:pt x="2502" y="3321"/>
                    <a:pt x="3113" y="3313"/>
                    <a:pt x="3705" y="3257"/>
                  </a:cubicBezTo>
                  <a:cubicBezTo>
                    <a:pt x="12891" y="2397"/>
                    <a:pt x="22905" y="1844"/>
                    <a:pt x="32521" y="1137"/>
                  </a:cubicBezTo>
                  <a:cubicBezTo>
                    <a:pt x="32884" y="1110"/>
                    <a:pt x="33812" y="1279"/>
                    <a:pt x="33626" y="468"/>
                  </a:cubicBezTo>
                  <a:cubicBezTo>
                    <a:pt x="30412" y="543"/>
                    <a:pt x="26952" y="930"/>
                    <a:pt x="23793" y="125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3" name="Google Shape;6413;p88"/>
            <p:cNvSpPr/>
            <p:nvPr/>
          </p:nvSpPr>
          <p:spPr>
            <a:xfrm>
              <a:off x="1970825" y="4445563"/>
              <a:ext cx="225525" cy="23625"/>
            </a:xfrm>
            <a:custGeom>
              <a:avLst/>
              <a:gdLst/>
              <a:ahLst/>
              <a:cxnLst/>
              <a:rect l="l" t="t" r="r" b="b"/>
              <a:pathLst>
                <a:path w="9021" h="945" extrusionOk="0">
                  <a:moveTo>
                    <a:pt x="7398" y="176"/>
                  </a:moveTo>
                  <a:cubicBezTo>
                    <a:pt x="5311" y="241"/>
                    <a:pt x="3261" y="475"/>
                    <a:pt x="1465" y="743"/>
                  </a:cubicBezTo>
                  <a:cubicBezTo>
                    <a:pt x="1050" y="805"/>
                    <a:pt x="401" y="651"/>
                    <a:pt x="1" y="915"/>
                  </a:cubicBezTo>
                  <a:cubicBezTo>
                    <a:pt x="170" y="805"/>
                    <a:pt x="448" y="944"/>
                    <a:pt x="772" y="925"/>
                  </a:cubicBezTo>
                  <a:cubicBezTo>
                    <a:pt x="2849" y="799"/>
                    <a:pt x="5525" y="673"/>
                    <a:pt x="7624" y="616"/>
                  </a:cubicBezTo>
                  <a:cubicBezTo>
                    <a:pt x="8123" y="603"/>
                    <a:pt x="8753" y="812"/>
                    <a:pt x="9020" y="383"/>
                  </a:cubicBezTo>
                  <a:cubicBezTo>
                    <a:pt x="8691" y="0"/>
                    <a:pt x="7956" y="159"/>
                    <a:pt x="7398" y="17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4" name="Google Shape;6414;p88"/>
            <p:cNvSpPr/>
            <p:nvPr/>
          </p:nvSpPr>
          <p:spPr>
            <a:xfrm>
              <a:off x="1333650" y="4516263"/>
              <a:ext cx="13400" cy="8750"/>
            </a:xfrm>
            <a:custGeom>
              <a:avLst/>
              <a:gdLst/>
              <a:ahLst/>
              <a:cxnLst/>
              <a:rect l="l" t="t" r="r" b="b"/>
              <a:pathLst>
                <a:path w="536" h="350" extrusionOk="0">
                  <a:moveTo>
                    <a:pt x="383" y="1"/>
                  </a:moveTo>
                  <a:cubicBezTo>
                    <a:pt x="387" y="145"/>
                    <a:pt x="115" y="50"/>
                    <a:pt x="5" y="94"/>
                  </a:cubicBezTo>
                  <a:cubicBezTo>
                    <a:pt x="1" y="218"/>
                    <a:pt x="87" y="233"/>
                    <a:pt x="88" y="350"/>
                  </a:cubicBezTo>
                  <a:cubicBezTo>
                    <a:pt x="236" y="339"/>
                    <a:pt x="387" y="328"/>
                    <a:pt x="536" y="317"/>
                  </a:cubicBezTo>
                  <a:cubicBezTo>
                    <a:pt x="534" y="155"/>
                    <a:pt x="524" y="0"/>
                    <a:pt x="3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5" name="Google Shape;6415;p88"/>
            <p:cNvSpPr/>
            <p:nvPr/>
          </p:nvSpPr>
          <p:spPr>
            <a:xfrm>
              <a:off x="1951000" y="4457863"/>
              <a:ext cx="253650" cy="45975"/>
            </a:xfrm>
            <a:custGeom>
              <a:avLst/>
              <a:gdLst/>
              <a:ahLst/>
              <a:cxnLst/>
              <a:rect l="l" t="t" r="r" b="b"/>
              <a:pathLst>
                <a:path w="10146" h="1839" extrusionOk="0">
                  <a:moveTo>
                    <a:pt x="8116" y="407"/>
                  </a:moveTo>
                  <a:cubicBezTo>
                    <a:pt x="5670" y="587"/>
                    <a:pt x="2427" y="741"/>
                    <a:pt x="248" y="856"/>
                  </a:cubicBezTo>
                  <a:cubicBezTo>
                    <a:pt x="0" y="984"/>
                    <a:pt x="225" y="1523"/>
                    <a:pt x="191" y="1839"/>
                  </a:cubicBezTo>
                  <a:cubicBezTo>
                    <a:pt x="3503" y="1523"/>
                    <a:pt x="6991" y="1362"/>
                    <a:pt x="10145" y="910"/>
                  </a:cubicBezTo>
                  <a:cubicBezTo>
                    <a:pt x="9969" y="1"/>
                    <a:pt x="8857" y="352"/>
                    <a:pt x="8116" y="40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6" name="Google Shape;6416;p88"/>
            <p:cNvSpPr/>
            <p:nvPr/>
          </p:nvSpPr>
          <p:spPr>
            <a:xfrm>
              <a:off x="1884025" y="4488363"/>
              <a:ext cx="38375" cy="22375"/>
            </a:xfrm>
            <a:custGeom>
              <a:avLst/>
              <a:gdLst/>
              <a:ahLst/>
              <a:cxnLst/>
              <a:rect l="l" t="t" r="r" b="b"/>
              <a:pathLst>
                <a:path w="1535" h="895" extrusionOk="0">
                  <a:moveTo>
                    <a:pt x="641" y="0"/>
                  </a:moveTo>
                  <a:cubicBezTo>
                    <a:pt x="479" y="343"/>
                    <a:pt x="107" y="502"/>
                    <a:pt x="0" y="894"/>
                  </a:cubicBezTo>
                  <a:cubicBezTo>
                    <a:pt x="611" y="890"/>
                    <a:pt x="1006" y="704"/>
                    <a:pt x="1534" y="781"/>
                  </a:cubicBezTo>
                  <a:cubicBezTo>
                    <a:pt x="1272" y="480"/>
                    <a:pt x="1093" y="79"/>
                    <a:pt x="64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7" name="Google Shape;6417;p88"/>
            <p:cNvSpPr/>
            <p:nvPr/>
          </p:nvSpPr>
          <p:spPr>
            <a:xfrm>
              <a:off x="1338025" y="4531788"/>
              <a:ext cx="11925" cy="12475"/>
            </a:xfrm>
            <a:custGeom>
              <a:avLst/>
              <a:gdLst/>
              <a:ahLst/>
              <a:cxnLst/>
              <a:rect l="l" t="t" r="r" b="b"/>
              <a:pathLst>
                <a:path w="477" h="499" extrusionOk="0">
                  <a:moveTo>
                    <a:pt x="1" y="48"/>
                  </a:moveTo>
                  <a:cubicBezTo>
                    <a:pt x="14" y="221"/>
                    <a:pt x="5" y="420"/>
                    <a:pt x="98" y="498"/>
                  </a:cubicBezTo>
                  <a:cubicBezTo>
                    <a:pt x="257" y="494"/>
                    <a:pt x="407" y="485"/>
                    <a:pt x="477" y="405"/>
                  </a:cubicBezTo>
                  <a:cubicBezTo>
                    <a:pt x="469" y="108"/>
                    <a:pt x="301" y="0"/>
                    <a:pt x="1" y="4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8" name="Google Shape;6418;p88"/>
            <p:cNvSpPr/>
            <p:nvPr/>
          </p:nvSpPr>
          <p:spPr>
            <a:xfrm>
              <a:off x="1342300" y="4550113"/>
              <a:ext cx="10125" cy="13725"/>
            </a:xfrm>
            <a:custGeom>
              <a:avLst/>
              <a:gdLst/>
              <a:ahLst/>
              <a:cxnLst/>
              <a:rect l="l" t="t" r="r" b="b"/>
              <a:pathLst>
                <a:path w="405" h="549" extrusionOk="0">
                  <a:moveTo>
                    <a:pt x="266" y="1"/>
                  </a:moveTo>
                  <a:cubicBezTo>
                    <a:pt x="180" y="7"/>
                    <a:pt x="95" y="14"/>
                    <a:pt x="11" y="19"/>
                  </a:cubicBezTo>
                  <a:cubicBezTo>
                    <a:pt x="23" y="263"/>
                    <a:pt x="0" y="549"/>
                    <a:pt x="300" y="455"/>
                  </a:cubicBezTo>
                  <a:cubicBezTo>
                    <a:pt x="405" y="338"/>
                    <a:pt x="227" y="240"/>
                    <a:pt x="2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19" name="Google Shape;6419;p88"/>
            <p:cNvSpPr/>
            <p:nvPr/>
          </p:nvSpPr>
          <p:spPr>
            <a:xfrm>
              <a:off x="1344925" y="4564788"/>
              <a:ext cx="8900" cy="8150"/>
            </a:xfrm>
            <a:custGeom>
              <a:avLst/>
              <a:gdLst/>
              <a:ahLst/>
              <a:cxnLst/>
              <a:rect l="l" t="t" r="r" b="b"/>
              <a:pathLst>
                <a:path w="356" h="326" extrusionOk="0">
                  <a:moveTo>
                    <a:pt x="22" y="142"/>
                  </a:moveTo>
                  <a:cubicBezTo>
                    <a:pt x="127" y="135"/>
                    <a:pt x="71" y="319"/>
                    <a:pt x="164" y="326"/>
                  </a:cubicBezTo>
                  <a:cubicBezTo>
                    <a:pt x="172" y="224"/>
                    <a:pt x="301" y="271"/>
                    <a:pt x="355" y="313"/>
                  </a:cubicBezTo>
                  <a:cubicBezTo>
                    <a:pt x="349" y="225"/>
                    <a:pt x="343" y="139"/>
                    <a:pt x="336" y="53"/>
                  </a:cubicBezTo>
                  <a:cubicBezTo>
                    <a:pt x="246" y="94"/>
                    <a:pt x="0" y="1"/>
                    <a:pt x="22" y="14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0" name="Google Shape;6420;p88"/>
            <p:cNvSpPr/>
            <p:nvPr/>
          </p:nvSpPr>
          <p:spPr>
            <a:xfrm>
              <a:off x="1400325" y="4531188"/>
              <a:ext cx="825700" cy="62450"/>
            </a:xfrm>
            <a:custGeom>
              <a:avLst/>
              <a:gdLst/>
              <a:ahLst/>
              <a:cxnLst/>
              <a:rect l="l" t="t" r="r" b="b"/>
              <a:pathLst>
                <a:path w="33028" h="2498" extrusionOk="0">
                  <a:moveTo>
                    <a:pt x="1" y="2498"/>
                  </a:moveTo>
                  <a:cubicBezTo>
                    <a:pt x="8775" y="1706"/>
                    <a:pt x="17425" y="1177"/>
                    <a:pt x="26073" y="644"/>
                  </a:cubicBezTo>
                  <a:cubicBezTo>
                    <a:pt x="28319" y="506"/>
                    <a:pt x="30884" y="557"/>
                    <a:pt x="33028" y="1"/>
                  </a:cubicBezTo>
                  <a:cubicBezTo>
                    <a:pt x="26354" y="479"/>
                    <a:pt x="18855" y="315"/>
                    <a:pt x="11787" y="1174"/>
                  </a:cubicBezTo>
                  <a:cubicBezTo>
                    <a:pt x="7734" y="1665"/>
                    <a:pt x="3649" y="1498"/>
                    <a:pt x="1" y="249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1" name="Google Shape;6421;p88"/>
            <p:cNvSpPr/>
            <p:nvPr/>
          </p:nvSpPr>
          <p:spPr>
            <a:xfrm>
              <a:off x="1245325" y="4551963"/>
              <a:ext cx="1101300" cy="83450"/>
            </a:xfrm>
            <a:custGeom>
              <a:avLst/>
              <a:gdLst/>
              <a:ahLst/>
              <a:cxnLst/>
              <a:rect l="l" t="t" r="r" b="b"/>
              <a:pathLst>
                <a:path w="44052" h="3338" extrusionOk="0">
                  <a:moveTo>
                    <a:pt x="33038" y="605"/>
                  </a:moveTo>
                  <a:cubicBezTo>
                    <a:pt x="29344" y="701"/>
                    <a:pt x="25617" y="849"/>
                    <a:pt x="22024" y="1089"/>
                  </a:cubicBezTo>
                  <a:cubicBezTo>
                    <a:pt x="20661" y="1180"/>
                    <a:pt x="18955" y="1325"/>
                    <a:pt x="17812" y="1464"/>
                  </a:cubicBezTo>
                  <a:cubicBezTo>
                    <a:pt x="11914" y="2180"/>
                    <a:pt x="5853" y="2103"/>
                    <a:pt x="0" y="2971"/>
                  </a:cubicBezTo>
                  <a:cubicBezTo>
                    <a:pt x="329" y="3338"/>
                    <a:pt x="791" y="3061"/>
                    <a:pt x="1160" y="3016"/>
                  </a:cubicBezTo>
                  <a:cubicBezTo>
                    <a:pt x="4451" y="2618"/>
                    <a:pt x="7928" y="2660"/>
                    <a:pt x="11073" y="2417"/>
                  </a:cubicBezTo>
                  <a:cubicBezTo>
                    <a:pt x="13785" y="2208"/>
                    <a:pt x="16508" y="1756"/>
                    <a:pt x="19233" y="1556"/>
                  </a:cubicBezTo>
                  <a:cubicBezTo>
                    <a:pt x="21958" y="1354"/>
                    <a:pt x="24688" y="1391"/>
                    <a:pt x="27435" y="1278"/>
                  </a:cubicBezTo>
                  <a:cubicBezTo>
                    <a:pt x="30226" y="1162"/>
                    <a:pt x="33026" y="876"/>
                    <a:pt x="35808" y="727"/>
                  </a:cubicBezTo>
                  <a:cubicBezTo>
                    <a:pt x="38581" y="579"/>
                    <a:pt x="41339" y="436"/>
                    <a:pt x="44051" y="120"/>
                  </a:cubicBezTo>
                  <a:cubicBezTo>
                    <a:pt x="40465" y="1"/>
                    <a:pt x="36760" y="507"/>
                    <a:pt x="33038" y="60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2" name="Google Shape;6422;p88"/>
            <p:cNvSpPr/>
            <p:nvPr/>
          </p:nvSpPr>
          <p:spPr>
            <a:xfrm>
              <a:off x="1272225" y="4580888"/>
              <a:ext cx="1074200" cy="110050"/>
            </a:xfrm>
            <a:custGeom>
              <a:avLst/>
              <a:gdLst/>
              <a:ahLst/>
              <a:cxnLst/>
              <a:rect l="l" t="t" r="r" b="b"/>
              <a:pathLst>
                <a:path w="42968" h="4402" extrusionOk="0">
                  <a:moveTo>
                    <a:pt x="29880" y="840"/>
                  </a:moveTo>
                  <a:cubicBezTo>
                    <a:pt x="24578" y="1230"/>
                    <a:pt x="19121" y="1010"/>
                    <a:pt x="14066" y="1547"/>
                  </a:cubicBezTo>
                  <a:cubicBezTo>
                    <a:pt x="10790" y="1896"/>
                    <a:pt x="6438" y="2141"/>
                    <a:pt x="2958" y="2496"/>
                  </a:cubicBezTo>
                  <a:cubicBezTo>
                    <a:pt x="1768" y="2617"/>
                    <a:pt x="116" y="2338"/>
                    <a:pt x="12" y="3495"/>
                  </a:cubicBezTo>
                  <a:cubicBezTo>
                    <a:pt x="6384" y="3415"/>
                    <a:pt x="14260" y="2126"/>
                    <a:pt x="20859" y="2222"/>
                  </a:cubicBezTo>
                  <a:cubicBezTo>
                    <a:pt x="15742" y="2649"/>
                    <a:pt x="10060" y="3082"/>
                    <a:pt x="4764" y="3472"/>
                  </a:cubicBezTo>
                  <a:cubicBezTo>
                    <a:pt x="3136" y="3592"/>
                    <a:pt x="1511" y="3453"/>
                    <a:pt x="45" y="3949"/>
                  </a:cubicBezTo>
                  <a:cubicBezTo>
                    <a:pt x="10660" y="3497"/>
                    <a:pt x="21237" y="2563"/>
                    <a:pt x="31941" y="1797"/>
                  </a:cubicBezTo>
                  <a:cubicBezTo>
                    <a:pt x="24852" y="2859"/>
                    <a:pt x="17625" y="2903"/>
                    <a:pt x="10489" y="3572"/>
                  </a:cubicBezTo>
                  <a:cubicBezTo>
                    <a:pt x="6924" y="3906"/>
                    <a:pt x="3415" y="3856"/>
                    <a:pt x="0" y="4214"/>
                  </a:cubicBezTo>
                  <a:cubicBezTo>
                    <a:pt x="2761" y="4401"/>
                    <a:pt x="5567" y="3955"/>
                    <a:pt x="8454" y="3852"/>
                  </a:cubicBezTo>
                  <a:cubicBezTo>
                    <a:pt x="11280" y="3752"/>
                    <a:pt x="14185" y="3828"/>
                    <a:pt x="17043" y="3610"/>
                  </a:cubicBezTo>
                  <a:cubicBezTo>
                    <a:pt x="19143" y="3452"/>
                    <a:pt x="21247" y="3106"/>
                    <a:pt x="23354" y="2951"/>
                  </a:cubicBezTo>
                  <a:cubicBezTo>
                    <a:pt x="29867" y="2471"/>
                    <a:pt x="36295" y="2107"/>
                    <a:pt x="42636" y="1337"/>
                  </a:cubicBezTo>
                  <a:cubicBezTo>
                    <a:pt x="39613" y="1296"/>
                    <a:pt x="35885" y="2050"/>
                    <a:pt x="33096" y="1777"/>
                  </a:cubicBezTo>
                  <a:cubicBezTo>
                    <a:pt x="36124" y="1577"/>
                    <a:pt x="39087" y="1321"/>
                    <a:pt x="42037" y="1055"/>
                  </a:cubicBezTo>
                  <a:cubicBezTo>
                    <a:pt x="42215" y="1061"/>
                    <a:pt x="42968" y="975"/>
                    <a:pt x="42479" y="955"/>
                  </a:cubicBezTo>
                  <a:cubicBezTo>
                    <a:pt x="42160" y="979"/>
                    <a:pt x="41840" y="1002"/>
                    <a:pt x="41520" y="1026"/>
                  </a:cubicBezTo>
                  <a:cubicBezTo>
                    <a:pt x="35731" y="1143"/>
                    <a:pt x="29353" y="1954"/>
                    <a:pt x="23607" y="2018"/>
                  </a:cubicBezTo>
                  <a:cubicBezTo>
                    <a:pt x="29600" y="1564"/>
                    <a:pt x="35858" y="1117"/>
                    <a:pt x="41875" y="608"/>
                  </a:cubicBezTo>
                  <a:cubicBezTo>
                    <a:pt x="42131" y="588"/>
                    <a:pt x="42847" y="760"/>
                    <a:pt x="42811" y="214"/>
                  </a:cubicBezTo>
                  <a:cubicBezTo>
                    <a:pt x="38649" y="1"/>
                    <a:pt x="34280" y="516"/>
                    <a:pt x="29880" y="84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3" name="Google Shape;6423;p88"/>
            <p:cNvSpPr/>
            <p:nvPr/>
          </p:nvSpPr>
          <p:spPr>
            <a:xfrm>
              <a:off x="1239250" y="4652513"/>
              <a:ext cx="14625" cy="14050"/>
            </a:xfrm>
            <a:custGeom>
              <a:avLst/>
              <a:gdLst/>
              <a:ahLst/>
              <a:cxnLst/>
              <a:rect l="l" t="t" r="r" b="b"/>
              <a:pathLst>
                <a:path w="585" h="562" extrusionOk="0">
                  <a:moveTo>
                    <a:pt x="39" y="529"/>
                  </a:moveTo>
                  <a:cubicBezTo>
                    <a:pt x="208" y="518"/>
                    <a:pt x="402" y="478"/>
                    <a:pt x="491" y="561"/>
                  </a:cubicBezTo>
                  <a:cubicBezTo>
                    <a:pt x="553" y="434"/>
                    <a:pt x="550" y="249"/>
                    <a:pt x="585" y="99"/>
                  </a:cubicBezTo>
                  <a:cubicBezTo>
                    <a:pt x="388" y="118"/>
                    <a:pt x="274" y="42"/>
                    <a:pt x="128" y="1"/>
                  </a:cubicBezTo>
                  <a:cubicBezTo>
                    <a:pt x="83" y="164"/>
                    <a:pt x="1" y="294"/>
                    <a:pt x="39" y="52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4" name="Google Shape;6424;p88"/>
            <p:cNvSpPr/>
            <p:nvPr/>
          </p:nvSpPr>
          <p:spPr>
            <a:xfrm>
              <a:off x="1237300" y="4676513"/>
              <a:ext cx="12075" cy="12050"/>
            </a:xfrm>
            <a:custGeom>
              <a:avLst/>
              <a:gdLst/>
              <a:ahLst/>
              <a:cxnLst/>
              <a:rect l="l" t="t" r="r" b="b"/>
              <a:pathLst>
                <a:path w="483" h="482" extrusionOk="0">
                  <a:moveTo>
                    <a:pt x="22" y="33"/>
                  </a:moveTo>
                  <a:cubicBezTo>
                    <a:pt x="47" y="215"/>
                    <a:pt x="0" y="482"/>
                    <a:pt x="183" y="477"/>
                  </a:cubicBezTo>
                  <a:cubicBezTo>
                    <a:pt x="189" y="380"/>
                    <a:pt x="334" y="408"/>
                    <a:pt x="434" y="394"/>
                  </a:cubicBezTo>
                  <a:cubicBezTo>
                    <a:pt x="375" y="199"/>
                    <a:pt x="483" y="153"/>
                    <a:pt x="470" y="0"/>
                  </a:cubicBezTo>
                  <a:cubicBezTo>
                    <a:pt x="321" y="12"/>
                    <a:pt x="171" y="22"/>
                    <a:pt x="22" y="3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5" name="Google Shape;6425;p88"/>
            <p:cNvSpPr/>
            <p:nvPr/>
          </p:nvSpPr>
          <p:spPr>
            <a:xfrm>
              <a:off x="1237700" y="4696213"/>
              <a:ext cx="10875" cy="11450"/>
            </a:xfrm>
            <a:custGeom>
              <a:avLst/>
              <a:gdLst/>
              <a:ahLst/>
              <a:cxnLst/>
              <a:rect l="l" t="t" r="r" b="b"/>
              <a:pathLst>
                <a:path w="435" h="458" extrusionOk="0">
                  <a:moveTo>
                    <a:pt x="1" y="29"/>
                  </a:moveTo>
                  <a:cubicBezTo>
                    <a:pt x="9" y="158"/>
                    <a:pt x="19" y="287"/>
                    <a:pt x="29" y="417"/>
                  </a:cubicBezTo>
                  <a:cubicBezTo>
                    <a:pt x="176" y="386"/>
                    <a:pt x="275" y="409"/>
                    <a:pt x="353" y="458"/>
                  </a:cubicBezTo>
                  <a:cubicBezTo>
                    <a:pt x="435" y="369"/>
                    <a:pt x="395" y="172"/>
                    <a:pt x="383" y="0"/>
                  </a:cubicBezTo>
                  <a:cubicBezTo>
                    <a:pt x="256" y="9"/>
                    <a:pt x="127" y="20"/>
                    <a:pt x="1" y="2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6" name="Google Shape;6426;p88"/>
            <p:cNvSpPr/>
            <p:nvPr/>
          </p:nvSpPr>
          <p:spPr>
            <a:xfrm>
              <a:off x="1272175" y="4622313"/>
              <a:ext cx="1068725" cy="145050"/>
            </a:xfrm>
            <a:custGeom>
              <a:avLst/>
              <a:gdLst/>
              <a:ahLst/>
              <a:cxnLst/>
              <a:rect l="l" t="t" r="r" b="b"/>
              <a:pathLst>
                <a:path w="42749" h="5802" extrusionOk="0">
                  <a:moveTo>
                    <a:pt x="42749" y="322"/>
                  </a:moveTo>
                  <a:cubicBezTo>
                    <a:pt x="42712" y="0"/>
                    <a:pt x="42260" y="119"/>
                    <a:pt x="42091" y="109"/>
                  </a:cubicBezTo>
                  <a:cubicBezTo>
                    <a:pt x="41826" y="97"/>
                    <a:pt x="41485" y="91"/>
                    <a:pt x="41256" y="106"/>
                  </a:cubicBezTo>
                  <a:cubicBezTo>
                    <a:pt x="37247" y="378"/>
                    <a:pt x="32716" y="865"/>
                    <a:pt x="28807" y="1153"/>
                  </a:cubicBezTo>
                  <a:cubicBezTo>
                    <a:pt x="26385" y="1331"/>
                    <a:pt x="23934" y="1329"/>
                    <a:pt x="21518" y="1624"/>
                  </a:cubicBezTo>
                  <a:cubicBezTo>
                    <a:pt x="14414" y="2494"/>
                    <a:pt x="7272" y="2343"/>
                    <a:pt x="96" y="2942"/>
                  </a:cubicBezTo>
                  <a:cubicBezTo>
                    <a:pt x="1" y="2960"/>
                    <a:pt x="48" y="3102"/>
                    <a:pt x="50" y="3205"/>
                  </a:cubicBezTo>
                  <a:cubicBezTo>
                    <a:pt x="118" y="3594"/>
                    <a:pt x="580" y="3402"/>
                    <a:pt x="771" y="3414"/>
                  </a:cubicBezTo>
                  <a:cubicBezTo>
                    <a:pt x="1083" y="3431"/>
                    <a:pt x="1443" y="3421"/>
                    <a:pt x="1736" y="3408"/>
                  </a:cubicBezTo>
                  <a:cubicBezTo>
                    <a:pt x="11594" y="2961"/>
                    <a:pt x="21719" y="2197"/>
                    <a:pt x="31005" y="2231"/>
                  </a:cubicBezTo>
                  <a:cubicBezTo>
                    <a:pt x="24205" y="2768"/>
                    <a:pt x="17147" y="2643"/>
                    <a:pt x="10134" y="3179"/>
                  </a:cubicBezTo>
                  <a:cubicBezTo>
                    <a:pt x="7275" y="3399"/>
                    <a:pt x="3882" y="3626"/>
                    <a:pt x="1125" y="3844"/>
                  </a:cubicBezTo>
                  <a:cubicBezTo>
                    <a:pt x="826" y="3867"/>
                    <a:pt x="298" y="3742"/>
                    <a:pt x="117" y="4113"/>
                  </a:cubicBezTo>
                  <a:cubicBezTo>
                    <a:pt x="428" y="4687"/>
                    <a:pt x="1128" y="4411"/>
                    <a:pt x="1616" y="4394"/>
                  </a:cubicBezTo>
                  <a:cubicBezTo>
                    <a:pt x="5917" y="4242"/>
                    <a:pt x="10339" y="4012"/>
                    <a:pt x="14733" y="3689"/>
                  </a:cubicBezTo>
                  <a:cubicBezTo>
                    <a:pt x="17163" y="3511"/>
                    <a:pt x="19613" y="3598"/>
                    <a:pt x="22040" y="3479"/>
                  </a:cubicBezTo>
                  <a:cubicBezTo>
                    <a:pt x="24509" y="3356"/>
                    <a:pt x="26971" y="3186"/>
                    <a:pt x="29289" y="3336"/>
                  </a:cubicBezTo>
                  <a:cubicBezTo>
                    <a:pt x="20550" y="3762"/>
                    <a:pt x="10000" y="4295"/>
                    <a:pt x="1452" y="4798"/>
                  </a:cubicBezTo>
                  <a:cubicBezTo>
                    <a:pt x="967" y="4827"/>
                    <a:pt x="509" y="4655"/>
                    <a:pt x="233" y="4823"/>
                  </a:cubicBezTo>
                  <a:cubicBezTo>
                    <a:pt x="362" y="5802"/>
                    <a:pt x="1460" y="5476"/>
                    <a:pt x="2080" y="5470"/>
                  </a:cubicBezTo>
                  <a:cubicBezTo>
                    <a:pt x="2893" y="5461"/>
                    <a:pt x="3829" y="5405"/>
                    <a:pt x="4576" y="5350"/>
                  </a:cubicBezTo>
                  <a:cubicBezTo>
                    <a:pt x="9752" y="4970"/>
                    <a:pt x="14831" y="4660"/>
                    <a:pt x="19802" y="4490"/>
                  </a:cubicBezTo>
                  <a:cubicBezTo>
                    <a:pt x="26597" y="4259"/>
                    <a:pt x="33525" y="3630"/>
                    <a:pt x="39953" y="3334"/>
                  </a:cubicBezTo>
                  <a:cubicBezTo>
                    <a:pt x="40319" y="3316"/>
                    <a:pt x="40918" y="3214"/>
                    <a:pt x="41416" y="3160"/>
                  </a:cubicBezTo>
                  <a:cubicBezTo>
                    <a:pt x="41836" y="3116"/>
                    <a:pt x="42677" y="3284"/>
                    <a:pt x="42401" y="2566"/>
                  </a:cubicBezTo>
                  <a:cubicBezTo>
                    <a:pt x="42430" y="2236"/>
                    <a:pt x="42017" y="2465"/>
                    <a:pt x="41944" y="2470"/>
                  </a:cubicBezTo>
                  <a:cubicBezTo>
                    <a:pt x="38320" y="2694"/>
                    <a:pt x="34271" y="3172"/>
                    <a:pt x="30945" y="3148"/>
                  </a:cubicBezTo>
                  <a:cubicBezTo>
                    <a:pt x="34271" y="2713"/>
                    <a:pt x="38110" y="2578"/>
                    <a:pt x="41473" y="2179"/>
                  </a:cubicBezTo>
                  <a:cubicBezTo>
                    <a:pt x="41817" y="2136"/>
                    <a:pt x="42589" y="2211"/>
                    <a:pt x="42657" y="1698"/>
                  </a:cubicBezTo>
                  <a:cubicBezTo>
                    <a:pt x="40417" y="1604"/>
                    <a:pt x="37444" y="1951"/>
                    <a:pt x="34918" y="2139"/>
                  </a:cubicBezTo>
                  <a:cubicBezTo>
                    <a:pt x="34073" y="2200"/>
                    <a:pt x="33167" y="2382"/>
                    <a:pt x="32471" y="2058"/>
                  </a:cubicBezTo>
                  <a:cubicBezTo>
                    <a:pt x="35932" y="2011"/>
                    <a:pt x="39209" y="1455"/>
                    <a:pt x="42688" y="1241"/>
                  </a:cubicBezTo>
                  <a:cubicBezTo>
                    <a:pt x="41877" y="990"/>
                    <a:pt x="40962" y="1116"/>
                    <a:pt x="40113" y="1169"/>
                  </a:cubicBezTo>
                  <a:cubicBezTo>
                    <a:pt x="39199" y="1226"/>
                    <a:pt x="38286" y="1215"/>
                    <a:pt x="37357" y="1242"/>
                  </a:cubicBezTo>
                  <a:cubicBezTo>
                    <a:pt x="31773" y="1395"/>
                    <a:pt x="25983" y="2012"/>
                    <a:pt x="20584" y="2020"/>
                  </a:cubicBezTo>
                  <a:cubicBezTo>
                    <a:pt x="27030" y="1593"/>
                    <a:pt x="34288" y="1274"/>
                    <a:pt x="40345" y="825"/>
                  </a:cubicBezTo>
                  <a:cubicBezTo>
                    <a:pt x="41063" y="773"/>
                    <a:pt x="42605" y="1074"/>
                    <a:pt x="42749" y="32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7" name="Google Shape;6427;p88"/>
            <p:cNvSpPr/>
            <p:nvPr/>
          </p:nvSpPr>
          <p:spPr>
            <a:xfrm>
              <a:off x="1239025" y="4715688"/>
              <a:ext cx="10525" cy="10350"/>
            </a:xfrm>
            <a:custGeom>
              <a:avLst/>
              <a:gdLst/>
              <a:ahLst/>
              <a:cxnLst/>
              <a:rect l="l" t="t" r="r" b="b"/>
              <a:pathLst>
                <a:path w="421" h="414" extrusionOk="0">
                  <a:moveTo>
                    <a:pt x="10" y="93"/>
                  </a:moveTo>
                  <a:cubicBezTo>
                    <a:pt x="0" y="244"/>
                    <a:pt x="38" y="340"/>
                    <a:pt x="97" y="413"/>
                  </a:cubicBezTo>
                  <a:cubicBezTo>
                    <a:pt x="181" y="406"/>
                    <a:pt x="268" y="400"/>
                    <a:pt x="352" y="393"/>
                  </a:cubicBezTo>
                  <a:cubicBezTo>
                    <a:pt x="421" y="311"/>
                    <a:pt x="408" y="159"/>
                    <a:pt x="388" y="1"/>
                  </a:cubicBezTo>
                  <a:cubicBezTo>
                    <a:pt x="230" y="3"/>
                    <a:pt x="78" y="13"/>
                    <a:pt x="10" y="9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8" name="Google Shape;6428;p88"/>
            <p:cNvSpPr/>
            <p:nvPr/>
          </p:nvSpPr>
          <p:spPr>
            <a:xfrm>
              <a:off x="1240325" y="4733513"/>
              <a:ext cx="10425" cy="10325"/>
            </a:xfrm>
            <a:custGeom>
              <a:avLst/>
              <a:gdLst/>
              <a:ahLst/>
              <a:cxnLst/>
              <a:rect l="l" t="t" r="r" b="b"/>
              <a:pathLst>
                <a:path w="417" h="413" extrusionOk="0">
                  <a:moveTo>
                    <a:pt x="10" y="94"/>
                  </a:moveTo>
                  <a:cubicBezTo>
                    <a:pt x="1" y="245"/>
                    <a:pt x="39" y="341"/>
                    <a:pt x="97" y="413"/>
                  </a:cubicBezTo>
                  <a:cubicBezTo>
                    <a:pt x="203" y="404"/>
                    <a:pt x="310" y="397"/>
                    <a:pt x="416" y="389"/>
                  </a:cubicBezTo>
                  <a:cubicBezTo>
                    <a:pt x="407" y="259"/>
                    <a:pt x="398" y="130"/>
                    <a:pt x="388" y="0"/>
                  </a:cubicBezTo>
                  <a:cubicBezTo>
                    <a:pt x="230" y="3"/>
                    <a:pt x="80" y="13"/>
                    <a:pt x="10" y="9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29" name="Google Shape;6429;p88"/>
            <p:cNvSpPr/>
            <p:nvPr/>
          </p:nvSpPr>
          <p:spPr>
            <a:xfrm>
              <a:off x="1240000" y="4751688"/>
              <a:ext cx="17025" cy="9525"/>
            </a:xfrm>
            <a:custGeom>
              <a:avLst/>
              <a:gdLst/>
              <a:ahLst/>
              <a:cxnLst/>
              <a:rect l="l" t="t" r="r" b="b"/>
              <a:pathLst>
                <a:path w="681" h="381" extrusionOk="0">
                  <a:moveTo>
                    <a:pt x="154" y="270"/>
                  </a:moveTo>
                  <a:cubicBezTo>
                    <a:pt x="197" y="381"/>
                    <a:pt x="680" y="373"/>
                    <a:pt x="527" y="111"/>
                  </a:cubicBezTo>
                  <a:cubicBezTo>
                    <a:pt x="484" y="0"/>
                    <a:pt x="0" y="11"/>
                    <a:pt x="154" y="27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30" name="Google Shape;6430;p88"/>
            <p:cNvSpPr/>
            <p:nvPr/>
          </p:nvSpPr>
          <p:spPr>
            <a:xfrm>
              <a:off x="1247850" y="4767838"/>
              <a:ext cx="10475" cy="9675"/>
            </a:xfrm>
            <a:custGeom>
              <a:avLst/>
              <a:gdLst/>
              <a:ahLst/>
              <a:cxnLst/>
              <a:rect l="l" t="t" r="r" b="b"/>
              <a:pathLst>
                <a:path w="419" h="387" extrusionOk="0">
                  <a:moveTo>
                    <a:pt x="0" y="69"/>
                  </a:moveTo>
                  <a:cubicBezTo>
                    <a:pt x="0" y="288"/>
                    <a:pt x="262" y="387"/>
                    <a:pt x="398" y="236"/>
                  </a:cubicBezTo>
                  <a:cubicBezTo>
                    <a:pt x="419" y="0"/>
                    <a:pt x="194" y="52"/>
                    <a:pt x="0" y="6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31" name="Google Shape;6431;p88"/>
            <p:cNvSpPr/>
            <p:nvPr/>
          </p:nvSpPr>
          <p:spPr>
            <a:xfrm>
              <a:off x="1442500" y="4718488"/>
              <a:ext cx="907175" cy="56300"/>
            </a:xfrm>
            <a:custGeom>
              <a:avLst/>
              <a:gdLst/>
              <a:ahLst/>
              <a:cxnLst/>
              <a:rect l="l" t="t" r="r" b="b"/>
              <a:pathLst>
                <a:path w="36287" h="2252" extrusionOk="0">
                  <a:moveTo>
                    <a:pt x="32065" y="609"/>
                  </a:moveTo>
                  <a:cubicBezTo>
                    <a:pt x="27466" y="947"/>
                    <a:pt x="22796" y="1206"/>
                    <a:pt x="18369" y="1291"/>
                  </a:cubicBezTo>
                  <a:cubicBezTo>
                    <a:pt x="12353" y="1407"/>
                    <a:pt x="6237" y="1755"/>
                    <a:pt x="126" y="2178"/>
                  </a:cubicBezTo>
                  <a:cubicBezTo>
                    <a:pt x="77" y="2195"/>
                    <a:pt x="0" y="2188"/>
                    <a:pt x="2" y="2252"/>
                  </a:cubicBezTo>
                  <a:cubicBezTo>
                    <a:pt x="11756" y="2023"/>
                    <a:pt x="24290" y="1912"/>
                    <a:pt x="36287" y="364"/>
                  </a:cubicBezTo>
                  <a:cubicBezTo>
                    <a:pt x="34919" y="1"/>
                    <a:pt x="33503" y="504"/>
                    <a:pt x="32065" y="60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32" name="Google Shape;6432;p88"/>
            <p:cNvSpPr/>
            <p:nvPr/>
          </p:nvSpPr>
          <p:spPr>
            <a:xfrm>
              <a:off x="1293700" y="4348463"/>
              <a:ext cx="32825" cy="239250"/>
            </a:xfrm>
            <a:custGeom>
              <a:avLst/>
              <a:gdLst/>
              <a:ahLst/>
              <a:cxnLst/>
              <a:rect l="l" t="t" r="r" b="b"/>
              <a:pathLst>
                <a:path w="1313" h="9570" extrusionOk="0">
                  <a:moveTo>
                    <a:pt x="431" y="1348"/>
                  </a:moveTo>
                  <a:cubicBezTo>
                    <a:pt x="241" y="2430"/>
                    <a:pt x="82" y="4117"/>
                    <a:pt x="78" y="5288"/>
                  </a:cubicBezTo>
                  <a:cubicBezTo>
                    <a:pt x="76" y="6006"/>
                    <a:pt x="66" y="6725"/>
                    <a:pt x="162" y="7304"/>
                  </a:cubicBezTo>
                  <a:cubicBezTo>
                    <a:pt x="293" y="8091"/>
                    <a:pt x="608" y="9385"/>
                    <a:pt x="1293" y="9569"/>
                  </a:cubicBezTo>
                  <a:cubicBezTo>
                    <a:pt x="659" y="8873"/>
                    <a:pt x="1" y="7265"/>
                    <a:pt x="450" y="5978"/>
                  </a:cubicBezTo>
                  <a:cubicBezTo>
                    <a:pt x="637" y="7144"/>
                    <a:pt x="647" y="8520"/>
                    <a:pt x="1265" y="9179"/>
                  </a:cubicBezTo>
                  <a:cubicBezTo>
                    <a:pt x="1044" y="8257"/>
                    <a:pt x="741" y="6662"/>
                    <a:pt x="662" y="5376"/>
                  </a:cubicBezTo>
                  <a:cubicBezTo>
                    <a:pt x="545" y="3443"/>
                    <a:pt x="1053" y="1580"/>
                    <a:pt x="1313" y="239"/>
                  </a:cubicBezTo>
                  <a:cubicBezTo>
                    <a:pt x="715" y="1"/>
                    <a:pt x="516" y="858"/>
                    <a:pt x="431" y="1348"/>
                  </a:cubicBezTo>
                  <a:close/>
                  <a:moveTo>
                    <a:pt x="520" y="5190"/>
                  </a:moveTo>
                  <a:cubicBezTo>
                    <a:pt x="387" y="5153"/>
                    <a:pt x="244" y="5014"/>
                    <a:pt x="370" y="4877"/>
                  </a:cubicBezTo>
                  <a:cubicBezTo>
                    <a:pt x="558" y="4848"/>
                    <a:pt x="611" y="5090"/>
                    <a:pt x="520" y="519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33" name="Google Shape;6433;p88"/>
            <p:cNvSpPr/>
            <p:nvPr/>
          </p:nvSpPr>
          <p:spPr>
            <a:xfrm>
              <a:off x="1224950" y="4739838"/>
              <a:ext cx="2200" cy="10050"/>
            </a:xfrm>
            <a:custGeom>
              <a:avLst/>
              <a:gdLst/>
              <a:ahLst/>
              <a:cxnLst/>
              <a:rect l="l" t="t" r="r" b="b"/>
              <a:pathLst>
                <a:path w="88" h="402" extrusionOk="0">
                  <a:moveTo>
                    <a:pt x="1" y="0"/>
                  </a:moveTo>
                  <a:lnTo>
                    <a:pt x="1" y="270"/>
                  </a:lnTo>
                  <a:cubicBezTo>
                    <a:pt x="29" y="319"/>
                    <a:pt x="56" y="364"/>
                    <a:pt x="87" y="401"/>
                  </a:cubicBezTo>
                  <a:cubicBezTo>
                    <a:pt x="51" y="276"/>
                    <a:pt x="24" y="139"/>
                    <a:pt x="1" y="0"/>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34" name="Google Shape;6434;p88"/>
            <p:cNvSpPr/>
            <p:nvPr/>
          </p:nvSpPr>
          <p:spPr>
            <a:xfrm>
              <a:off x="1364675" y="4384688"/>
              <a:ext cx="482300" cy="60675"/>
            </a:xfrm>
            <a:custGeom>
              <a:avLst/>
              <a:gdLst/>
              <a:ahLst/>
              <a:cxnLst/>
              <a:rect l="l" t="t" r="r" b="b"/>
              <a:pathLst>
                <a:path w="19292" h="2427" extrusionOk="0">
                  <a:moveTo>
                    <a:pt x="14091" y="642"/>
                  </a:moveTo>
                  <a:cubicBezTo>
                    <a:pt x="15860" y="441"/>
                    <a:pt x="17640" y="598"/>
                    <a:pt x="19272" y="327"/>
                  </a:cubicBezTo>
                  <a:cubicBezTo>
                    <a:pt x="18896" y="1"/>
                    <a:pt x="18345" y="197"/>
                    <a:pt x="17915" y="229"/>
                  </a:cubicBezTo>
                  <a:cubicBezTo>
                    <a:pt x="16314" y="347"/>
                    <a:pt x="14927" y="450"/>
                    <a:pt x="13444" y="559"/>
                  </a:cubicBezTo>
                  <a:cubicBezTo>
                    <a:pt x="8972" y="889"/>
                    <a:pt x="4452" y="1246"/>
                    <a:pt x="143" y="1408"/>
                  </a:cubicBezTo>
                  <a:cubicBezTo>
                    <a:pt x="79" y="1412"/>
                    <a:pt x="72" y="1466"/>
                    <a:pt x="21" y="1482"/>
                  </a:cubicBezTo>
                  <a:cubicBezTo>
                    <a:pt x="25" y="1547"/>
                    <a:pt x="31" y="1611"/>
                    <a:pt x="36" y="1677"/>
                  </a:cubicBezTo>
                  <a:cubicBezTo>
                    <a:pt x="1387" y="1669"/>
                    <a:pt x="2742" y="1551"/>
                    <a:pt x="4133" y="1505"/>
                  </a:cubicBezTo>
                  <a:cubicBezTo>
                    <a:pt x="6801" y="1417"/>
                    <a:pt x="9615" y="744"/>
                    <a:pt x="12124" y="982"/>
                  </a:cubicBezTo>
                  <a:cubicBezTo>
                    <a:pt x="8651" y="1420"/>
                    <a:pt x="4398" y="1745"/>
                    <a:pt x="1140" y="1856"/>
                  </a:cubicBezTo>
                  <a:cubicBezTo>
                    <a:pt x="775" y="1870"/>
                    <a:pt x="261" y="1771"/>
                    <a:pt x="0" y="2071"/>
                  </a:cubicBezTo>
                  <a:cubicBezTo>
                    <a:pt x="237" y="2427"/>
                    <a:pt x="727" y="2205"/>
                    <a:pt x="1036" y="2190"/>
                  </a:cubicBezTo>
                  <a:cubicBezTo>
                    <a:pt x="2248" y="2131"/>
                    <a:pt x="3503" y="2132"/>
                    <a:pt x="4747" y="1983"/>
                  </a:cubicBezTo>
                  <a:cubicBezTo>
                    <a:pt x="9449" y="1417"/>
                    <a:pt x="14708" y="1075"/>
                    <a:pt x="19291" y="585"/>
                  </a:cubicBezTo>
                  <a:cubicBezTo>
                    <a:pt x="17617" y="534"/>
                    <a:pt x="15615" y="870"/>
                    <a:pt x="14091" y="64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35" name="Google Shape;6435;p88"/>
            <p:cNvSpPr/>
            <p:nvPr/>
          </p:nvSpPr>
          <p:spPr>
            <a:xfrm>
              <a:off x="1214200" y="4647313"/>
              <a:ext cx="10900" cy="99250"/>
            </a:xfrm>
            <a:custGeom>
              <a:avLst/>
              <a:gdLst/>
              <a:ahLst/>
              <a:cxnLst/>
              <a:rect l="l" t="t" r="r" b="b"/>
              <a:pathLst>
                <a:path w="436" h="3970" extrusionOk="0">
                  <a:moveTo>
                    <a:pt x="412" y="0"/>
                  </a:moveTo>
                  <a:cubicBezTo>
                    <a:pt x="60" y="886"/>
                    <a:pt x="1" y="3173"/>
                    <a:pt x="436" y="3970"/>
                  </a:cubicBezTo>
                  <a:lnTo>
                    <a:pt x="436" y="3700"/>
                  </a:lnTo>
                  <a:cubicBezTo>
                    <a:pt x="235" y="2538"/>
                    <a:pt x="425" y="954"/>
                    <a:pt x="41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6436" name="Google Shape;6436;p88"/>
            <p:cNvSpPr/>
            <p:nvPr/>
          </p:nvSpPr>
          <p:spPr>
            <a:xfrm>
              <a:off x="1184500" y="4660638"/>
              <a:ext cx="23950" cy="95500"/>
            </a:xfrm>
            <a:custGeom>
              <a:avLst/>
              <a:gdLst/>
              <a:ahLst/>
              <a:cxnLst/>
              <a:rect l="l" t="t" r="r" b="b"/>
              <a:pathLst>
                <a:path w="958" h="3820" extrusionOk="0">
                  <a:moveTo>
                    <a:pt x="548" y="1"/>
                  </a:moveTo>
                  <a:cubicBezTo>
                    <a:pt x="0" y="819"/>
                    <a:pt x="243" y="3213"/>
                    <a:pt x="958" y="3819"/>
                  </a:cubicBezTo>
                  <a:cubicBezTo>
                    <a:pt x="646" y="2768"/>
                    <a:pt x="524" y="1014"/>
                    <a:pt x="5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26"/>
        <p:cNvGrpSpPr/>
        <p:nvPr/>
      </p:nvGrpSpPr>
      <p:grpSpPr>
        <a:xfrm>
          <a:off x="0" y="0"/>
          <a:ext cx="0" cy="0"/>
          <a:chOff x="0" y="0"/>
          <a:chExt cx="0" cy="0"/>
        </a:xfrm>
      </p:grpSpPr>
      <p:sp>
        <p:nvSpPr>
          <p:cNvPr id="1727" name="Google Shape;1727;p57"/>
          <p:cNvSpPr txBox="1">
            <a:spLocks noGrp="1"/>
          </p:cNvSpPr>
          <p:nvPr>
            <p:ph type="title"/>
          </p:nvPr>
        </p:nvSpPr>
        <p:spPr>
          <a:xfrm>
            <a:off x="713225" y="1307100"/>
            <a:ext cx="7717500" cy="2529300"/>
          </a:xfrm>
          <a:prstGeom prst="rect">
            <a:avLst/>
          </a:prstGeom>
        </p:spPr>
        <p:txBody>
          <a:bodyPr spcFirstLastPara="1" wrap="square" lIns="91425" tIns="91425" rIns="91425" bIns="91425" anchor="ctr" anchorCtr="0">
            <a:noAutofit/>
          </a:bodyPr>
          <a:lstStyle/>
          <a:p>
            <a:pPr algn="r" rtl="1">
              <a:lnSpc>
                <a:spcPct val="107000"/>
              </a:lnSpc>
              <a:spcAft>
                <a:spcPts val="800"/>
              </a:spcAft>
            </a:pPr>
            <a:r>
              <a:rPr lang="fa-IR" sz="1800" b="1" kern="100" dirty="0">
                <a:effectLst/>
                <a:latin typeface="Aptos" panose="020B0004020202020204" pitchFamily="34" charset="0"/>
                <a:ea typeface="Aptos" panose="020B0004020202020204" pitchFamily="34" charset="0"/>
                <a:cs typeface="2  Titr" panose="00000700000000000000" pitchFamily="2" charset="-78"/>
              </a:rPr>
              <a:t>1</a:t>
            </a:r>
            <a:r>
              <a:rPr lang="fa-IR" sz="1800" b="1" kern="100" dirty="0">
                <a:solidFill>
                  <a:srgbClr val="7030A0"/>
                </a:solidFill>
                <a:effectLst/>
                <a:latin typeface="Aptos" panose="020B0004020202020204" pitchFamily="34" charset="0"/>
                <a:ea typeface="Aptos" panose="020B0004020202020204" pitchFamily="34" charset="0"/>
                <a:cs typeface="2  Titr" panose="00000700000000000000" pitchFamily="2" charset="-78"/>
              </a:rPr>
              <a:t>. بیهودگی نگرانی: </a:t>
            </a:r>
            <a:br>
              <a:rPr lang="fa-IR" sz="1800" b="1" kern="100" dirty="0">
                <a:effectLst/>
                <a:latin typeface="Aptos" panose="020B0004020202020204" pitchFamily="34" charset="0"/>
                <a:ea typeface="Aptos" panose="020B0004020202020204" pitchFamily="34" charset="0"/>
                <a:cs typeface="2  Titr" panose="00000700000000000000" pitchFamily="2" charset="-78"/>
              </a:rPr>
            </a:br>
            <a:br>
              <a:rPr lang="fa-IR" sz="1800" b="1" kern="100" dirty="0">
                <a:effectLst/>
                <a:latin typeface="Aptos" panose="020B0004020202020204" pitchFamily="34" charset="0"/>
                <a:ea typeface="Aptos" panose="020B0004020202020204" pitchFamily="34" charset="0"/>
                <a:cs typeface="2  Titr" panose="00000700000000000000" pitchFamily="2" charset="-78"/>
              </a:rPr>
            </a:br>
            <a:r>
              <a:rPr lang="fa-IR" sz="1800" b="1" kern="100" dirty="0">
                <a:effectLst/>
                <a:latin typeface="Aptos" panose="020B0004020202020204" pitchFamily="34" charset="0"/>
                <a:ea typeface="Aptos" panose="020B0004020202020204" pitchFamily="34" charset="0"/>
                <a:cs typeface="2  Titr" panose="00000700000000000000" pitchFamily="2" charset="-78"/>
              </a:rPr>
              <a:t>کتاب بر بیهودگی نگرانی تاکید دارد. نگرانی گذشته را تغییر نمی‌دهد یا آینده را پیش‌بینی نمی‌کند، بلکه شادی شما را از لحظه حال می‌رباید. </a:t>
            </a:r>
            <a:br>
              <a:rPr lang="fa-IR" sz="1800" b="1" kern="100" dirty="0">
                <a:effectLst/>
                <a:latin typeface="Aptos" panose="020B0004020202020204" pitchFamily="34" charset="0"/>
                <a:ea typeface="Aptos" panose="020B0004020202020204" pitchFamily="34" charset="0"/>
                <a:cs typeface="2  Titr" panose="00000700000000000000" pitchFamily="2" charset="-78"/>
              </a:rPr>
            </a:br>
            <a:br>
              <a:rPr lang="fa-IR" sz="1800" b="1" kern="100" dirty="0">
                <a:effectLst/>
                <a:latin typeface="Aptos" panose="020B0004020202020204" pitchFamily="34" charset="0"/>
                <a:ea typeface="Aptos" panose="020B0004020202020204" pitchFamily="34" charset="0"/>
                <a:cs typeface="2  Titr" panose="00000700000000000000" pitchFamily="2" charset="-78"/>
              </a:rPr>
            </a:br>
            <a:r>
              <a:rPr lang="fa-IR" sz="1800" b="1" kern="100" dirty="0">
                <a:effectLst/>
                <a:latin typeface="Aptos" panose="020B0004020202020204" pitchFamily="34" charset="0"/>
                <a:ea typeface="Aptos" panose="020B0004020202020204" pitchFamily="34" charset="0"/>
                <a:cs typeface="2  Titr" panose="00000700000000000000" pitchFamily="2" charset="-78"/>
              </a:rPr>
              <a:t>کارنگی شما را تشویق می‌کند تا انرژی خود را روی آنچه می‌توانید کنترل کنید متمرکز کنید - افکار، اعمال و واکنش‌هایتان.</a:t>
            </a:r>
            <a:br>
              <a:rPr lang="en-US" sz="1800" kern="100" dirty="0">
                <a:effectLst/>
                <a:latin typeface="Aptos" panose="020B0004020202020204" pitchFamily="34" charset="0"/>
                <a:ea typeface="Aptos" panose="020B0004020202020204" pitchFamily="34" charset="0"/>
                <a:cs typeface="Arial" panose="020B0604020202020204" pitchFamily="34" charset="0"/>
              </a:rPr>
            </a:br>
            <a:br>
              <a:rPr lang="en-US" sz="1800" kern="100" dirty="0">
                <a:effectLst/>
                <a:latin typeface="Aptos" panose="020B0004020202020204" pitchFamily="34" charset="0"/>
                <a:ea typeface="Aptos" panose="020B0004020202020204" pitchFamily="34" charset="0"/>
                <a:cs typeface="Arial" panose="020B0604020202020204" pitchFamily="34" charset="0"/>
              </a:rPr>
            </a:br>
            <a:endParaRPr sz="3200" dirty="0">
              <a:solidFill>
                <a:srgbClr val="0070C0"/>
              </a:solidFill>
            </a:endParaRPr>
          </a:p>
        </p:txBody>
      </p:sp>
      <p:grpSp>
        <p:nvGrpSpPr>
          <p:cNvPr id="1728" name="Google Shape;1728;p57"/>
          <p:cNvGrpSpPr/>
          <p:nvPr/>
        </p:nvGrpSpPr>
        <p:grpSpPr>
          <a:xfrm rot="7691874">
            <a:off x="7097668" y="3748719"/>
            <a:ext cx="1344899" cy="955496"/>
            <a:chOff x="436909" y="4141167"/>
            <a:chExt cx="1017941" cy="723206"/>
          </a:xfrm>
        </p:grpSpPr>
        <p:sp>
          <p:nvSpPr>
            <p:cNvPr id="1729" name="Google Shape;1729;p57"/>
            <p:cNvSpPr/>
            <p:nvPr/>
          </p:nvSpPr>
          <p:spPr>
            <a:xfrm rot="7108107">
              <a:off x="807923" y="3998595"/>
              <a:ext cx="275915" cy="1008350"/>
            </a:xfrm>
            <a:custGeom>
              <a:avLst/>
              <a:gdLst/>
              <a:ahLst/>
              <a:cxnLst/>
              <a:rect l="l" t="t" r="r" b="b"/>
              <a:pathLst>
                <a:path w="13285" h="48551" extrusionOk="0">
                  <a:moveTo>
                    <a:pt x="9953" y="32548"/>
                  </a:moveTo>
                  <a:cubicBezTo>
                    <a:pt x="9217" y="28206"/>
                    <a:pt x="8671" y="23792"/>
                    <a:pt x="7807" y="19500"/>
                  </a:cubicBezTo>
                  <a:cubicBezTo>
                    <a:pt x="7894" y="19227"/>
                    <a:pt x="7797" y="19026"/>
                    <a:pt x="7858" y="18763"/>
                  </a:cubicBezTo>
                  <a:cubicBezTo>
                    <a:pt x="7695" y="18379"/>
                    <a:pt x="7529" y="17995"/>
                    <a:pt x="7243" y="17659"/>
                  </a:cubicBezTo>
                  <a:cubicBezTo>
                    <a:pt x="6832" y="14437"/>
                    <a:pt x="5662" y="11506"/>
                    <a:pt x="4347" y="8632"/>
                  </a:cubicBezTo>
                  <a:cubicBezTo>
                    <a:pt x="4296" y="8061"/>
                    <a:pt x="4179" y="7516"/>
                    <a:pt x="4128" y="6945"/>
                  </a:cubicBezTo>
                  <a:cubicBezTo>
                    <a:pt x="3897" y="6722"/>
                    <a:pt x="3585" y="6933"/>
                    <a:pt x="3526" y="6746"/>
                  </a:cubicBezTo>
                  <a:cubicBezTo>
                    <a:pt x="3460" y="5656"/>
                    <a:pt x="3437" y="4547"/>
                    <a:pt x="3489" y="3411"/>
                  </a:cubicBezTo>
                  <a:cubicBezTo>
                    <a:pt x="3260" y="3069"/>
                    <a:pt x="2985" y="2744"/>
                    <a:pt x="2681" y="2431"/>
                  </a:cubicBezTo>
                  <a:cubicBezTo>
                    <a:pt x="2176" y="1684"/>
                    <a:pt x="2091" y="776"/>
                    <a:pt x="1527" y="52"/>
                  </a:cubicBezTo>
                  <a:cubicBezTo>
                    <a:pt x="1488" y="34"/>
                    <a:pt x="1449" y="17"/>
                    <a:pt x="1411" y="0"/>
                  </a:cubicBezTo>
                  <a:cubicBezTo>
                    <a:pt x="1386" y="58"/>
                    <a:pt x="1360" y="116"/>
                    <a:pt x="1334" y="173"/>
                  </a:cubicBezTo>
                  <a:cubicBezTo>
                    <a:pt x="1215" y="1169"/>
                    <a:pt x="466" y="2563"/>
                    <a:pt x="0" y="3796"/>
                  </a:cubicBezTo>
                  <a:cubicBezTo>
                    <a:pt x="678" y="4891"/>
                    <a:pt x="953" y="6141"/>
                    <a:pt x="1487" y="7291"/>
                  </a:cubicBezTo>
                  <a:cubicBezTo>
                    <a:pt x="1222" y="7430"/>
                    <a:pt x="995" y="7671"/>
                    <a:pt x="782" y="7945"/>
                  </a:cubicBezTo>
                  <a:cubicBezTo>
                    <a:pt x="951" y="8517"/>
                    <a:pt x="1168" y="9073"/>
                    <a:pt x="1673" y="9515"/>
                  </a:cubicBezTo>
                  <a:cubicBezTo>
                    <a:pt x="1584" y="12835"/>
                    <a:pt x="2349" y="15826"/>
                    <a:pt x="2806" y="18935"/>
                  </a:cubicBezTo>
                  <a:cubicBezTo>
                    <a:pt x="2758" y="19224"/>
                    <a:pt x="2622" y="19548"/>
                    <a:pt x="2620" y="19820"/>
                  </a:cubicBezTo>
                  <a:cubicBezTo>
                    <a:pt x="2628" y="20056"/>
                    <a:pt x="2841" y="20213"/>
                    <a:pt x="2901" y="20429"/>
                  </a:cubicBezTo>
                  <a:cubicBezTo>
                    <a:pt x="3433" y="24850"/>
                    <a:pt x="4280" y="29148"/>
                    <a:pt x="5049" y="33477"/>
                  </a:cubicBezTo>
                  <a:cubicBezTo>
                    <a:pt x="4881" y="33750"/>
                    <a:pt x="4903" y="33949"/>
                    <a:pt x="4798" y="34196"/>
                  </a:cubicBezTo>
                  <a:cubicBezTo>
                    <a:pt x="5910" y="38408"/>
                    <a:pt x="6126" y="42966"/>
                    <a:pt x="7751" y="46981"/>
                  </a:cubicBezTo>
                  <a:cubicBezTo>
                    <a:pt x="8001" y="47135"/>
                    <a:pt x="8141" y="47000"/>
                    <a:pt x="8379" y="47122"/>
                  </a:cubicBezTo>
                  <a:cubicBezTo>
                    <a:pt x="8507" y="47536"/>
                    <a:pt x="8495" y="48003"/>
                    <a:pt x="8886" y="48316"/>
                  </a:cubicBezTo>
                  <a:cubicBezTo>
                    <a:pt x="10319" y="48437"/>
                    <a:pt x="11750" y="48550"/>
                    <a:pt x="12785" y="47630"/>
                  </a:cubicBezTo>
                  <a:cubicBezTo>
                    <a:pt x="12843" y="47065"/>
                    <a:pt x="12700" y="46576"/>
                    <a:pt x="12656" y="46052"/>
                  </a:cubicBezTo>
                  <a:cubicBezTo>
                    <a:pt x="12855" y="45865"/>
                    <a:pt x="13178" y="46001"/>
                    <a:pt x="13284" y="45572"/>
                  </a:cubicBezTo>
                  <a:cubicBezTo>
                    <a:pt x="12547" y="41310"/>
                    <a:pt x="11992" y="36980"/>
                    <a:pt x="10594" y="32972"/>
                  </a:cubicBezTo>
                  <a:cubicBezTo>
                    <a:pt x="10297" y="32862"/>
                    <a:pt x="10251" y="32657"/>
                    <a:pt x="9953" y="325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0" name="Google Shape;1730;p57"/>
            <p:cNvSpPr/>
            <p:nvPr/>
          </p:nvSpPr>
          <p:spPr>
            <a:xfrm rot="7108107">
              <a:off x="1334687" y="4557543"/>
              <a:ext cx="45692" cy="112277"/>
            </a:xfrm>
            <a:custGeom>
              <a:avLst/>
              <a:gdLst/>
              <a:ahLst/>
              <a:cxnLst/>
              <a:rect l="l" t="t" r="r" b="b"/>
              <a:pathLst>
                <a:path w="2200" h="5406" extrusionOk="0">
                  <a:moveTo>
                    <a:pt x="807" y="0"/>
                  </a:moveTo>
                  <a:cubicBezTo>
                    <a:pt x="699" y="626"/>
                    <a:pt x="439" y="1531"/>
                    <a:pt x="0" y="2128"/>
                  </a:cubicBezTo>
                  <a:cubicBezTo>
                    <a:pt x="507" y="3194"/>
                    <a:pt x="921" y="4294"/>
                    <a:pt x="1307" y="5406"/>
                  </a:cubicBezTo>
                  <a:cubicBezTo>
                    <a:pt x="1556" y="5308"/>
                    <a:pt x="1846" y="5316"/>
                    <a:pt x="2090" y="5201"/>
                  </a:cubicBezTo>
                  <a:cubicBezTo>
                    <a:pt x="1960" y="4198"/>
                    <a:pt x="1955" y="3147"/>
                    <a:pt x="2200" y="2000"/>
                  </a:cubicBezTo>
                  <a:cubicBezTo>
                    <a:pt x="1484" y="1431"/>
                    <a:pt x="1139" y="718"/>
                    <a:pt x="807" y="0"/>
                  </a:cubicBezTo>
                  <a:close/>
                  <a:moveTo>
                    <a:pt x="648" y="2072"/>
                  </a:moveTo>
                  <a:cubicBezTo>
                    <a:pt x="1605" y="1628"/>
                    <a:pt x="1358" y="3235"/>
                    <a:pt x="1436" y="3872"/>
                  </a:cubicBezTo>
                  <a:cubicBezTo>
                    <a:pt x="833" y="3402"/>
                    <a:pt x="736" y="2739"/>
                    <a:pt x="648" y="207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1" name="Google Shape;1731;p57"/>
            <p:cNvSpPr/>
            <p:nvPr/>
          </p:nvSpPr>
          <p:spPr>
            <a:xfrm rot="7108107">
              <a:off x="1257183" y="4574283"/>
              <a:ext cx="47436" cy="27311"/>
            </a:xfrm>
            <a:custGeom>
              <a:avLst/>
              <a:gdLst/>
              <a:ahLst/>
              <a:cxnLst/>
              <a:rect l="l" t="t" r="r" b="b"/>
              <a:pathLst>
                <a:path w="2284" h="1315" extrusionOk="0">
                  <a:moveTo>
                    <a:pt x="2058" y="1"/>
                  </a:moveTo>
                  <a:cubicBezTo>
                    <a:pt x="1349" y="185"/>
                    <a:pt x="728" y="603"/>
                    <a:pt x="0" y="743"/>
                  </a:cubicBezTo>
                  <a:cubicBezTo>
                    <a:pt x="243" y="905"/>
                    <a:pt x="213" y="1171"/>
                    <a:pt x="506" y="1314"/>
                  </a:cubicBezTo>
                  <a:cubicBezTo>
                    <a:pt x="1061" y="1097"/>
                    <a:pt x="1662" y="1002"/>
                    <a:pt x="2206" y="757"/>
                  </a:cubicBezTo>
                  <a:cubicBezTo>
                    <a:pt x="2073" y="538"/>
                    <a:pt x="2284" y="184"/>
                    <a:pt x="20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2" name="Google Shape;1732;p57"/>
            <p:cNvSpPr/>
            <p:nvPr/>
          </p:nvSpPr>
          <p:spPr>
            <a:xfrm rot="7108107">
              <a:off x="1149973" y="4513075"/>
              <a:ext cx="63241" cy="140003"/>
            </a:xfrm>
            <a:custGeom>
              <a:avLst/>
              <a:gdLst/>
              <a:ahLst/>
              <a:cxnLst/>
              <a:rect l="l" t="t" r="r" b="b"/>
              <a:pathLst>
                <a:path w="3045" h="6741" extrusionOk="0">
                  <a:moveTo>
                    <a:pt x="0" y="309"/>
                  </a:moveTo>
                  <a:cubicBezTo>
                    <a:pt x="278" y="2466"/>
                    <a:pt x="498" y="4646"/>
                    <a:pt x="942" y="6740"/>
                  </a:cubicBezTo>
                  <a:cubicBezTo>
                    <a:pt x="1670" y="6687"/>
                    <a:pt x="2282" y="6327"/>
                    <a:pt x="3044" y="6362"/>
                  </a:cubicBezTo>
                  <a:cubicBezTo>
                    <a:pt x="2169" y="4260"/>
                    <a:pt x="1682" y="2006"/>
                    <a:pt x="552" y="0"/>
                  </a:cubicBezTo>
                  <a:cubicBezTo>
                    <a:pt x="370" y="111"/>
                    <a:pt x="171" y="170"/>
                    <a:pt x="0" y="30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3" name="Google Shape;1733;p57"/>
            <p:cNvSpPr/>
            <p:nvPr/>
          </p:nvSpPr>
          <p:spPr>
            <a:xfrm rot="7108107">
              <a:off x="1174701" y="4483607"/>
              <a:ext cx="31880" cy="137594"/>
            </a:xfrm>
            <a:custGeom>
              <a:avLst/>
              <a:gdLst/>
              <a:ahLst/>
              <a:cxnLst/>
              <a:rect l="l" t="t" r="r" b="b"/>
              <a:pathLst>
                <a:path w="1535" h="6625" extrusionOk="0">
                  <a:moveTo>
                    <a:pt x="564" y="193"/>
                  </a:moveTo>
                  <a:cubicBezTo>
                    <a:pt x="508" y="167"/>
                    <a:pt x="517" y="116"/>
                    <a:pt x="475" y="84"/>
                  </a:cubicBezTo>
                  <a:cubicBezTo>
                    <a:pt x="488" y="47"/>
                    <a:pt x="497" y="11"/>
                    <a:pt x="444" y="1"/>
                  </a:cubicBezTo>
                  <a:cubicBezTo>
                    <a:pt x="315" y="126"/>
                    <a:pt x="128" y="92"/>
                    <a:pt x="0" y="219"/>
                  </a:cubicBezTo>
                  <a:cubicBezTo>
                    <a:pt x="270" y="2363"/>
                    <a:pt x="441" y="4546"/>
                    <a:pt x="885" y="6625"/>
                  </a:cubicBezTo>
                  <a:cubicBezTo>
                    <a:pt x="1535" y="6536"/>
                    <a:pt x="1172" y="5601"/>
                    <a:pt x="1185" y="5168"/>
                  </a:cubicBezTo>
                  <a:cubicBezTo>
                    <a:pt x="982" y="3510"/>
                    <a:pt x="685" y="1884"/>
                    <a:pt x="564" y="19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4" name="Google Shape;1734;p57"/>
            <p:cNvSpPr/>
            <p:nvPr/>
          </p:nvSpPr>
          <p:spPr>
            <a:xfrm rot="7108107">
              <a:off x="1064402" y="4528354"/>
              <a:ext cx="49368" cy="40790"/>
            </a:xfrm>
            <a:custGeom>
              <a:avLst/>
              <a:gdLst/>
              <a:ahLst/>
              <a:cxnLst/>
              <a:rect l="l" t="t" r="r" b="b"/>
              <a:pathLst>
                <a:path w="2377" h="1964" extrusionOk="0">
                  <a:moveTo>
                    <a:pt x="1" y="437"/>
                  </a:moveTo>
                  <a:cubicBezTo>
                    <a:pt x="225" y="941"/>
                    <a:pt x="469" y="1437"/>
                    <a:pt x="636" y="1963"/>
                  </a:cubicBezTo>
                  <a:cubicBezTo>
                    <a:pt x="1201" y="1814"/>
                    <a:pt x="1776" y="1693"/>
                    <a:pt x="2375" y="1629"/>
                  </a:cubicBezTo>
                  <a:cubicBezTo>
                    <a:pt x="2275" y="1093"/>
                    <a:pt x="2377" y="480"/>
                    <a:pt x="2131" y="0"/>
                  </a:cubicBezTo>
                  <a:cubicBezTo>
                    <a:pt x="1471" y="276"/>
                    <a:pt x="675" y="195"/>
                    <a:pt x="1" y="43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5" name="Google Shape;1735;p57"/>
            <p:cNvSpPr/>
            <p:nvPr/>
          </p:nvSpPr>
          <p:spPr>
            <a:xfrm rot="7108107">
              <a:off x="1086494" y="4499419"/>
              <a:ext cx="21309" cy="37072"/>
            </a:xfrm>
            <a:custGeom>
              <a:avLst/>
              <a:gdLst/>
              <a:ahLst/>
              <a:cxnLst/>
              <a:rect l="l" t="t" r="r" b="b"/>
              <a:pathLst>
                <a:path w="1026" h="1785" extrusionOk="0">
                  <a:moveTo>
                    <a:pt x="1" y="105"/>
                  </a:moveTo>
                  <a:cubicBezTo>
                    <a:pt x="104" y="686"/>
                    <a:pt x="284" y="1239"/>
                    <a:pt x="500" y="1777"/>
                  </a:cubicBezTo>
                  <a:cubicBezTo>
                    <a:pt x="637" y="1594"/>
                    <a:pt x="918" y="1785"/>
                    <a:pt x="1026" y="1528"/>
                  </a:cubicBezTo>
                  <a:cubicBezTo>
                    <a:pt x="674" y="1072"/>
                    <a:pt x="613" y="506"/>
                    <a:pt x="391" y="1"/>
                  </a:cubicBezTo>
                  <a:cubicBezTo>
                    <a:pt x="288" y="109"/>
                    <a:pt x="126" y="56"/>
                    <a:pt x="1" y="10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6" name="Google Shape;1736;p57"/>
            <p:cNvSpPr/>
            <p:nvPr/>
          </p:nvSpPr>
          <p:spPr>
            <a:xfrm rot="7108107">
              <a:off x="1022366" y="4526450"/>
              <a:ext cx="53895" cy="23157"/>
            </a:xfrm>
            <a:custGeom>
              <a:avLst/>
              <a:gdLst/>
              <a:ahLst/>
              <a:cxnLst/>
              <a:rect l="l" t="t" r="r" b="b"/>
              <a:pathLst>
                <a:path w="2595" h="1115" extrusionOk="0">
                  <a:moveTo>
                    <a:pt x="2254" y="0"/>
                  </a:moveTo>
                  <a:cubicBezTo>
                    <a:pt x="1533" y="242"/>
                    <a:pt x="716" y="229"/>
                    <a:pt x="16" y="526"/>
                  </a:cubicBezTo>
                  <a:cubicBezTo>
                    <a:pt x="116" y="695"/>
                    <a:pt x="1" y="947"/>
                    <a:pt x="99" y="1115"/>
                  </a:cubicBezTo>
                  <a:cubicBezTo>
                    <a:pt x="912" y="905"/>
                    <a:pt x="1843" y="1002"/>
                    <a:pt x="2594" y="635"/>
                  </a:cubicBezTo>
                  <a:cubicBezTo>
                    <a:pt x="2561" y="394"/>
                    <a:pt x="2526" y="150"/>
                    <a:pt x="22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7" name="Google Shape;1737;p57"/>
            <p:cNvSpPr/>
            <p:nvPr/>
          </p:nvSpPr>
          <p:spPr>
            <a:xfrm rot="7108107">
              <a:off x="843554" y="4337955"/>
              <a:ext cx="120626" cy="277265"/>
            </a:xfrm>
            <a:custGeom>
              <a:avLst/>
              <a:gdLst/>
              <a:ahLst/>
              <a:cxnLst/>
              <a:rect l="l" t="t" r="r" b="b"/>
              <a:pathLst>
                <a:path w="5808" h="13350" extrusionOk="0">
                  <a:moveTo>
                    <a:pt x="1" y="756"/>
                  </a:moveTo>
                  <a:cubicBezTo>
                    <a:pt x="372" y="2862"/>
                    <a:pt x="787" y="4951"/>
                    <a:pt x="1134" y="7065"/>
                  </a:cubicBezTo>
                  <a:cubicBezTo>
                    <a:pt x="1202" y="8172"/>
                    <a:pt x="1477" y="9198"/>
                    <a:pt x="1563" y="10299"/>
                  </a:cubicBezTo>
                  <a:cubicBezTo>
                    <a:pt x="1740" y="11299"/>
                    <a:pt x="1685" y="12641"/>
                    <a:pt x="2211" y="13350"/>
                  </a:cubicBezTo>
                  <a:cubicBezTo>
                    <a:pt x="2377" y="13329"/>
                    <a:pt x="2474" y="13122"/>
                    <a:pt x="2653" y="13132"/>
                  </a:cubicBezTo>
                  <a:cubicBezTo>
                    <a:pt x="2277" y="9323"/>
                    <a:pt x="998" y="5859"/>
                    <a:pt x="930" y="1929"/>
                  </a:cubicBezTo>
                  <a:cubicBezTo>
                    <a:pt x="1571" y="4124"/>
                    <a:pt x="1757" y="6491"/>
                    <a:pt x="2340" y="8708"/>
                  </a:cubicBezTo>
                  <a:cubicBezTo>
                    <a:pt x="2356" y="8382"/>
                    <a:pt x="2362" y="8061"/>
                    <a:pt x="2603" y="7648"/>
                  </a:cubicBezTo>
                  <a:cubicBezTo>
                    <a:pt x="2911" y="7457"/>
                    <a:pt x="3213" y="7250"/>
                    <a:pt x="3635" y="7348"/>
                  </a:cubicBezTo>
                  <a:cubicBezTo>
                    <a:pt x="4694" y="7785"/>
                    <a:pt x="4704" y="8627"/>
                    <a:pt x="4359" y="9606"/>
                  </a:cubicBezTo>
                  <a:cubicBezTo>
                    <a:pt x="4578" y="10526"/>
                    <a:pt x="4874" y="11417"/>
                    <a:pt x="4994" y="12376"/>
                  </a:cubicBezTo>
                  <a:cubicBezTo>
                    <a:pt x="5279" y="12376"/>
                    <a:pt x="5558" y="12350"/>
                    <a:pt x="5807" y="12255"/>
                  </a:cubicBezTo>
                  <a:cubicBezTo>
                    <a:pt x="4733" y="8297"/>
                    <a:pt x="4201" y="4133"/>
                    <a:pt x="3585" y="0"/>
                  </a:cubicBezTo>
                  <a:cubicBezTo>
                    <a:pt x="2351" y="149"/>
                    <a:pt x="1219" y="569"/>
                    <a:pt x="1" y="75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8" name="Google Shape;1738;p57"/>
            <p:cNvSpPr/>
            <p:nvPr/>
          </p:nvSpPr>
          <p:spPr>
            <a:xfrm rot="7108107">
              <a:off x="1055073" y="4491293"/>
              <a:ext cx="15556" cy="15307"/>
            </a:xfrm>
            <a:custGeom>
              <a:avLst/>
              <a:gdLst/>
              <a:ahLst/>
              <a:cxnLst/>
              <a:rect l="l" t="t" r="r" b="b"/>
              <a:pathLst>
                <a:path w="749" h="737" extrusionOk="0">
                  <a:moveTo>
                    <a:pt x="97" y="0"/>
                  </a:moveTo>
                  <a:cubicBezTo>
                    <a:pt x="69" y="250"/>
                    <a:pt x="1" y="515"/>
                    <a:pt x="46" y="737"/>
                  </a:cubicBezTo>
                  <a:cubicBezTo>
                    <a:pt x="231" y="684"/>
                    <a:pt x="434" y="671"/>
                    <a:pt x="635" y="653"/>
                  </a:cubicBezTo>
                  <a:cubicBezTo>
                    <a:pt x="742" y="405"/>
                    <a:pt x="749" y="196"/>
                    <a:pt x="719" y="0"/>
                  </a:cubicBezTo>
                  <a:cubicBezTo>
                    <a:pt x="528" y="46"/>
                    <a:pt x="339" y="93"/>
                    <a:pt x="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9" name="Google Shape;1739;p57"/>
            <p:cNvSpPr/>
            <p:nvPr/>
          </p:nvSpPr>
          <p:spPr>
            <a:xfrm rot="7108107">
              <a:off x="621686" y="4237346"/>
              <a:ext cx="122952" cy="380610"/>
            </a:xfrm>
            <a:custGeom>
              <a:avLst/>
              <a:gdLst/>
              <a:ahLst/>
              <a:cxnLst/>
              <a:rect l="l" t="t" r="r" b="b"/>
              <a:pathLst>
                <a:path w="5920" h="18326" extrusionOk="0">
                  <a:moveTo>
                    <a:pt x="5163" y="15593"/>
                  </a:moveTo>
                  <a:cubicBezTo>
                    <a:pt x="4931" y="15726"/>
                    <a:pt x="5062" y="16132"/>
                    <a:pt x="4733" y="16094"/>
                  </a:cubicBezTo>
                  <a:cubicBezTo>
                    <a:pt x="3794" y="15176"/>
                    <a:pt x="3580" y="13840"/>
                    <a:pt x="3278" y="12683"/>
                  </a:cubicBezTo>
                  <a:cubicBezTo>
                    <a:pt x="2962" y="11467"/>
                    <a:pt x="2649" y="10269"/>
                    <a:pt x="2324" y="9080"/>
                  </a:cubicBezTo>
                  <a:cubicBezTo>
                    <a:pt x="1876" y="6589"/>
                    <a:pt x="1351" y="4128"/>
                    <a:pt x="940" y="1622"/>
                  </a:cubicBezTo>
                  <a:cubicBezTo>
                    <a:pt x="1035" y="1043"/>
                    <a:pt x="993" y="517"/>
                    <a:pt x="647" y="109"/>
                  </a:cubicBezTo>
                  <a:cubicBezTo>
                    <a:pt x="476" y="1"/>
                    <a:pt x="382" y="91"/>
                    <a:pt x="248" y="69"/>
                  </a:cubicBezTo>
                  <a:cubicBezTo>
                    <a:pt x="1" y="500"/>
                    <a:pt x="10" y="831"/>
                    <a:pt x="42" y="1153"/>
                  </a:cubicBezTo>
                  <a:cubicBezTo>
                    <a:pt x="187" y="1370"/>
                    <a:pt x="465" y="1533"/>
                    <a:pt x="690" y="1718"/>
                  </a:cubicBezTo>
                  <a:cubicBezTo>
                    <a:pt x="637" y="1912"/>
                    <a:pt x="464" y="1889"/>
                    <a:pt x="537" y="2065"/>
                  </a:cubicBezTo>
                  <a:cubicBezTo>
                    <a:pt x="933" y="3363"/>
                    <a:pt x="1167" y="4724"/>
                    <a:pt x="1535" y="6033"/>
                  </a:cubicBezTo>
                  <a:cubicBezTo>
                    <a:pt x="1794" y="7768"/>
                    <a:pt x="2086" y="9490"/>
                    <a:pt x="2502" y="11164"/>
                  </a:cubicBezTo>
                  <a:cubicBezTo>
                    <a:pt x="2624" y="12967"/>
                    <a:pt x="3474" y="14490"/>
                    <a:pt x="3027" y="16510"/>
                  </a:cubicBezTo>
                  <a:cubicBezTo>
                    <a:pt x="2771" y="16693"/>
                    <a:pt x="2664" y="16294"/>
                    <a:pt x="2482" y="16338"/>
                  </a:cubicBezTo>
                  <a:cubicBezTo>
                    <a:pt x="2113" y="16538"/>
                    <a:pt x="1760" y="16783"/>
                    <a:pt x="1379" y="16953"/>
                  </a:cubicBezTo>
                  <a:cubicBezTo>
                    <a:pt x="1390" y="17443"/>
                    <a:pt x="1678" y="17828"/>
                    <a:pt x="1669" y="18326"/>
                  </a:cubicBezTo>
                  <a:cubicBezTo>
                    <a:pt x="2637" y="18151"/>
                    <a:pt x="3421" y="17495"/>
                    <a:pt x="4425" y="17408"/>
                  </a:cubicBezTo>
                  <a:cubicBezTo>
                    <a:pt x="4970" y="17500"/>
                    <a:pt x="5463" y="17452"/>
                    <a:pt x="5919" y="17313"/>
                  </a:cubicBezTo>
                  <a:cubicBezTo>
                    <a:pt x="5746" y="16774"/>
                    <a:pt x="5865" y="16122"/>
                    <a:pt x="5644" y="15601"/>
                  </a:cubicBezTo>
                  <a:cubicBezTo>
                    <a:pt x="5504" y="15651"/>
                    <a:pt x="5357" y="15682"/>
                    <a:pt x="5163" y="1559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0" name="Google Shape;1740;p57"/>
            <p:cNvSpPr/>
            <p:nvPr/>
          </p:nvSpPr>
          <p:spPr>
            <a:xfrm rot="7108107">
              <a:off x="746785" y="4454047"/>
              <a:ext cx="17570" cy="12981"/>
            </a:xfrm>
            <a:custGeom>
              <a:avLst/>
              <a:gdLst/>
              <a:ahLst/>
              <a:cxnLst/>
              <a:rect l="l" t="t" r="r" b="b"/>
              <a:pathLst>
                <a:path w="846" h="625" extrusionOk="0">
                  <a:moveTo>
                    <a:pt x="0" y="292"/>
                  </a:moveTo>
                  <a:cubicBezTo>
                    <a:pt x="7" y="417"/>
                    <a:pt x="49" y="528"/>
                    <a:pt x="128" y="625"/>
                  </a:cubicBezTo>
                  <a:cubicBezTo>
                    <a:pt x="344" y="440"/>
                    <a:pt x="657" y="507"/>
                    <a:pt x="846" y="252"/>
                  </a:cubicBezTo>
                  <a:cubicBezTo>
                    <a:pt x="607" y="1"/>
                    <a:pt x="224" y="126"/>
                    <a:pt x="0" y="29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1" name="Google Shape;1741;p57"/>
            <p:cNvSpPr/>
            <p:nvPr/>
          </p:nvSpPr>
          <p:spPr>
            <a:xfrm rot="7108107">
              <a:off x="615545" y="4338166"/>
              <a:ext cx="65360" cy="188457"/>
            </a:xfrm>
            <a:custGeom>
              <a:avLst/>
              <a:gdLst/>
              <a:ahLst/>
              <a:cxnLst/>
              <a:rect l="l" t="t" r="r" b="b"/>
              <a:pathLst>
                <a:path w="3147" h="9074" extrusionOk="0">
                  <a:moveTo>
                    <a:pt x="1" y="140"/>
                  </a:moveTo>
                  <a:cubicBezTo>
                    <a:pt x="690" y="3176"/>
                    <a:pt x="1177" y="6289"/>
                    <a:pt x="2608" y="9041"/>
                  </a:cubicBezTo>
                  <a:cubicBezTo>
                    <a:pt x="2780" y="9031"/>
                    <a:pt x="2951" y="9022"/>
                    <a:pt x="3147" y="9074"/>
                  </a:cubicBezTo>
                  <a:cubicBezTo>
                    <a:pt x="2564" y="6028"/>
                    <a:pt x="2063" y="2952"/>
                    <a:pt x="1237" y="0"/>
                  </a:cubicBezTo>
                  <a:cubicBezTo>
                    <a:pt x="843" y="96"/>
                    <a:pt x="393" y="44"/>
                    <a:pt x="1" y="14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2" name="Google Shape;1742;p57"/>
            <p:cNvSpPr/>
            <p:nvPr/>
          </p:nvSpPr>
          <p:spPr>
            <a:xfrm rot="7108107">
              <a:off x="756115" y="4400207"/>
              <a:ext cx="33874" cy="18401"/>
            </a:xfrm>
            <a:custGeom>
              <a:avLst/>
              <a:gdLst/>
              <a:ahLst/>
              <a:cxnLst/>
              <a:rect l="l" t="t" r="r" b="b"/>
              <a:pathLst>
                <a:path w="1631" h="886" extrusionOk="0">
                  <a:moveTo>
                    <a:pt x="1" y="885"/>
                  </a:moveTo>
                  <a:cubicBezTo>
                    <a:pt x="519" y="778"/>
                    <a:pt x="932" y="404"/>
                    <a:pt x="1541" y="533"/>
                  </a:cubicBezTo>
                  <a:cubicBezTo>
                    <a:pt x="1631" y="306"/>
                    <a:pt x="1559" y="143"/>
                    <a:pt x="1431" y="1"/>
                  </a:cubicBezTo>
                  <a:cubicBezTo>
                    <a:pt x="1047" y="451"/>
                    <a:pt x="147" y="223"/>
                    <a:pt x="1" y="88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3" name="Google Shape;1743;p57"/>
            <p:cNvSpPr/>
            <p:nvPr/>
          </p:nvSpPr>
          <p:spPr>
            <a:xfrm rot="7108107">
              <a:off x="628544" y="4268195"/>
              <a:ext cx="69223" cy="196557"/>
            </a:xfrm>
            <a:custGeom>
              <a:avLst/>
              <a:gdLst/>
              <a:ahLst/>
              <a:cxnLst/>
              <a:rect l="l" t="t" r="r" b="b"/>
              <a:pathLst>
                <a:path w="3333" h="9464" extrusionOk="0">
                  <a:moveTo>
                    <a:pt x="949" y="377"/>
                  </a:moveTo>
                  <a:cubicBezTo>
                    <a:pt x="1257" y="1615"/>
                    <a:pt x="1784" y="3022"/>
                    <a:pt x="1634" y="4276"/>
                  </a:cubicBezTo>
                  <a:cubicBezTo>
                    <a:pt x="1054" y="3047"/>
                    <a:pt x="1069" y="1591"/>
                    <a:pt x="552" y="339"/>
                  </a:cubicBezTo>
                  <a:cubicBezTo>
                    <a:pt x="381" y="478"/>
                    <a:pt x="181" y="537"/>
                    <a:pt x="1" y="646"/>
                  </a:cubicBezTo>
                  <a:cubicBezTo>
                    <a:pt x="845" y="3511"/>
                    <a:pt x="1185" y="6569"/>
                    <a:pt x="1954" y="9464"/>
                  </a:cubicBezTo>
                  <a:cubicBezTo>
                    <a:pt x="2413" y="9204"/>
                    <a:pt x="2950" y="9150"/>
                    <a:pt x="3333" y="8694"/>
                  </a:cubicBezTo>
                  <a:cubicBezTo>
                    <a:pt x="2844" y="5788"/>
                    <a:pt x="2561" y="2804"/>
                    <a:pt x="1808" y="0"/>
                  </a:cubicBezTo>
                  <a:cubicBezTo>
                    <a:pt x="1541" y="178"/>
                    <a:pt x="1172" y="89"/>
                    <a:pt x="949" y="37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4" name="Google Shape;1744;p57"/>
            <p:cNvSpPr/>
            <p:nvPr/>
          </p:nvSpPr>
          <p:spPr>
            <a:xfrm rot="7108107">
              <a:off x="460315" y="4335762"/>
              <a:ext cx="66336" cy="28516"/>
            </a:xfrm>
            <a:custGeom>
              <a:avLst/>
              <a:gdLst/>
              <a:ahLst/>
              <a:cxnLst/>
              <a:rect l="l" t="t" r="r" b="b"/>
              <a:pathLst>
                <a:path w="3194" h="1373" extrusionOk="0">
                  <a:moveTo>
                    <a:pt x="373" y="1373"/>
                  </a:moveTo>
                  <a:cubicBezTo>
                    <a:pt x="1224" y="1139"/>
                    <a:pt x="2115" y="1010"/>
                    <a:pt x="3009" y="884"/>
                  </a:cubicBezTo>
                  <a:cubicBezTo>
                    <a:pt x="3123" y="569"/>
                    <a:pt x="3036" y="332"/>
                    <a:pt x="3193" y="1"/>
                  </a:cubicBezTo>
                  <a:cubicBezTo>
                    <a:pt x="2085" y="102"/>
                    <a:pt x="1099" y="522"/>
                    <a:pt x="1" y="654"/>
                  </a:cubicBezTo>
                  <a:cubicBezTo>
                    <a:pt x="74" y="913"/>
                    <a:pt x="86" y="1195"/>
                    <a:pt x="373" y="137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5" name="Google Shape;1745;p57"/>
            <p:cNvSpPr/>
            <p:nvPr/>
          </p:nvSpPr>
          <p:spPr>
            <a:xfrm rot="7108107">
              <a:off x="810879" y="4395767"/>
              <a:ext cx="25857" cy="78444"/>
            </a:xfrm>
            <a:custGeom>
              <a:avLst/>
              <a:gdLst/>
              <a:ahLst/>
              <a:cxnLst/>
              <a:rect l="l" t="t" r="r" b="b"/>
              <a:pathLst>
                <a:path w="1245" h="3777" extrusionOk="0">
                  <a:moveTo>
                    <a:pt x="878" y="3777"/>
                  </a:moveTo>
                  <a:cubicBezTo>
                    <a:pt x="995" y="3749"/>
                    <a:pt x="1094" y="3674"/>
                    <a:pt x="1244" y="3732"/>
                  </a:cubicBezTo>
                  <a:cubicBezTo>
                    <a:pt x="1058" y="2433"/>
                    <a:pt x="992" y="831"/>
                    <a:pt x="1" y="0"/>
                  </a:cubicBezTo>
                  <a:cubicBezTo>
                    <a:pt x="318" y="1250"/>
                    <a:pt x="561" y="2527"/>
                    <a:pt x="878" y="377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1746" name="Google Shape;1746;p57"/>
          <p:cNvGrpSpPr/>
          <p:nvPr/>
        </p:nvGrpSpPr>
        <p:grpSpPr>
          <a:xfrm rot="1004903">
            <a:off x="236977" y="405496"/>
            <a:ext cx="1195548" cy="943398"/>
            <a:chOff x="5157212" y="957957"/>
            <a:chExt cx="3215085" cy="2575966"/>
          </a:xfrm>
        </p:grpSpPr>
        <p:sp>
          <p:nvSpPr>
            <p:cNvPr id="1747" name="Google Shape;1747;p57"/>
            <p:cNvSpPr/>
            <p:nvPr/>
          </p:nvSpPr>
          <p:spPr>
            <a:xfrm>
              <a:off x="5157212" y="957957"/>
              <a:ext cx="3215085" cy="2575966"/>
            </a:xfrm>
            <a:custGeom>
              <a:avLst/>
              <a:gdLst/>
              <a:ahLst/>
              <a:cxnLst/>
              <a:rect l="l" t="t" r="r" b="b"/>
              <a:pathLst>
                <a:path w="49945" h="40015" extrusionOk="0">
                  <a:moveTo>
                    <a:pt x="48687" y="28639"/>
                  </a:moveTo>
                  <a:cubicBezTo>
                    <a:pt x="48366" y="27435"/>
                    <a:pt x="47295" y="26016"/>
                    <a:pt x="48018" y="24544"/>
                  </a:cubicBezTo>
                  <a:cubicBezTo>
                    <a:pt x="47991" y="24303"/>
                    <a:pt x="47911" y="24062"/>
                    <a:pt x="47884" y="23822"/>
                  </a:cubicBezTo>
                  <a:cubicBezTo>
                    <a:pt x="48044" y="23474"/>
                    <a:pt x="48178" y="23072"/>
                    <a:pt x="48285" y="22644"/>
                  </a:cubicBezTo>
                  <a:cubicBezTo>
                    <a:pt x="48981" y="22724"/>
                    <a:pt x="48874" y="21573"/>
                    <a:pt x="48687" y="21172"/>
                  </a:cubicBezTo>
                  <a:cubicBezTo>
                    <a:pt x="48526" y="20797"/>
                    <a:pt x="47964" y="20529"/>
                    <a:pt x="47509" y="20181"/>
                  </a:cubicBezTo>
                  <a:cubicBezTo>
                    <a:pt x="46251" y="19271"/>
                    <a:pt x="45154" y="18067"/>
                    <a:pt x="44137" y="17077"/>
                  </a:cubicBezTo>
                  <a:cubicBezTo>
                    <a:pt x="43066" y="16006"/>
                    <a:pt x="41888" y="14935"/>
                    <a:pt x="40764" y="13999"/>
                  </a:cubicBezTo>
                  <a:cubicBezTo>
                    <a:pt x="40363" y="13677"/>
                    <a:pt x="39881" y="13383"/>
                    <a:pt x="39533" y="13035"/>
                  </a:cubicBezTo>
                  <a:cubicBezTo>
                    <a:pt x="39051" y="12553"/>
                    <a:pt x="38703" y="11938"/>
                    <a:pt x="38221" y="11456"/>
                  </a:cubicBezTo>
                  <a:cubicBezTo>
                    <a:pt x="37713" y="10947"/>
                    <a:pt x="37258" y="10412"/>
                    <a:pt x="36776" y="9904"/>
                  </a:cubicBezTo>
                  <a:cubicBezTo>
                    <a:pt x="34367" y="7361"/>
                    <a:pt x="31771" y="4952"/>
                    <a:pt x="29523" y="2356"/>
                  </a:cubicBezTo>
                  <a:cubicBezTo>
                    <a:pt x="29041" y="1794"/>
                    <a:pt x="28452" y="1446"/>
                    <a:pt x="27997" y="910"/>
                  </a:cubicBezTo>
                  <a:cubicBezTo>
                    <a:pt x="27676" y="562"/>
                    <a:pt x="27622" y="214"/>
                    <a:pt x="27328" y="107"/>
                  </a:cubicBezTo>
                  <a:cubicBezTo>
                    <a:pt x="27087" y="0"/>
                    <a:pt x="26498" y="27"/>
                    <a:pt x="26150" y="54"/>
                  </a:cubicBezTo>
                  <a:cubicBezTo>
                    <a:pt x="25160" y="134"/>
                    <a:pt x="24089" y="482"/>
                    <a:pt x="23072" y="723"/>
                  </a:cubicBezTo>
                  <a:cubicBezTo>
                    <a:pt x="19967" y="1392"/>
                    <a:pt x="17157" y="2329"/>
                    <a:pt x="14293" y="3212"/>
                  </a:cubicBezTo>
                  <a:cubicBezTo>
                    <a:pt x="11402" y="4095"/>
                    <a:pt x="8271" y="4738"/>
                    <a:pt x="5300" y="5514"/>
                  </a:cubicBezTo>
                  <a:cubicBezTo>
                    <a:pt x="4069" y="5835"/>
                    <a:pt x="3105" y="6370"/>
                    <a:pt x="1820" y="6451"/>
                  </a:cubicBezTo>
                  <a:cubicBezTo>
                    <a:pt x="535" y="6692"/>
                    <a:pt x="54" y="8110"/>
                    <a:pt x="27" y="9609"/>
                  </a:cubicBezTo>
                  <a:cubicBezTo>
                    <a:pt x="0" y="10706"/>
                    <a:pt x="214" y="11911"/>
                    <a:pt x="535" y="13142"/>
                  </a:cubicBezTo>
                  <a:cubicBezTo>
                    <a:pt x="803" y="14186"/>
                    <a:pt x="1205" y="16220"/>
                    <a:pt x="2275" y="16167"/>
                  </a:cubicBezTo>
                  <a:cubicBezTo>
                    <a:pt x="3212" y="17318"/>
                    <a:pt x="4149" y="18468"/>
                    <a:pt x="5193" y="19539"/>
                  </a:cubicBezTo>
                  <a:cubicBezTo>
                    <a:pt x="5380" y="20449"/>
                    <a:pt x="5755" y="21439"/>
                    <a:pt x="6718" y="21413"/>
                  </a:cubicBezTo>
                  <a:cubicBezTo>
                    <a:pt x="7334" y="22483"/>
                    <a:pt x="8244" y="23313"/>
                    <a:pt x="9020" y="24170"/>
                  </a:cubicBezTo>
                  <a:cubicBezTo>
                    <a:pt x="9288" y="24464"/>
                    <a:pt x="9663" y="24812"/>
                    <a:pt x="9850" y="25106"/>
                  </a:cubicBezTo>
                  <a:cubicBezTo>
                    <a:pt x="10198" y="25749"/>
                    <a:pt x="10251" y="26659"/>
                    <a:pt x="11268" y="26578"/>
                  </a:cubicBezTo>
                  <a:cubicBezTo>
                    <a:pt x="12419" y="28345"/>
                    <a:pt x="13865" y="29817"/>
                    <a:pt x="15310" y="31289"/>
                  </a:cubicBezTo>
                  <a:cubicBezTo>
                    <a:pt x="15337" y="32092"/>
                    <a:pt x="15819" y="32467"/>
                    <a:pt x="16220" y="32922"/>
                  </a:cubicBezTo>
                  <a:cubicBezTo>
                    <a:pt x="16407" y="33029"/>
                    <a:pt x="16622" y="32975"/>
                    <a:pt x="16782" y="33082"/>
                  </a:cubicBezTo>
                  <a:cubicBezTo>
                    <a:pt x="17184" y="33297"/>
                    <a:pt x="17746" y="33832"/>
                    <a:pt x="18067" y="34207"/>
                  </a:cubicBezTo>
                  <a:cubicBezTo>
                    <a:pt x="18442" y="34608"/>
                    <a:pt x="18843" y="35170"/>
                    <a:pt x="19298" y="35679"/>
                  </a:cubicBezTo>
                  <a:cubicBezTo>
                    <a:pt x="19726" y="36161"/>
                    <a:pt x="20235" y="36616"/>
                    <a:pt x="20636" y="37071"/>
                  </a:cubicBezTo>
                  <a:cubicBezTo>
                    <a:pt x="21279" y="37820"/>
                    <a:pt x="22296" y="39533"/>
                    <a:pt x="23340" y="39827"/>
                  </a:cubicBezTo>
                  <a:cubicBezTo>
                    <a:pt x="24062" y="40015"/>
                    <a:pt x="24678" y="39533"/>
                    <a:pt x="25427" y="39613"/>
                  </a:cubicBezTo>
                  <a:cubicBezTo>
                    <a:pt x="28586" y="38436"/>
                    <a:pt x="31610" y="37204"/>
                    <a:pt x="34635" y="35973"/>
                  </a:cubicBezTo>
                  <a:cubicBezTo>
                    <a:pt x="35652" y="35572"/>
                    <a:pt x="36642" y="35117"/>
                    <a:pt x="37686" y="34769"/>
                  </a:cubicBezTo>
                  <a:cubicBezTo>
                    <a:pt x="38784" y="34394"/>
                    <a:pt x="39854" y="34100"/>
                    <a:pt x="40925" y="33671"/>
                  </a:cubicBezTo>
                  <a:cubicBezTo>
                    <a:pt x="41915" y="33297"/>
                    <a:pt x="42905" y="32842"/>
                    <a:pt x="43976" y="32467"/>
                  </a:cubicBezTo>
                  <a:cubicBezTo>
                    <a:pt x="45502" y="31932"/>
                    <a:pt x="47027" y="31289"/>
                    <a:pt x="48526" y="30567"/>
                  </a:cubicBezTo>
                  <a:cubicBezTo>
                    <a:pt x="48981" y="30352"/>
                    <a:pt x="49757" y="29978"/>
                    <a:pt x="49811" y="29710"/>
                  </a:cubicBezTo>
                  <a:cubicBezTo>
                    <a:pt x="49945" y="28961"/>
                    <a:pt x="49222" y="28666"/>
                    <a:pt x="48687" y="2861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8" name="Google Shape;1748;p57"/>
            <p:cNvSpPr/>
            <p:nvPr/>
          </p:nvSpPr>
          <p:spPr>
            <a:xfrm>
              <a:off x="5195063" y="1485188"/>
              <a:ext cx="72483" cy="413609"/>
            </a:xfrm>
            <a:custGeom>
              <a:avLst/>
              <a:gdLst/>
              <a:ahLst/>
              <a:cxnLst/>
              <a:rect l="l" t="t" r="r" b="b"/>
              <a:pathLst>
                <a:path w="1126" h="6425" extrusionOk="0">
                  <a:moveTo>
                    <a:pt x="402" y="1"/>
                  </a:moveTo>
                  <a:cubicBezTo>
                    <a:pt x="55" y="348"/>
                    <a:pt x="1" y="1232"/>
                    <a:pt x="55" y="1928"/>
                  </a:cubicBezTo>
                  <a:cubicBezTo>
                    <a:pt x="135" y="3507"/>
                    <a:pt x="697" y="5380"/>
                    <a:pt x="1125" y="6424"/>
                  </a:cubicBezTo>
                  <a:cubicBezTo>
                    <a:pt x="804" y="4390"/>
                    <a:pt x="215" y="2383"/>
                    <a:pt x="4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9" name="Google Shape;1749;p57"/>
            <p:cNvSpPr/>
            <p:nvPr/>
          </p:nvSpPr>
          <p:spPr>
            <a:xfrm>
              <a:off x="6375333" y="1533405"/>
              <a:ext cx="227492" cy="377431"/>
            </a:xfrm>
            <a:custGeom>
              <a:avLst/>
              <a:gdLst/>
              <a:ahLst/>
              <a:cxnLst/>
              <a:rect l="l" t="t" r="r" b="b"/>
              <a:pathLst>
                <a:path w="3534" h="5863" extrusionOk="0">
                  <a:moveTo>
                    <a:pt x="884" y="3240"/>
                  </a:moveTo>
                  <a:cubicBezTo>
                    <a:pt x="429" y="1500"/>
                    <a:pt x="1821" y="697"/>
                    <a:pt x="2731" y="162"/>
                  </a:cubicBezTo>
                  <a:cubicBezTo>
                    <a:pt x="2784" y="108"/>
                    <a:pt x="3052" y="162"/>
                    <a:pt x="2945" y="1"/>
                  </a:cubicBezTo>
                  <a:cubicBezTo>
                    <a:pt x="2543" y="81"/>
                    <a:pt x="1874" y="322"/>
                    <a:pt x="1606" y="509"/>
                  </a:cubicBezTo>
                  <a:cubicBezTo>
                    <a:pt x="0" y="1607"/>
                    <a:pt x="589" y="3962"/>
                    <a:pt x="1499" y="5006"/>
                  </a:cubicBezTo>
                  <a:cubicBezTo>
                    <a:pt x="1954" y="5541"/>
                    <a:pt x="2757" y="5863"/>
                    <a:pt x="3534" y="5782"/>
                  </a:cubicBezTo>
                  <a:cubicBezTo>
                    <a:pt x="2302" y="5541"/>
                    <a:pt x="1205" y="4390"/>
                    <a:pt x="884" y="324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0" name="Google Shape;1750;p57"/>
            <p:cNvSpPr/>
            <p:nvPr/>
          </p:nvSpPr>
          <p:spPr>
            <a:xfrm>
              <a:off x="5293295" y="1536881"/>
              <a:ext cx="253370" cy="315373"/>
            </a:xfrm>
            <a:custGeom>
              <a:avLst/>
              <a:gdLst/>
              <a:ahLst/>
              <a:cxnLst/>
              <a:rect l="l" t="t" r="r" b="b"/>
              <a:pathLst>
                <a:path w="3936" h="4899" extrusionOk="0">
                  <a:moveTo>
                    <a:pt x="1" y="268"/>
                  </a:moveTo>
                  <a:cubicBezTo>
                    <a:pt x="563" y="1098"/>
                    <a:pt x="1285" y="1874"/>
                    <a:pt x="1955" y="2650"/>
                  </a:cubicBezTo>
                  <a:cubicBezTo>
                    <a:pt x="2624" y="3453"/>
                    <a:pt x="3186" y="4363"/>
                    <a:pt x="3935" y="4899"/>
                  </a:cubicBezTo>
                  <a:cubicBezTo>
                    <a:pt x="2650" y="3293"/>
                    <a:pt x="1339" y="1687"/>
                    <a:pt x="108" y="0"/>
                  </a:cubicBezTo>
                  <a:cubicBezTo>
                    <a:pt x="161" y="161"/>
                    <a:pt x="27" y="161"/>
                    <a:pt x="1" y="26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1" name="Google Shape;1751;p57"/>
            <p:cNvSpPr/>
            <p:nvPr/>
          </p:nvSpPr>
          <p:spPr>
            <a:xfrm>
              <a:off x="6444276" y="1545508"/>
              <a:ext cx="365314" cy="365328"/>
            </a:xfrm>
            <a:custGeom>
              <a:avLst/>
              <a:gdLst/>
              <a:ahLst/>
              <a:cxnLst/>
              <a:rect l="l" t="t" r="r" b="b"/>
              <a:pathLst>
                <a:path w="5675" h="5675" extrusionOk="0">
                  <a:moveTo>
                    <a:pt x="1900" y="188"/>
                  </a:moveTo>
                  <a:cubicBezTo>
                    <a:pt x="1071" y="348"/>
                    <a:pt x="0" y="1633"/>
                    <a:pt x="187" y="2837"/>
                  </a:cubicBezTo>
                  <a:cubicBezTo>
                    <a:pt x="375" y="4095"/>
                    <a:pt x="2168" y="5675"/>
                    <a:pt x="3560" y="5434"/>
                  </a:cubicBezTo>
                  <a:cubicBezTo>
                    <a:pt x="4336" y="5300"/>
                    <a:pt x="5273" y="4604"/>
                    <a:pt x="5433" y="3801"/>
                  </a:cubicBezTo>
                  <a:cubicBezTo>
                    <a:pt x="5674" y="2650"/>
                    <a:pt x="4657" y="1098"/>
                    <a:pt x="4256" y="723"/>
                  </a:cubicBezTo>
                  <a:cubicBezTo>
                    <a:pt x="3828" y="321"/>
                    <a:pt x="2730" y="0"/>
                    <a:pt x="1900" y="161"/>
                  </a:cubicBezTo>
                  <a:close/>
                  <a:moveTo>
                    <a:pt x="1258" y="1499"/>
                  </a:moveTo>
                  <a:cubicBezTo>
                    <a:pt x="1231" y="1579"/>
                    <a:pt x="1178" y="1633"/>
                    <a:pt x="1151" y="1713"/>
                  </a:cubicBezTo>
                  <a:cubicBezTo>
                    <a:pt x="455" y="1740"/>
                    <a:pt x="1044" y="991"/>
                    <a:pt x="1258" y="1499"/>
                  </a:cubicBezTo>
                  <a:close/>
                  <a:moveTo>
                    <a:pt x="937" y="2168"/>
                  </a:moveTo>
                  <a:cubicBezTo>
                    <a:pt x="937" y="2302"/>
                    <a:pt x="964" y="2463"/>
                    <a:pt x="883" y="2516"/>
                  </a:cubicBezTo>
                  <a:cubicBezTo>
                    <a:pt x="455" y="2730"/>
                    <a:pt x="482" y="1927"/>
                    <a:pt x="937" y="2168"/>
                  </a:cubicBezTo>
                  <a:close/>
                  <a:moveTo>
                    <a:pt x="990" y="3078"/>
                  </a:moveTo>
                  <a:cubicBezTo>
                    <a:pt x="1017" y="3159"/>
                    <a:pt x="1071" y="3212"/>
                    <a:pt x="1097" y="3292"/>
                  </a:cubicBezTo>
                  <a:cubicBezTo>
                    <a:pt x="1097" y="3453"/>
                    <a:pt x="964" y="3480"/>
                    <a:pt x="883" y="3533"/>
                  </a:cubicBezTo>
                  <a:cubicBezTo>
                    <a:pt x="562" y="3533"/>
                    <a:pt x="535" y="2971"/>
                    <a:pt x="990" y="3078"/>
                  </a:cubicBezTo>
                  <a:close/>
                  <a:moveTo>
                    <a:pt x="1097" y="4069"/>
                  </a:moveTo>
                  <a:cubicBezTo>
                    <a:pt x="776" y="3801"/>
                    <a:pt x="1312" y="3426"/>
                    <a:pt x="1445" y="3801"/>
                  </a:cubicBezTo>
                  <a:cubicBezTo>
                    <a:pt x="1472" y="4042"/>
                    <a:pt x="1312" y="4095"/>
                    <a:pt x="1097" y="4069"/>
                  </a:cubicBezTo>
                  <a:close/>
                  <a:moveTo>
                    <a:pt x="1258" y="1151"/>
                  </a:moveTo>
                  <a:cubicBezTo>
                    <a:pt x="1285" y="107"/>
                    <a:pt x="2034" y="1553"/>
                    <a:pt x="1258" y="1151"/>
                  </a:cubicBezTo>
                  <a:close/>
                  <a:moveTo>
                    <a:pt x="1660" y="4577"/>
                  </a:moveTo>
                  <a:cubicBezTo>
                    <a:pt x="1419" y="4283"/>
                    <a:pt x="1900" y="3962"/>
                    <a:pt x="2007" y="4310"/>
                  </a:cubicBezTo>
                  <a:cubicBezTo>
                    <a:pt x="2034" y="4550"/>
                    <a:pt x="1874" y="4604"/>
                    <a:pt x="1660" y="4577"/>
                  </a:cubicBezTo>
                  <a:close/>
                  <a:moveTo>
                    <a:pt x="2837" y="2516"/>
                  </a:moveTo>
                  <a:cubicBezTo>
                    <a:pt x="2971" y="2730"/>
                    <a:pt x="3025" y="2998"/>
                    <a:pt x="2837" y="3185"/>
                  </a:cubicBezTo>
                  <a:cubicBezTo>
                    <a:pt x="2115" y="3533"/>
                    <a:pt x="1981" y="2142"/>
                    <a:pt x="2837" y="2516"/>
                  </a:cubicBezTo>
                  <a:close/>
                  <a:moveTo>
                    <a:pt x="2837" y="5139"/>
                  </a:moveTo>
                  <a:cubicBezTo>
                    <a:pt x="1793" y="4550"/>
                    <a:pt x="3640" y="4417"/>
                    <a:pt x="2837" y="5139"/>
                  </a:cubicBezTo>
                  <a:close/>
                  <a:moveTo>
                    <a:pt x="3533" y="5032"/>
                  </a:moveTo>
                  <a:cubicBezTo>
                    <a:pt x="3025" y="4658"/>
                    <a:pt x="3988" y="4202"/>
                    <a:pt x="3961" y="4872"/>
                  </a:cubicBezTo>
                  <a:cubicBezTo>
                    <a:pt x="3881" y="4979"/>
                    <a:pt x="3774" y="5059"/>
                    <a:pt x="3533" y="5032"/>
                  </a:cubicBezTo>
                  <a:close/>
                  <a:moveTo>
                    <a:pt x="4363" y="4631"/>
                  </a:moveTo>
                  <a:cubicBezTo>
                    <a:pt x="3828" y="4631"/>
                    <a:pt x="4176" y="3881"/>
                    <a:pt x="4523" y="4256"/>
                  </a:cubicBezTo>
                  <a:cubicBezTo>
                    <a:pt x="4550" y="4470"/>
                    <a:pt x="4497" y="4577"/>
                    <a:pt x="4363" y="4631"/>
                  </a:cubicBezTo>
                  <a:close/>
                  <a:moveTo>
                    <a:pt x="4818" y="4015"/>
                  </a:moveTo>
                  <a:cubicBezTo>
                    <a:pt x="4791" y="4042"/>
                    <a:pt x="4764" y="4095"/>
                    <a:pt x="4764" y="4176"/>
                  </a:cubicBezTo>
                  <a:cubicBezTo>
                    <a:pt x="4577" y="4229"/>
                    <a:pt x="4523" y="4015"/>
                    <a:pt x="4631" y="3908"/>
                  </a:cubicBezTo>
                  <a:cubicBezTo>
                    <a:pt x="4764" y="3881"/>
                    <a:pt x="4711" y="4015"/>
                    <a:pt x="4818" y="4015"/>
                  </a:cubicBezTo>
                  <a:close/>
                  <a:moveTo>
                    <a:pt x="4657" y="2784"/>
                  </a:moveTo>
                  <a:cubicBezTo>
                    <a:pt x="4523" y="2891"/>
                    <a:pt x="4497" y="2864"/>
                    <a:pt x="4309" y="2837"/>
                  </a:cubicBezTo>
                  <a:cubicBezTo>
                    <a:pt x="4015" y="2382"/>
                    <a:pt x="4764" y="2275"/>
                    <a:pt x="4657" y="278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2" name="Google Shape;1752;p57"/>
            <p:cNvSpPr/>
            <p:nvPr/>
          </p:nvSpPr>
          <p:spPr>
            <a:xfrm>
              <a:off x="5277782" y="1583425"/>
              <a:ext cx="249894" cy="539334"/>
            </a:xfrm>
            <a:custGeom>
              <a:avLst/>
              <a:gdLst/>
              <a:ahLst/>
              <a:cxnLst/>
              <a:rect l="l" t="t" r="r" b="b"/>
              <a:pathLst>
                <a:path w="3882" h="8378" extrusionOk="0">
                  <a:moveTo>
                    <a:pt x="509" y="4176"/>
                  </a:moveTo>
                  <a:cubicBezTo>
                    <a:pt x="536" y="3346"/>
                    <a:pt x="429" y="2382"/>
                    <a:pt x="750" y="1927"/>
                  </a:cubicBezTo>
                  <a:cubicBezTo>
                    <a:pt x="938" y="3158"/>
                    <a:pt x="938" y="4925"/>
                    <a:pt x="1125" y="6290"/>
                  </a:cubicBezTo>
                  <a:cubicBezTo>
                    <a:pt x="1740" y="6959"/>
                    <a:pt x="2222" y="7789"/>
                    <a:pt x="2918" y="8378"/>
                  </a:cubicBezTo>
                  <a:cubicBezTo>
                    <a:pt x="2891" y="6745"/>
                    <a:pt x="3346" y="5621"/>
                    <a:pt x="3882" y="4550"/>
                  </a:cubicBezTo>
                  <a:cubicBezTo>
                    <a:pt x="2624" y="3051"/>
                    <a:pt x="1393" y="1499"/>
                    <a:pt x="161" y="0"/>
                  </a:cubicBezTo>
                  <a:cubicBezTo>
                    <a:pt x="1" y="1499"/>
                    <a:pt x="188" y="3025"/>
                    <a:pt x="509" y="4202"/>
                  </a:cubicBezTo>
                  <a:close/>
                  <a:moveTo>
                    <a:pt x="1687" y="4095"/>
                  </a:moveTo>
                  <a:cubicBezTo>
                    <a:pt x="2303" y="3774"/>
                    <a:pt x="2838" y="5059"/>
                    <a:pt x="2303" y="5219"/>
                  </a:cubicBezTo>
                  <a:cubicBezTo>
                    <a:pt x="1874" y="5326"/>
                    <a:pt x="1125" y="4363"/>
                    <a:pt x="1687" y="409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3" name="Google Shape;1753;p57"/>
            <p:cNvSpPr/>
            <p:nvPr/>
          </p:nvSpPr>
          <p:spPr>
            <a:xfrm>
              <a:off x="5469032" y="1593725"/>
              <a:ext cx="1157933" cy="1328507"/>
            </a:xfrm>
            <a:custGeom>
              <a:avLst/>
              <a:gdLst/>
              <a:ahLst/>
              <a:cxnLst/>
              <a:rect l="l" t="t" r="r" b="b"/>
              <a:pathLst>
                <a:path w="17988" h="20637" extrusionOk="0">
                  <a:moveTo>
                    <a:pt x="9048" y="10252"/>
                  </a:moveTo>
                  <a:cubicBezTo>
                    <a:pt x="6130" y="6719"/>
                    <a:pt x="3079" y="3320"/>
                    <a:pt x="1" y="1"/>
                  </a:cubicBezTo>
                  <a:cubicBezTo>
                    <a:pt x="2758" y="3561"/>
                    <a:pt x="5889" y="6933"/>
                    <a:pt x="8833" y="10413"/>
                  </a:cubicBezTo>
                  <a:cubicBezTo>
                    <a:pt x="11055" y="13062"/>
                    <a:pt x="13223" y="15685"/>
                    <a:pt x="15525" y="18175"/>
                  </a:cubicBezTo>
                  <a:cubicBezTo>
                    <a:pt x="16114" y="18817"/>
                    <a:pt x="16756" y="19433"/>
                    <a:pt x="17318" y="20021"/>
                  </a:cubicBezTo>
                  <a:cubicBezTo>
                    <a:pt x="17479" y="20209"/>
                    <a:pt x="17639" y="20637"/>
                    <a:pt x="17987" y="20476"/>
                  </a:cubicBezTo>
                  <a:cubicBezTo>
                    <a:pt x="16702" y="18656"/>
                    <a:pt x="15016" y="17131"/>
                    <a:pt x="13491" y="15471"/>
                  </a:cubicBezTo>
                  <a:cubicBezTo>
                    <a:pt x="11938" y="13812"/>
                    <a:pt x="10493" y="12045"/>
                    <a:pt x="9048" y="1025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4" name="Google Shape;1754;p57"/>
            <p:cNvSpPr/>
            <p:nvPr/>
          </p:nvSpPr>
          <p:spPr>
            <a:xfrm>
              <a:off x="5503536" y="1879743"/>
              <a:ext cx="103382" cy="408459"/>
            </a:xfrm>
            <a:custGeom>
              <a:avLst/>
              <a:gdLst/>
              <a:ahLst/>
              <a:cxnLst/>
              <a:rect l="l" t="t" r="r" b="b"/>
              <a:pathLst>
                <a:path w="1606" h="6345" extrusionOk="0">
                  <a:moveTo>
                    <a:pt x="1044" y="1"/>
                  </a:moveTo>
                  <a:cubicBezTo>
                    <a:pt x="428" y="1607"/>
                    <a:pt x="0" y="4926"/>
                    <a:pt x="1151" y="6344"/>
                  </a:cubicBezTo>
                  <a:cubicBezTo>
                    <a:pt x="910" y="4551"/>
                    <a:pt x="803" y="1928"/>
                    <a:pt x="1606" y="697"/>
                  </a:cubicBezTo>
                  <a:cubicBezTo>
                    <a:pt x="1472" y="402"/>
                    <a:pt x="1258" y="188"/>
                    <a:pt x="10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5" name="Google Shape;1755;p57"/>
            <p:cNvSpPr/>
            <p:nvPr/>
          </p:nvSpPr>
          <p:spPr>
            <a:xfrm>
              <a:off x="5593078" y="1960726"/>
              <a:ext cx="65531" cy="336102"/>
            </a:xfrm>
            <a:custGeom>
              <a:avLst/>
              <a:gdLst/>
              <a:ahLst/>
              <a:cxnLst/>
              <a:rect l="l" t="t" r="r" b="b"/>
              <a:pathLst>
                <a:path w="1018" h="5221" extrusionOk="0">
                  <a:moveTo>
                    <a:pt x="670" y="1"/>
                  </a:moveTo>
                  <a:cubicBezTo>
                    <a:pt x="135" y="1339"/>
                    <a:pt x="1" y="3480"/>
                    <a:pt x="215" y="5220"/>
                  </a:cubicBezTo>
                  <a:cubicBezTo>
                    <a:pt x="215" y="3480"/>
                    <a:pt x="242" y="1500"/>
                    <a:pt x="1018" y="376"/>
                  </a:cubicBezTo>
                  <a:cubicBezTo>
                    <a:pt x="884" y="268"/>
                    <a:pt x="857" y="54"/>
                    <a:pt x="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6" name="Google Shape;1756;p57"/>
            <p:cNvSpPr/>
            <p:nvPr/>
          </p:nvSpPr>
          <p:spPr>
            <a:xfrm>
              <a:off x="5649984" y="2024522"/>
              <a:ext cx="225754" cy="477341"/>
            </a:xfrm>
            <a:custGeom>
              <a:avLst/>
              <a:gdLst/>
              <a:ahLst/>
              <a:cxnLst/>
              <a:rect l="l" t="t" r="r" b="b"/>
              <a:pathLst>
                <a:path w="3507" h="7415" extrusionOk="0">
                  <a:moveTo>
                    <a:pt x="0" y="4845"/>
                  </a:moveTo>
                  <a:cubicBezTo>
                    <a:pt x="509" y="5460"/>
                    <a:pt x="1071" y="6237"/>
                    <a:pt x="1579" y="6852"/>
                  </a:cubicBezTo>
                  <a:cubicBezTo>
                    <a:pt x="1740" y="7013"/>
                    <a:pt x="2034" y="7414"/>
                    <a:pt x="2141" y="7307"/>
                  </a:cubicBezTo>
                  <a:cubicBezTo>
                    <a:pt x="2355" y="5728"/>
                    <a:pt x="2543" y="4122"/>
                    <a:pt x="3506" y="3319"/>
                  </a:cubicBezTo>
                  <a:cubicBezTo>
                    <a:pt x="2650" y="2141"/>
                    <a:pt x="1633" y="1071"/>
                    <a:pt x="642" y="0"/>
                  </a:cubicBezTo>
                  <a:cubicBezTo>
                    <a:pt x="80" y="1258"/>
                    <a:pt x="80" y="3105"/>
                    <a:pt x="0" y="4845"/>
                  </a:cubicBezTo>
                  <a:close/>
                  <a:moveTo>
                    <a:pt x="1526" y="4283"/>
                  </a:moveTo>
                  <a:cubicBezTo>
                    <a:pt x="1097" y="4577"/>
                    <a:pt x="562" y="4149"/>
                    <a:pt x="509" y="3828"/>
                  </a:cubicBezTo>
                  <a:cubicBezTo>
                    <a:pt x="321" y="2837"/>
                    <a:pt x="1847" y="3426"/>
                    <a:pt x="1526" y="428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7" name="Google Shape;1757;p57"/>
            <p:cNvSpPr/>
            <p:nvPr/>
          </p:nvSpPr>
          <p:spPr>
            <a:xfrm>
              <a:off x="5794693" y="2257109"/>
              <a:ext cx="130998" cy="361916"/>
            </a:xfrm>
            <a:custGeom>
              <a:avLst/>
              <a:gdLst/>
              <a:ahLst/>
              <a:cxnLst/>
              <a:rect l="l" t="t" r="r" b="b"/>
              <a:pathLst>
                <a:path w="2035" h="5622" extrusionOk="0">
                  <a:moveTo>
                    <a:pt x="1580" y="0"/>
                  </a:moveTo>
                  <a:cubicBezTo>
                    <a:pt x="964" y="1339"/>
                    <a:pt x="0" y="4122"/>
                    <a:pt x="857" y="5621"/>
                  </a:cubicBezTo>
                  <a:cubicBezTo>
                    <a:pt x="455" y="3828"/>
                    <a:pt x="1071" y="1633"/>
                    <a:pt x="2035" y="563"/>
                  </a:cubicBezTo>
                  <a:cubicBezTo>
                    <a:pt x="1928" y="322"/>
                    <a:pt x="1740" y="188"/>
                    <a:pt x="15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8" name="Google Shape;1758;p57"/>
            <p:cNvSpPr/>
            <p:nvPr/>
          </p:nvSpPr>
          <p:spPr>
            <a:xfrm>
              <a:off x="5837758" y="2313952"/>
              <a:ext cx="120698" cy="308485"/>
            </a:xfrm>
            <a:custGeom>
              <a:avLst/>
              <a:gdLst/>
              <a:ahLst/>
              <a:cxnLst/>
              <a:rect l="l" t="t" r="r" b="b"/>
              <a:pathLst>
                <a:path w="1875" h="4792" extrusionOk="0">
                  <a:moveTo>
                    <a:pt x="1633" y="1"/>
                  </a:moveTo>
                  <a:cubicBezTo>
                    <a:pt x="777" y="1125"/>
                    <a:pt x="1" y="3052"/>
                    <a:pt x="536" y="4792"/>
                  </a:cubicBezTo>
                  <a:cubicBezTo>
                    <a:pt x="563" y="2891"/>
                    <a:pt x="937" y="1312"/>
                    <a:pt x="1874" y="295"/>
                  </a:cubicBezTo>
                  <a:cubicBezTo>
                    <a:pt x="1847" y="135"/>
                    <a:pt x="1714" y="81"/>
                    <a:pt x="16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9" name="Google Shape;1759;p57"/>
            <p:cNvSpPr/>
            <p:nvPr/>
          </p:nvSpPr>
          <p:spPr>
            <a:xfrm>
              <a:off x="6678592" y="2360495"/>
              <a:ext cx="1580023" cy="615167"/>
            </a:xfrm>
            <a:custGeom>
              <a:avLst/>
              <a:gdLst/>
              <a:ahLst/>
              <a:cxnLst/>
              <a:rect l="l" t="t" r="r" b="b"/>
              <a:pathLst>
                <a:path w="24545" h="9556" extrusionOk="0">
                  <a:moveTo>
                    <a:pt x="24384" y="0"/>
                  </a:moveTo>
                  <a:cubicBezTo>
                    <a:pt x="17558" y="1874"/>
                    <a:pt x="10947" y="4310"/>
                    <a:pt x="4979" y="6986"/>
                  </a:cubicBezTo>
                  <a:cubicBezTo>
                    <a:pt x="3212" y="7789"/>
                    <a:pt x="1526" y="8539"/>
                    <a:pt x="0" y="9556"/>
                  </a:cubicBezTo>
                  <a:cubicBezTo>
                    <a:pt x="536" y="9556"/>
                    <a:pt x="857" y="9181"/>
                    <a:pt x="1285" y="8994"/>
                  </a:cubicBezTo>
                  <a:cubicBezTo>
                    <a:pt x="1553" y="8860"/>
                    <a:pt x="1847" y="8833"/>
                    <a:pt x="2115" y="8726"/>
                  </a:cubicBezTo>
                  <a:cubicBezTo>
                    <a:pt x="2971" y="8351"/>
                    <a:pt x="3774" y="7789"/>
                    <a:pt x="4657" y="7414"/>
                  </a:cubicBezTo>
                  <a:cubicBezTo>
                    <a:pt x="5594" y="6986"/>
                    <a:pt x="6504" y="6638"/>
                    <a:pt x="7414" y="6237"/>
                  </a:cubicBezTo>
                  <a:cubicBezTo>
                    <a:pt x="11054" y="4551"/>
                    <a:pt x="15123" y="3507"/>
                    <a:pt x="18870" y="2035"/>
                  </a:cubicBezTo>
                  <a:cubicBezTo>
                    <a:pt x="20529" y="1392"/>
                    <a:pt x="22269" y="777"/>
                    <a:pt x="23875" y="241"/>
                  </a:cubicBezTo>
                  <a:cubicBezTo>
                    <a:pt x="24143" y="161"/>
                    <a:pt x="24544" y="161"/>
                    <a:pt x="244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0" name="Google Shape;1760;p57"/>
            <p:cNvSpPr/>
            <p:nvPr/>
          </p:nvSpPr>
          <p:spPr>
            <a:xfrm>
              <a:off x="5917001" y="2376010"/>
              <a:ext cx="284398" cy="518669"/>
            </a:xfrm>
            <a:custGeom>
              <a:avLst/>
              <a:gdLst/>
              <a:ahLst/>
              <a:cxnLst/>
              <a:rect l="l" t="t" r="r" b="b"/>
              <a:pathLst>
                <a:path w="4418" h="8057" extrusionOk="0">
                  <a:moveTo>
                    <a:pt x="1098" y="0"/>
                  </a:moveTo>
                  <a:cubicBezTo>
                    <a:pt x="643" y="884"/>
                    <a:pt x="54" y="2061"/>
                    <a:pt x="28" y="3319"/>
                  </a:cubicBezTo>
                  <a:cubicBezTo>
                    <a:pt x="1" y="4470"/>
                    <a:pt x="349" y="4604"/>
                    <a:pt x="911" y="5273"/>
                  </a:cubicBezTo>
                  <a:cubicBezTo>
                    <a:pt x="1633" y="6130"/>
                    <a:pt x="2249" y="6933"/>
                    <a:pt x="2945" y="7682"/>
                  </a:cubicBezTo>
                  <a:cubicBezTo>
                    <a:pt x="3052" y="7789"/>
                    <a:pt x="3159" y="8057"/>
                    <a:pt x="3346" y="7976"/>
                  </a:cubicBezTo>
                  <a:cubicBezTo>
                    <a:pt x="3507" y="6397"/>
                    <a:pt x="3775" y="4952"/>
                    <a:pt x="4417" y="3881"/>
                  </a:cubicBezTo>
                  <a:cubicBezTo>
                    <a:pt x="3293" y="2623"/>
                    <a:pt x="2383" y="1151"/>
                    <a:pt x="1098" y="0"/>
                  </a:cubicBezTo>
                  <a:close/>
                  <a:moveTo>
                    <a:pt x="2436" y="4658"/>
                  </a:moveTo>
                  <a:cubicBezTo>
                    <a:pt x="1848" y="5113"/>
                    <a:pt x="1098" y="4417"/>
                    <a:pt x="1152" y="3935"/>
                  </a:cubicBezTo>
                  <a:cubicBezTo>
                    <a:pt x="1259" y="3159"/>
                    <a:pt x="2624" y="3855"/>
                    <a:pt x="2436" y="465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1" name="Google Shape;1761;p57"/>
            <p:cNvSpPr/>
            <p:nvPr/>
          </p:nvSpPr>
          <p:spPr>
            <a:xfrm>
              <a:off x="6714769" y="2494910"/>
              <a:ext cx="1493893" cy="566951"/>
            </a:xfrm>
            <a:custGeom>
              <a:avLst/>
              <a:gdLst/>
              <a:ahLst/>
              <a:cxnLst/>
              <a:rect l="l" t="t" r="r" b="b"/>
              <a:pathLst>
                <a:path w="23207" h="8807" extrusionOk="0">
                  <a:moveTo>
                    <a:pt x="20315" y="1071"/>
                  </a:moveTo>
                  <a:cubicBezTo>
                    <a:pt x="19298" y="1392"/>
                    <a:pt x="18254" y="1660"/>
                    <a:pt x="17237" y="1981"/>
                  </a:cubicBezTo>
                  <a:cubicBezTo>
                    <a:pt x="15283" y="2650"/>
                    <a:pt x="13303" y="3399"/>
                    <a:pt x="11349" y="4042"/>
                  </a:cubicBezTo>
                  <a:cubicBezTo>
                    <a:pt x="7655" y="5246"/>
                    <a:pt x="4122" y="6772"/>
                    <a:pt x="616" y="8190"/>
                  </a:cubicBezTo>
                  <a:cubicBezTo>
                    <a:pt x="429" y="8244"/>
                    <a:pt x="0" y="8324"/>
                    <a:pt x="107" y="8699"/>
                  </a:cubicBezTo>
                  <a:cubicBezTo>
                    <a:pt x="348" y="8806"/>
                    <a:pt x="750" y="8592"/>
                    <a:pt x="1044" y="8485"/>
                  </a:cubicBezTo>
                  <a:cubicBezTo>
                    <a:pt x="4470" y="7173"/>
                    <a:pt x="8191" y="5380"/>
                    <a:pt x="12072" y="4256"/>
                  </a:cubicBezTo>
                  <a:cubicBezTo>
                    <a:pt x="13999" y="3667"/>
                    <a:pt x="15953" y="2971"/>
                    <a:pt x="17853" y="2356"/>
                  </a:cubicBezTo>
                  <a:cubicBezTo>
                    <a:pt x="19272" y="1874"/>
                    <a:pt x="20744" y="1365"/>
                    <a:pt x="22028" y="830"/>
                  </a:cubicBezTo>
                  <a:cubicBezTo>
                    <a:pt x="22403" y="669"/>
                    <a:pt x="23206" y="562"/>
                    <a:pt x="23072" y="0"/>
                  </a:cubicBezTo>
                  <a:cubicBezTo>
                    <a:pt x="22109" y="268"/>
                    <a:pt x="21252" y="776"/>
                    <a:pt x="20289" y="107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2" name="Google Shape;1762;p57"/>
            <p:cNvSpPr/>
            <p:nvPr/>
          </p:nvSpPr>
          <p:spPr>
            <a:xfrm>
              <a:off x="7781293" y="2537977"/>
              <a:ext cx="427369" cy="151667"/>
            </a:xfrm>
            <a:custGeom>
              <a:avLst/>
              <a:gdLst/>
              <a:ahLst/>
              <a:cxnLst/>
              <a:rect l="l" t="t" r="r" b="b"/>
              <a:pathLst>
                <a:path w="6639" h="2356" extrusionOk="0">
                  <a:moveTo>
                    <a:pt x="5942" y="455"/>
                  </a:moveTo>
                  <a:cubicBezTo>
                    <a:pt x="6156" y="375"/>
                    <a:pt x="6638" y="375"/>
                    <a:pt x="6611" y="0"/>
                  </a:cubicBezTo>
                  <a:cubicBezTo>
                    <a:pt x="4604" y="750"/>
                    <a:pt x="2168" y="1553"/>
                    <a:pt x="0" y="2356"/>
                  </a:cubicBezTo>
                  <a:cubicBezTo>
                    <a:pt x="2008" y="1794"/>
                    <a:pt x="4095" y="1071"/>
                    <a:pt x="5942" y="45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3" name="Google Shape;1763;p57"/>
            <p:cNvSpPr/>
            <p:nvPr/>
          </p:nvSpPr>
          <p:spPr>
            <a:xfrm>
              <a:off x="6721657" y="2574156"/>
              <a:ext cx="1481791" cy="529034"/>
            </a:xfrm>
            <a:custGeom>
              <a:avLst/>
              <a:gdLst/>
              <a:ahLst/>
              <a:cxnLst/>
              <a:rect l="l" t="t" r="r" b="b"/>
              <a:pathLst>
                <a:path w="23019" h="8218" extrusionOk="0">
                  <a:moveTo>
                    <a:pt x="22858" y="0"/>
                  </a:moveTo>
                  <a:cubicBezTo>
                    <a:pt x="22805" y="27"/>
                    <a:pt x="22778" y="27"/>
                    <a:pt x="22698" y="54"/>
                  </a:cubicBezTo>
                  <a:cubicBezTo>
                    <a:pt x="18736" y="1205"/>
                    <a:pt x="14882" y="2597"/>
                    <a:pt x="11162" y="3935"/>
                  </a:cubicBezTo>
                  <a:cubicBezTo>
                    <a:pt x="7602" y="5193"/>
                    <a:pt x="4015" y="6611"/>
                    <a:pt x="562" y="7869"/>
                  </a:cubicBezTo>
                  <a:cubicBezTo>
                    <a:pt x="429" y="7923"/>
                    <a:pt x="0" y="7896"/>
                    <a:pt x="54" y="8217"/>
                  </a:cubicBezTo>
                  <a:cubicBezTo>
                    <a:pt x="1017" y="8030"/>
                    <a:pt x="1927" y="7575"/>
                    <a:pt x="2864" y="7254"/>
                  </a:cubicBezTo>
                  <a:cubicBezTo>
                    <a:pt x="3828" y="6906"/>
                    <a:pt x="4818" y="6585"/>
                    <a:pt x="5782" y="6237"/>
                  </a:cubicBezTo>
                  <a:cubicBezTo>
                    <a:pt x="11188" y="4229"/>
                    <a:pt x="17130" y="2409"/>
                    <a:pt x="22403" y="295"/>
                  </a:cubicBezTo>
                  <a:cubicBezTo>
                    <a:pt x="22591" y="214"/>
                    <a:pt x="23019" y="134"/>
                    <a:pt x="229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4" name="Google Shape;1764;p57"/>
            <p:cNvSpPr/>
            <p:nvPr/>
          </p:nvSpPr>
          <p:spPr>
            <a:xfrm>
              <a:off x="6733695" y="2629261"/>
              <a:ext cx="1488743" cy="527360"/>
            </a:xfrm>
            <a:custGeom>
              <a:avLst/>
              <a:gdLst/>
              <a:ahLst/>
              <a:cxnLst/>
              <a:rect l="l" t="t" r="r" b="b"/>
              <a:pathLst>
                <a:path w="23127" h="8192" extrusionOk="0">
                  <a:moveTo>
                    <a:pt x="22725" y="1"/>
                  </a:moveTo>
                  <a:cubicBezTo>
                    <a:pt x="20824" y="777"/>
                    <a:pt x="18817" y="1312"/>
                    <a:pt x="16836" y="2008"/>
                  </a:cubicBezTo>
                  <a:cubicBezTo>
                    <a:pt x="14909" y="2677"/>
                    <a:pt x="12875" y="3106"/>
                    <a:pt x="10921" y="3748"/>
                  </a:cubicBezTo>
                  <a:cubicBezTo>
                    <a:pt x="8994" y="4364"/>
                    <a:pt x="7227" y="5247"/>
                    <a:pt x="5354" y="5836"/>
                  </a:cubicBezTo>
                  <a:cubicBezTo>
                    <a:pt x="3668" y="6371"/>
                    <a:pt x="2008" y="7040"/>
                    <a:pt x="536" y="7736"/>
                  </a:cubicBezTo>
                  <a:cubicBezTo>
                    <a:pt x="402" y="7790"/>
                    <a:pt x="1" y="7790"/>
                    <a:pt x="27" y="8084"/>
                  </a:cubicBezTo>
                  <a:cubicBezTo>
                    <a:pt x="509" y="8191"/>
                    <a:pt x="937" y="7843"/>
                    <a:pt x="1366" y="7683"/>
                  </a:cubicBezTo>
                  <a:cubicBezTo>
                    <a:pt x="1794" y="7495"/>
                    <a:pt x="2276" y="7281"/>
                    <a:pt x="2731" y="7120"/>
                  </a:cubicBezTo>
                  <a:cubicBezTo>
                    <a:pt x="5595" y="6023"/>
                    <a:pt x="8566" y="5060"/>
                    <a:pt x="11483" y="4096"/>
                  </a:cubicBezTo>
                  <a:cubicBezTo>
                    <a:pt x="14829" y="2972"/>
                    <a:pt x="18630" y="2035"/>
                    <a:pt x="21815" y="724"/>
                  </a:cubicBezTo>
                  <a:cubicBezTo>
                    <a:pt x="22163" y="563"/>
                    <a:pt x="23126" y="429"/>
                    <a:pt x="22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5" name="Google Shape;1765;p57"/>
            <p:cNvSpPr/>
            <p:nvPr/>
          </p:nvSpPr>
          <p:spPr>
            <a:xfrm>
              <a:off x="6132391" y="2658551"/>
              <a:ext cx="137886" cy="327476"/>
            </a:xfrm>
            <a:custGeom>
              <a:avLst/>
              <a:gdLst/>
              <a:ahLst/>
              <a:cxnLst/>
              <a:rect l="l" t="t" r="r" b="b"/>
              <a:pathLst>
                <a:path w="2142" h="5087" extrusionOk="0">
                  <a:moveTo>
                    <a:pt x="1794" y="1"/>
                  </a:moveTo>
                  <a:cubicBezTo>
                    <a:pt x="1178" y="1259"/>
                    <a:pt x="0" y="3507"/>
                    <a:pt x="937" y="5086"/>
                  </a:cubicBezTo>
                  <a:cubicBezTo>
                    <a:pt x="723" y="3721"/>
                    <a:pt x="884" y="2945"/>
                    <a:pt x="1232" y="1955"/>
                  </a:cubicBezTo>
                  <a:cubicBezTo>
                    <a:pt x="1499" y="1259"/>
                    <a:pt x="1553" y="509"/>
                    <a:pt x="2142" y="376"/>
                  </a:cubicBezTo>
                  <a:cubicBezTo>
                    <a:pt x="2088" y="188"/>
                    <a:pt x="1981" y="81"/>
                    <a:pt x="17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6" name="Google Shape;1766;p57"/>
            <p:cNvSpPr/>
            <p:nvPr/>
          </p:nvSpPr>
          <p:spPr>
            <a:xfrm>
              <a:off x="6738844" y="2684430"/>
              <a:ext cx="1490481" cy="560063"/>
            </a:xfrm>
            <a:custGeom>
              <a:avLst/>
              <a:gdLst/>
              <a:ahLst/>
              <a:cxnLst/>
              <a:rect l="l" t="t" r="r" b="b"/>
              <a:pathLst>
                <a:path w="23154" h="8700" extrusionOk="0">
                  <a:moveTo>
                    <a:pt x="22886" y="27"/>
                  </a:moveTo>
                  <a:cubicBezTo>
                    <a:pt x="22457" y="214"/>
                    <a:pt x="21922" y="429"/>
                    <a:pt x="21360" y="643"/>
                  </a:cubicBezTo>
                  <a:cubicBezTo>
                    <a:pt x="17988" y="1794"/>
                    <a:pt x="14535" y="2677"/>
                    <a:pt x="11082" y="3908"/>
                  </a:cubicBezTo>
                  <a:cubicBezTo>
                    <a:pt x="7522" y="5166"/>
                    <a:pt x="4203" y="6692"/>
                    <a:pt x="670" y="7950"/>
                  </a:cubicBezTo>
                  <a:cubicBezTo>
                    <a:pt x="563" y="7976"/>
                    <a:pt x="1" y="7976"/>
                    <a:pt x="215" y="8351"/>
                  </a:cubicBezTo>
                  <a:cubicBezTo>
                    <a:pt x="376" y="8699"/>
                    <a:pt x="1393" y="8084"/>
                    <a:pt x="1527" y="8030"/>
                  </a:cubicBezTo>
                  <a:cubicBezTo>
                    <a:pt x="3079" y="7414"/>
                    <a:pt x="4364" y="6852"/>
                    <a:pt x="5729" y="6344"/>
                  </a:cubicBezTo>
                  <a:cubicBezTo>
                    <a:pt x="7629" y="5648"/>
                    <a:pt x="9610" y="4845"/>
                    <a:pt x="11457" y="4203"/>
                  </a:cubicBezTo>
                  <a:cubicBezTo>
                    <a:pt x="15070" y="2971"/>
                    <a:pt x="19112" y="1954"/>
                    <a:pt x="22484" y="536"/>
                  </a:cubicBezTo>
                  <a:cubicBezTo>
                    <a:pt x="22618" y="455"/>
                    <a:pt x="23153" y="429"/>
                    <a:pt x="22939" y="54"/>
                  </a:cubicBezTo>
                  <a:cubicBezTo>
                    <a:pt x="22939" y="27"/>
                    <a:pt x="22939" y="0"/>
                    <a:pt x="229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7" name="Google Shape;1767;p57"/>
            <p:cNvSpPr/>
            <p:nvPr/>
          </p:nvSpPr>
          <p:spPr>
            <a:xfrm>
              <a:off x="6180606" y="2694730"/>
              <a:ext cx="120698" cy="339514"/>
            </a:xfrm>
            <a:custGeom>
              <a:avLst/>
              <a:gdLst/>
              <a:ahLst/>
              <a:cxnLst/>
              <a:rect l="l" t="t" r="r" b="b"/>
              <a:pathLst>
                <a:path w="1875" h="5274" extrusionOk="0">
                  <a:moveTo>
                    <a:pt x="1553" y="1"/>
                  </a:moveTo>
                  <a:cubicBezTo>
                    <a:pt x="831" y="1259"/>
                    <a:pt x="1" y="3400"/>
                    <a:pt x="804" y="5274"/>
                  </a:cubicBezTo>
                  <a:cubicBezTo>
                    <a:pt x="670" y="3427"/>
                    <a:pt x="911" y="1312"/>
                    <a:pt x="1875" y="215"/>
                  </a:cubicBezTo>
                  <a:cubicBezTo>
                    <a:pt x="1741" y="188"/>
                    <a:pt x="1741" y="1"/>
                    <a:pt x="15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8" name="Google Shape;1768;p57"/>
            <p:cNvSpPr/>
            <p:nvPr/>
          </p:nvSpPr>
          <p:spPr>
            <a:xfrm>
              <a:off x="6254699" y="2737861"/>
              <a:ext cx="249894" cy="491117"/>
            </a:xfrm>
            <a:custGeom>
              <a:avLst/>
              <a:gdLst/>
              <a:ahLst/>
              <a:cxnLst/>
              <a:rect l="l" t="t" r="r" b="b"/>
              <a:pathLst>
                <a:path w="3882" h="7629" extrusionOk="0">
                  <a:moveTo>
                    <a:pt x="1071" y="0"/>
                  </a:moveTo>
                  <a:cubicBezTo>
                    <a:pt x="536" y="1151"/>
                    <a:pt x="1" y="2570"/>
                    <a:pt x="161" y="4256"/>
                  </a:cubicBezTo>
                  <a:cubicBezTo>
                    <a:pt x="991" y="5219"/>
                    <a:pt x="1982" y="6370"/>
                    <a:pt x="2865" y="7254"/>
                  </a:cubicBezTo>
                  <a:cubicBezTo>
                    <a:pt x="2945" y="7361"/>
                    <a:pt x="3052" y="7628"/>
                    <a:pt x="3213" y="7521"/>
                  </a:cubicBezTo>
                  <a:cubicBezTo>
                    <a:pt x="2784" y="6022"/>
                    <a:pt x="3079" y="3908"/>
                    <a:pt x="3882" y="3025"/>
                  </a:cubicBezTo>
                  <a:cubicBezTo>
                    <a:pt x="3052" y="1927"/>
                    <a:pt x="2062" y="964"/>
                    <a:pt x="1071" y="0"/>
                  </a:cubicBezTo>
                  <a:close/>
                  <a:moveTo>
                    <a:pt x="2142" y="4550"/>
                  </a:moveTo>
                  <a:cubicBezTo>
                    <a:pt x="1687" y="4577"/>
                    <a:pt x="857" y="4229"/>
                    <a:pt x="964" y="3640"/>
                  </a:cubicBezTo>
                  <a:cubicBezTo>
                    <a:pt x="1152" y="2810"/>
                    <a:pt x="2784" y="3854"/>
                    <a:pt x="2142" y="455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9" name="Google Shape;1769;p57"/>
            <p:cNvSpPr/>
            <p:nvPr/>
          </p:nvSpPr>
          <p:spPr>
            <a:xfrm>
              <a:off x="6764722" y="2736123"/>
              <a:ext cx="1474903" cy="577251"/>
            </a:xfrm>
            <a:custGeom>
              <a:avLst/>
              <a:gdLst/>
              <a:ahLst/>
              <a:cxnLst/>
              <a:rect l="l" t="t" r="r" b="b"/>
              <a:pathLst>
                <a:path w="22912" h="8967" extrusionOk="0">
                  <a:moveTo>
                    <a:pt x="22644" y="81"/>
                  </a:moveTo>
                  <a:cubicBezTo>
                    <a:pt x="21306" y="937"/>
                    <a:pt x="19807" y="1178"/>
                    <a:pt x="18148" y="1713"/>
                  </a:cubicBezTo>
                  <a:cubicBezTo>
                    <a:pt x="17291" y="2008"/>
                    <a:pt x="16435" y="2222"/>
                    <a:pt x="15605" y="2490"/>
                  </a:cubicBezTo>
                  <a:cubicBezTo>
                    <a:pt x="12232" y="3533"/>
                    <a:pt x="8967" y="4765"/>
                    <a:pt x="5835" y="6023"/>
                  </a:cubicBezTo>
                  <a:cubicBezTo>
                    <a:pt x="3855" y="6799"/>
                    <a:pt x="2115" y="7816"/>
                    <a:pt x="0" y="8324"/>
                  </a:cubicBezTo>
                  <a:cubicBezTo>
                    <a:pt x="27" y="8512"/>
                    <a:pt x="134" y="8646"/>
                    <a:pt x="161" y="8833"/>
                  </a:cubicBezTo>
                  <a:cubicBezTo>
                    <a:pt x="643" y="8967"/>
                    <a:pt x="1098" y="8619"/>
                    <a:pt x="1526" y="8458"/>
                  </a:cubicBezTo>
                  <a:cubicBezTo>
                    <a:pt x="3025" y="7976"/>
                    <a:pt x="4390" y="7441"/>
                    <a:pt x="5835" y="6879"/>
                  </a:cubicBezTo>
                  <a:cubicBezTo>
                    <a:pt x="7682" y="6183"/>
                    <a:pt x="9502" y="5273"/>
                    <a:pt x="11403" y="4631"/>
                  </a:cubicBezTo>
                  <a:cubicBezTo>
                    <a:pt x="15284" y="3319"/>
                    <a:pt x="19245" y="2142"/>
                    <a:pt x="22912" y="455"/>
                  </a:cubicBezTo>
                  <a:cubicBezTo>
                    <a:pt x="22832" y="375"/>
                    <a:pt x="22805" y="214"/>
                    <a:pt x="22805" y="81"/>
                  </a:cubicBezTo>
                  <a:cubicBezTo>
                    <a:pt x="22778" y="0"/>
                    <a:pt x="22725" y="107"/>
                    <a:pt x="22644" y="8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0" name="Google Shape;1770;p57"/>
            <p:cNvSpPr/>
            <p:nvPr/>
          </p:nvSpPr>
          <p:spPr>
            <a:xfrm>
              <a:off x="6780236" y="2782602"/>
              <a:ext cx="1462865" cy="572165"/>
            </a:xfrm>
            <a:custGeom>
              <a:avLst/>
              <a:gdLst/>
              <a:ahLst/>
              <a:cxnLst/>
              <a:rect l="l" t="t" r="r" b="b"/>
              <a:pathLst>
                <a:path w="22725" h="8888" extrusionOk="0">
                  <a:moveTo>
                    <a:pt x="22617" y="28"/>
                  </a:moveTo>
                  <a:cubicBezTo>
                    <a:pt x="20771" y="804"/>
                    <a:pt x="18870" y="1553"/>
                    <a:pt x="16943" y="2223"/>
                  </a:cubicBezTo>
                  <a:cubicBezTo>
                    <a:pt x="15016" y="2892"/>
                    <a:pt x="13089" y="3561"/>
                    <a:pt x="11162" y="4230"/>
                  </a:cubicBezTo>
                  <a:cubicBezTo>
                    <a:pt x="9261" y="4872"/>
                    <a:pt x="7441" y="5729"/>
                    <a:pt x="5594" y="6425"/>
                  </a:cubicBezTo>
                  <a:cubicBezTo>
                    <a:pt x="3935" y="7040"/>
                    <a:pt x="2249" y="7629"/>
                    <a:pt x="643" y="8245"/>
                  </a:cubicBezTo>
                  <a:cubicBezTo>
                    <a:pt x="509" y="8298"/>
                    <a:pt x="0" y="8325"/>
                    <a:pt x="161" y="8673"/>
                  </a:cubicBezTo>
                  <a:cubicBezTo>
                    <a:pt x="322" y="8887"/>
                    <a:pt x="643" y="8673"/>
                    <a:pt x="777" y="8620"/>
                  </a:cubicBezTo>
                  <a:cubicBezTo>
                    <a:pt x="4256" y="7174"/>
                    <a:pt x="7869" y="5836"/>
                    <a:pt x="11376" y="4471"/>
                  </a:cubicBezTo>
                  <a:cubicBezTo>
                    <a:pt x="15176" y="2999"/>
                    <a:pt x="19165" y="1821"/>
                    <a:pt x="22724" y="135"/>
                  </a:cubicBezTo>
                  <a:cubicBezTo>
                    <a:pt x="22698" y="55"/>
                    <a:pt x="22698" y="1"/>
                    <a:pt x="22617" y="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1" name="Google Shape;1771;p57"/>
            <p:cNvSpPr/>
            <p:nvPr/>
          </p:nvSpPr>
          <p:spPr>
            <a:xfrm>
              <a:off x="6783648" y="2851548"/>
              <a:ext cx="1530070" cy="613494"/>
            </a:xfrm>
            <a:custGeom>
              <a:avLst/>
              <a:gdLst/>
              <a:ahLst/>
              <a:cxnLst/>
              <a:rect l="l" t="t" r="r" b="b"/>
              <a:pathLst>
                <a:path w="23769" h="9530" extrusionOk="0">
                  <a:moveTo>
                    <a:pt x="23689" y="27"/>
                  </a:moveTo>
                  <a:cubicBezTo>
                    <a:pt x="21842" y="1018"/>
                    <a:pt x="19674" y="1553"/>
                    <a:pt x="17639" y="2436"/>
                  </a:cubicBezTo>
                  <a:cubicBezTo>
                    <a:pt x="15712" y="3266"/>
                    <a:pt x="13651" y="3908"/>
                    <a:pt x="11671" y="4685"/>
                  </a:cubicBezTo>
                  <a:cubicBezTo>
                    <a:pt x="8138" y="6050"/>
                    <a:pt x="4578" y="7281"/>
                    <a:pt x="1286" y="8726"/>
                  </a:cubicBezTo>
                  <a:cubicBezTo>
                    <a:pt x="884" y="8887"/>
                    <a:pt x="108" y="8914"/>
                    <a:pt x="1" y="9529"/>
                  </a:cubicBezTo>
                  <a:cubicBezTo>
                    <a:pt x="7522" y="6183"/>
                    <a:pt x="16060" y="3427"/>
                    <a:pt x="23769" y="134"/>
                  </a:cubicBezTo>
                  <a:cubicBezTo>
                    <a:pt x="23769" y="54"/>
                    <a:pt x="23769" y="1"/>
                    <a:pt x="23689" y="2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2" name="Google Shape;1772;p57"/>
            <p:cNvSpPr/>
            <p:nvPr/>
          </p:nvSpPr>
          <p:spPr>
            <a:xfrm>
              <a:off x="6666490" y="3016991"/>
              <a:ext cx="15578" cy="41393"/>
            </a:xfrm>
            <a:custGeom>
              <a:avLst/>
              <a:gdLst/>
              <a:ahLst/>
              <a:cxnLst/>
              <a:rect l="l" t="t" r="r" b="b"/>
              <a:pathLst>
                <a:path w="242" h="643" extrusionOk="0">
                  <a:moveTo>
                    <a:pt x="188" y="27"/>
                  </a:moveTo>
                  <a:cubicBezTo>
                    <a:pt x="1" y="80"/>
                    <a:pt x="54" y="375"/>
                    <a:pt x="1" y="589"/>
                  </a:cubicBezTo>
                  <a:cubicBezTo>
                    <a:pt x="54" y="616"/>
                    <a:pt x="135" y="642"/>
                    <a:pt x="242" y="616"/>
                  </a:cubicBezTo>
                  <a:cubicBezTo>
                    <a:pt x="135" y="321"/>
                    <a:pt x="242" y="241"/>
                    <a:pt x="18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3" name="Google Shape;1773;p57"/>
            <p:cNvSpPr/>
            <p:nvPr/>
          </p:nvSpPr>
          <p:spPr>
            <a:xfrm>
              <a:off x="6451164" y="3030768"/>
              <a:ext cx="53429" cy="246427"/>
            </a:xfrm>
            <a:custGeom>
              <a:avLst/>
              <a:gdLst/>
              <a:ahLst/>
              <a:cxnLst/>
              <a:rect l="l" t="t" r="r" b="b"/>
              <a:pathLst>
                <a:path w="830" h="3828" extrusionOk="0">
                  <a:moveTo>
                    <a:pt x="589" y="0"/>
                  </a:moveTo>
                  <a:cubicBezTo>
                    <a:pt x="0" y="1098"/>
                    <a:pt x="348" y="2918"/>
                    <a:pt x="830" y="3828"/>
                  </a:cubicBezTo>
                  <a:cubicBezTo>
                    <a:pt x="616" y="2677"/>
                    <a:pt x="428" y="1205"/>
                    <a:pt x="5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4" name="Google Shape;1774;p57"/>
            <p:cNvSpPr/>
            <p:nvPr/>
          </p:nvSpPr>
          <p:spPr>
            <a:xfrm>
              <a:off x="6663078" y="3068685"/>
              <a:ext cx="22466" cy="15514"/>
            </a:xfrm>
            <a:custGeom>
              <a:avLst/>
              <a:gdLst/>
              <a:ahLst/>
              <a:cxnLst/>
              <a:rect l="l" t="t" r="r" b="b"/>
              <a:pathLst>
                <a:path w="349" h="241" extrusionOk="0">
                  <a:moveTo>
                    <a:pt x="54" y="27"/>
                  </a:moveTo>
                  <a:cubicBezTo>
                    <a:pt x="54" y="107"/>
                    <a:pt x="27" y="187"/>
                    <a:pt x="0" y="241"/>
                  </a:cubicBezTo>
                  <a:lnTo>
                    <a:pt x="295" y="241"/>
                  </a:lnTo>
                  <a:cubicBezTo>
                    <a:pt x="348" y="54"/>
                    <a:pt x="214" y="0"/>
                    <a:pt x="54" y="2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5" name="Google Shape;1775;p57"/>
            <p:cNvSpPr/>
            <p:nvPr/>
          </p:nvSpPr>
          <p:spPr>
            <a:xfrm>
              <a:off x="6661340" y="3096237"/>
              <a:ext cx="25942" cy="31093"/>
            </a:xfrm>
            <a:custGeom>
              <a:avLst/>
              <a:gdLst/>
              <a:ahLst/>
              <a:cxnLst/>
              <a:rect l="l" t="t" r="r" b="b"/>
              <a:pathLst>
                <a:path w="403" h="483" extrusionOk="0">
                  <a:moveTo>
                    <a:pt x="241" y="0"/>
                  </a:moveTo>
                  <a:cubicBezTo>
                    <a:pt x="215" y="107"/>
                    <a:pt x="54" y="54"/>
                    <a:pt x="27" y="107"/>
                  </a:cubicBezTo>
                  <a:cubicBezTo>
                    <a:pt x="1" y="268"/>
                    <a:pt x="54" y="348"/>
                    <a:pt x="81" y="482"/>
                  </a:cubicBezTo>
                  <a:cubicBezTo>
                    <a:pt x="188" y="455"/>
                    <a:pt x="295" y="402"/>
                    <a:pt x="375" y="375"/>
                  </a:cubicBezTo>
                  <a:cubicBezTo>
                    <a:pt x="348" y="241"/>
                    <a:pt x="402" y="27"/>
                    <a:pt x="215" y="2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6" name="Google Shape;1776;p57"/>
            <p:cNvSpPr/>
            <p:nvPr/>
          </p:nvSpPr>
          <p:spPr>
            <a:xfrm>
              <a:off x="6669966" y="3135828"/>
              <a:ext cx="20728" cy="27681"/>
            </a:xfrm>
            <a:custGeom>
              <a:avLst/>
              <a:gdLst/>
              <a:ahLst/>
              <a:cxnLst/>
              <a:rect l="l" t="t" r="r" b="b"/>
              <a:pathLst>
                <a:path w="322" h="430" extrusionOk="0">
                  <a:moveTo>
                    <a:pt x="188" y="1"/>
                  </a:moveTo>
                  <a:cubicBezTo>
                    <a:pt x="188" y="108"/>
                    <a:pt x="27" y="28"/>
                    <a:pt x="0" y="108"/>
                  </a:cubicBezTo>
                  <a:lnTo>
                    <a:pt x="0" y="429"/>
                  </a:lnTo>
                  <a:cubicBezTo>
                    <a:pt x="107" y="402"/>
                    <a:pt x="214" y="349"/>
                    <a:pt x="295" y="322"/>
                  </a:cubicBezTo>
                  <a:cubicBezTo>
                    <a:pt x="322" y="162"/>
                    <a:pt x="295" y="54"/>
                    <a:pt x="1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7" name="Google Shape;1777;p57"/>
            <p:cNvSpPr/>
            <p:nvPr/>
          </p:nvSpPr>
          <p:spPr>
            <a:xfrm>
              <a:off x="6609649" y="3149668"/>
              <a:ext cx="120698" cy="318785"/>
            </a:xfrm>
            <a:custGeom>
              <a:avLst/>
              <a:gdLst/>
              <a:ahLst/>
              <a:cxnLst/>
              <a:rect l="l" t="t" r="r" b="b"/>
              <a:pathLst>
                <a:path w="1875" h="4952" extrusionOk="0">
                  <a:moveTo>
                    <a:pt x="215" y="0"/>
                  </a:moveTo>
                  <a:cubicBezTo>
                    <a:pt x="1" y="2088"/>
                    <a:pt x="750" y="3640"/>
                    <a:pt x="1499" y="4952"/>
                  </a:cubicBezTo>
                  <a:cubicBezTo>
                    <a:pt x="1874" y="4738"/>
                    <a:pt x="1499" y="4229"/>
                    <a:pt x="1392" y="3881"/>
                  </a:cubicBezTo>
                  <a:cubicBezTo>
                    <a:pt x="991" y="2570"/>
                    <a:pt x="589" y="1178"/>
                    <a:pt x="2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8" name="Google Shape;1778;p57"/>
            <p:cNvSpPr/>
            <p:nvPr/>
          </p:nvSpPr>
          <p:spPr>
            <a:xfrm>
              <a:off x="6671704" y="3172071"/>
              <a:ext cx="27616" cy="36243"/>
            </a:xfrm>
            <a:custGeom>
              <a:avLst/>
              <a:gdLst/>
              <a:ahLst/>
              <a:cxnLst/>
              <a:rect l="l" t="t" r="r" b="b"/>
              <a:pathLst>
                <a:path w="429" h="563" extrusionOk="0">
                  <a:moveTo>
                    <a:pt x="27" y="161"/>
                  </a:moveTo>
                  <a:cubicBezTo>
                    <a:pt x="107" y="214"/>
                    <a:pt x="54" y="428"/>
                    <a:pt x="107" y="509"/>
                  </a:cubicBezTo>
                  <a:cubicBezTo>
                    <a:pt x="268" y="562"/>
                    <a:pt x="295" y="455"/>
                    <a:pt x="428" y="455"/>
                  </a:cubicBezTo>
                  <a:cubicBezTo>
                    <a:pt x="348" y="321"/>
                    <a:pt x="402" y="80"/>
                    <a:pt x="268" y="0"/>
                  </a:cubicBezTo>
                  <a:cubicBezTo>
                    <a:pt x="241" y="107"/>
                    <a:pt x="27" y="54"/>
                    <a:pt x="0" y="16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9" name="Google Shape;1779;p57"/>
            <p:cNvSpPr/>
            <p:nvPr/>
          </p:nvSpPr>
          <p:spPr>
            <a:xfrm>
              <a:off x="6685480" y="3216811"/>
              <a:ext cx="27616" cy="41458"/>
            </a:xfrm>
            <a:custGeom>
              <a:avLst/>
              <a:gdLst/>
              <a:ahLst/>
              <a:cxnLst/>
              <a:rect l="l" t="t" r="r" b="b"/>
              <a:pathLst>
                <a:path w="429" h="644" extrusionOk="0">
                  <a:moveTo>
                    <a:pt x="0" y="81"/>
                  </a:moveTo>
                  <a:cubicBezTo>
                    <a:pt x="27" y="322"/>
                    <a:pt x="54" y="536"/>
                    <a:pt x="214" y="643"/>
                  </a:cubicBezTo>
                  <a:cubicBezTo>
                    <a:pt x="214" y="536"/>
                    <a:pt x="429" y="617"/>
                    <a:pt x="402" y="483"/>
                  </a:cubicBezTo>
                  <a:cubicBezTo>
                    <a:pt x="321" y="376"/>
                    <a:pt x="348" y="135"/>
                    <a:pt x="268" y="28"/>
                  </a:cubicBezTo>
                  <a:cubicBezTo>
                    <a:pt x="134" y="1"/>
                    <a:pt x="54" y="28"/>
                    <a:pt x="0" y="8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0" name="Google Shape;1780;p57"/>
            <p:cNvSpPr/>
            <p:nvPr/>
          </p:nvSpPr>
          <p:spPr>
            <a:xfrm>
              <a:off x="6699255" y="3268505"/>
              <a:ext cx="29354" cy="29355"/>
            </a:xfrm>
            <a:custGeom>
              <a:avLst/>
              <a:gdLst/>
              <a:ahLst/>
              <a:cxnLst/>
              <a:rect l="l" t="t" r="r" b="b"/>
              <a:pathLst>
                <a:path w="456" h="456" extrusionOk="0">
                  <a:moveTo>
                    <a:pt x="107" y="1"/>
                  </a:moveTo>
                  <a:cubicBezTo>
                    <a:pt x="0" y="108"/>
                    <a:pt x="81" y="429"/>
                    <a:pt x="241" y="456"/>
                  </a:cubicBezTo>
                  <a:cubicBezTo>
                    <a:pt x="455" y="402"/>
                    <a:pt x="295" y="135"/>
                    <a:pt x="24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1" name="Google Shape;1781;p57"/>
            <p:cNvSpPr/>
            <p:nvPr/>
          </p:nvSpPr>
          <p:spPr>
            <a:xfrm>
              <a:off x="6714769" y="3308160"/>
              <a:ext cx="20728" cy="27617"/>
            </a:xfrm>
            <a:custGeom>
              <a:avLst/>
              <a:gdLst/>
              <a:ahLst/>
              <a:cxnLst/>
              <a:rect l="l" t="t" r="r" b="b"/>
              <a:pathLst>
                <a:path w="322" h="429" extrusionOk="0">
                  <a:moveTo>
                    <a:pt x="54" y="54"/>
                  </a:moveTo>
                  <a:cubicBezTo>
                    <a:pt x="0" y="108"/>
                    <a:pt x="54" y="429"/>
                    <a:pt x="268" y="402"/>
                  </a:cubicBezTo>
                  <a:cubicBezTo>
                    <a:pt x="321" y="322"/>
                    <a:pt x="295" y="0"/>
                    <a:pt x="54" y="5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2" name="Google Shape;1782;p57"/>
            <p:cNvSpPr/>
            <p:nvPr/>
          </p:nvSpPr>
          <p:spPr>
            <a:xfrm>
              <a:off x="6728545" y="3346076"/>
              <a:ext cx="24204" cy="31093"/>
            </a:xfrm>
            <a:custGeom>
              <a:avLst/>
              <a:gdLst/>
              <a:ahLst/>
              <a:cxnLst/>
              <a:rect l="l" t="t" r="r" b="b"/>
              <a:pathLst>
                <a:path w="376" h="483" extrusionOk="0">
                  <a:moveTo>
                    <a:pt x="0" y="107"/>
                  </a:moveTo>
                  <a:cubicBezTo>
                    <a:pt x="134" y="188"/>
                    <a:pt x="54" y="455"/>
                    <a:pt x="215" y="482"/>
                  </a:cubicBezTo>
                  <a:cubicBezTo>
                    <a:pt x="375" y="348"/>
                    <a:pt x="215" y="241"/>
                    <a:pt x="215" y="27"/>
                  </a:cubicBezTo>
                  <a:cubicBezTo>
                    <a:pt x="81" y="0"/>
                    <a:pt x="27" y="27"/>
                    <a:pt x="0" y="10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3" name="Google Shape;1783;p57"/>
            <p:cNvSpPr/>
            <p:nvPr/>
          </p:nvSpPr>
          <p:spPr>
            <a:xfrm>
              <a:off x="5346725" y="1007912"/>
              <a:ext cx="2858461" cy="1888505"/>
            </a:xfrm>
            <a:custGeom>
              <a:avLst/>
              <a:gdLst/>
              <a:ahLst/>
              <a:cxnLst/>
              <a:rect l="l" t="t" r="r" b="b"/>
              <a:pathLst>
                <a:path w="44405" h="29336" extrusionOk="0">
                  <a:moveTo>
                    <a:pt x="31691" y="8164"/>
                  </a:moveTo>
                  <a:cubicBezTo>
                    <a:pt x="31102" y="7548"/>
                    <a:pt x="30593" y="6879"/>
                    <a:pt x="30005" y="6290"/>
                  </a:cubicBezTo>
                  <a:cubicBezTo>
                    <a:pt x="29496" y="5755"/>
                    <a:pt x="28934" y="5354"/>
                    <a:pt x="28425" y="4791"/>
                  </a:cubicBezTo>
                  <a:cubicBezTo>
                    <a:pt x="27435" y="3748"/>
                    <a:pt x="26632" y="2597"/>
                    <a:pt x="25615" y="1473"/>
                  </a:cubicBezTo>
                  <a:cubicBezTo>
                    <a:pt x="25240" y="1071"/>
                    <a:pt x="24357" y="81"/>
                    <a:pt x="23982" y="54"/>
                  </a:cubicBezTo>
                  <a:cubicBezTo>
                    <a:pt x="23688" y="0"/>
                    <a:pt x="23527" y="54"/>
                    <a:pt x="23420" y="81"/>
                  </a:cubicBezTo>
                  <a:cubicBezTo>
                    <a:pt x="21386" y="589"/>
                    <a:pt x="19325" y="910"/>
                    <a:pt x="17318" y="1312"/>
                  </a:cubicBezTo>
                  <a:cubicBezTo>
                    <a:pt x="16381" y="1526"/>
                    <a:pt x="15498" y="1954"/>
                    <a:pt x="14561" y="2249"/>
                  </a:cubicBezTo>
                  <a:cubicBezTo>
                    <a:pt x="9823" y="3721"/>
                    <a:pt x="5032" y="4765"/>
                    <a:pt x="0" y="6023"/>
                  </a:cubicBezTo>
                  <a:cubicBezTo>
                    <a:pt x="536" y="7200"/>
                    <a:pt x="1526" y="8057"/>
                    <a:pt x="2409" y="8994"/>
                  </a:cubicBezTo>
                  <a:cubicBezTo>
                    <a:pt x="3266" y="9904"/>
                    <a:pt x="4122" y="10921"/>
                    <a:pt x="5006" y="11858"/>
                  </a:cubicBezTo>
                  <a:cubicBezTo>
                    <a:pt x="6772" y="13704"/>
                    <a:pt x="8539" y="15632"/>
                    <a:pt x="10171" y="17666"/>
                  </a:cubicBezTo>
                  <a:cubicBezTo>
                    <a:pt x="11724" y="19646"/>
                    <a:pt x="13463" y="21707"/>
                    <a:pt x="15284" y="23501"/>
                  </a:cubicBezTo>
                  <a:cubicBezTo>
                    <a:pt x="16595" y="24812"/>
                    <a:pt x="18014" y="26284"/>
                    <a:pt x="19325" y="27703"/>
                  </a:cubicBezTo>
                  <a:cubicBezTo>
                    <a:pt x="19753" y="28158"/>
                    <a:pt x="20235" y="29014"/>
                    <a:pt x="20637" y="29121"/>
                  </a:cubicBezTo>
                  <a:cubicBezTo>
                    <a:pt x="21386" y="29336"/>
                    <a:pt x="21895" y="28907"/>
                    <a:pt x="22591" y="28613"/>
                  </a:cubicBezTo>
                  <a:cubicBezTo>
                    <a:pt x="24036" y="27997"/>
                    <a:pt x="25508" y="27248"/>
                    <a:pt x="26739" y="26739"/>
                  </a:cubicBezTo>
                  <a:cubicBezTo>
                    <a:pt x="28693" y="25883"/>
                    <a:pt x="30674" y="25294"/>
                    <a:pt x="32467" y="24437"/>
                  </a:cubicBezTo>
                  <a:cubicBezTo>
                    <a:pt x="34341" y="23501"/>
                    <a:pt x="36214" y="22778"/>
                    <a:pt x="38222" y="22189"/>
                  </a:cubicBezTo>
                  <a:cubicBezTo>
                    <a:pt x="40309" y="21573"/>
                    <a:pt x="42424" y="21145"/>
                    <a:pt x="44405" y="20342"/>
                  </a:cubicBezTo>
                  <a:cubicBezTo>
                    <a:pt x="40283" y="16542"/>
                    <a:pt x="35599" y="12366"/>
                    <a:pt x="31691" y="8164"/>
                  </a:cubicBezTo>
                  <a:close/>
                  <a:moveTo>
                    <a:pt x="23099" y="696"/>
                  </a:moveTo>
                  <a:cubicBezTo>
                    <a:pt x="23260" y="509"/>
                    <a:pt x="23688" y="429"/>
                    <a:pt x="23875" y="643"/>
                  </a:cubicBezTo>
                  <a:cubicBezTo>
                    <a:pt x="24116" y="1473"/>
                    <a:pt x="22912" y="1526"/>
                    <a:pt x="23099" y="696"/>
                  </a:cubicBezTo>
                  <a:close/>
                  <a:moveTo>
                    <a:pt x="23099" y="1473"/>
                  </a:moveTo>
                  <a:cubicBezTo>
                    <a:pt x="23822" y="1580"/>
                    <a:pt x="24170" y="1285"/>
                    <a:pt x="24625" y="1125"/>
                  </a:cubicBezTo>
                  <a:cubicBezTo>
                    <a:pt x="24304" y="1954"/>
                    <a:pt x="22350" y="1928"/>
                    <a:pt x="22189" y="964"/>
                  </a:cubicBezTo>
                  <a:cubicBezTo>
                    <a:pt x="22591" y="1018"/>
                    <a:pt x="22778" y="1339"/>
                    <a:pt x="23099" y="1473"/>
                  </a:cubicBezTo>
                  <a:close/>
                  <a:moveTo>
                    <a:pt x="2757" y="7548"/>
                  </a:moveTo>
                  <a:cubicBezTo>
                    <a:pt x="2035" y="7682"/>
                    <a:pt x="2115" y="6210"/>
                    <a:pt x="2971" y="6692"/>
                  </a:cubicBezTo>
                  <a:cubicBezTo>
                    <a:pt x="3185" y="7013"/>
                    <a:pt x="3052" y="7495"/>
                    <a:pt x="2757" y="7548"/>
                  </a:cubicBezTo>
                  <a:close/>
                  <a:moveTo>
                    <a:pt x="20396" y="27221"/>
                  </a:moveTo>
                  <a:cubicBezTo>
                    <a:pt x="20717" y="26766"/>
                    <a:pt x="21386" y="27275"/>
                    <a:pt x="21359" y="27649"/>
                  </a:cubicBezTo>
                  <a:cubicBezTo>
                    <a:pt x="21306" y="28265"/>
                    <a:pt x="20235" y="28024"/>
                    <a:pt x="20396" y="27221"/>
                  </a:cubicBezTo>
                  <a:close/>
                  <a:moveTo>
                    <a:pt x="21252" y="26766"/>
                  </a:moveTo>
                  <a:cubicBezTo>
                    <a:pt x="21199" y="26739"/>
                    <a:pt x="21252" y="26579"/>
                    <a:pt x="21172" y="26579"/>
                  </a:cubicBezTo>
                  <a:cubicBezTo>
                    <a:pt x="20610" y="26552"/>
                    <a:pt x="20128" y="26605"/>
                    <a:pt x="19834" y="26820"/>
                  </a:cubicBezTo>
                  <a:cubicBezTo>
                    <a:pt x="19834" y="26284"/>
                    <a:pt x="20556" y="26204"/>
                    <a:pt x="21118" y="26257"/>
                  </a:cubicBezTo>
                  <a:cubicBezTo>
                    <a:pt x="21921" y="26365"/>
                    <a:pt x="23046" y="27034"/>
                    <a:pt x="23046" y="27649"/>
                  </a:cubicBezTo>
                  <a:cubicBezTo>
                    <a:pt x="22350" y="27462"/>
                    <a:pt x="22082" y="26846"/>
                    <a:pt x="21252" y="26766"/>
                  </a:cubicBezTo>
                  <a:close/>
                  <a:moveTo>
                    <a:pt x="41193" y="20637"/>
                  </a:moveTo>
                  <a:cubicBezTo>
                    <a:pt x="40818" y="20610"/>
                    <a:pt x="40871" y="20262"/>
                    <a:pt x="40684" y="19968"/>
                  </a:cubicBezTo>
                  <a:cubicBezTo>
                    <a:pt x="41005" y="19593"/>
                    <a:pt x="41674" y="19432"/>
                    <a:pt x="41755" y="19968"/>
                  </a:cubicBezTo>
                  <a:cubicBezTo>
                    <a:pt x="41808" y="20262"/>
                    <a:pt x="41541" y="20663"/>
                    <a:pt x="41193" y="20637"/>
                  </a:cubicBezTo>
                  <a:close/>
                  <a:moveTo>
                    <a:pt x="41755" y="18736"/>
                  </a:moveTo>
                  <a:cubicBezTo>
                    <a:pt x="41219" y="19218"/>
                    <a:pt x="40149" y="19566"/>
                    <a:pt x="40631" y="20744"/>
                  </a:cubicBezTo>
                  <a:cubicBezTo>
                    <a:pt x="39480" y="20208"/>
                    <a:pt x="40738" y="18469"/>
                    <a:pt x="41755" y="18736"/>
                  </a:cubicBezTo>
                  <a:close/>
                  <a:moveTo>
                    <a:pt x="40898" y="18442"/>
                  </a:moveTo>
                  <a:cubicBezTo>
                    <a:pt x="40390" y="18870"/>
                    <a:pt x="39721" y="19138"/>
                    <a:pt x="39560" y="19914"/>
                  </a:cubicBezTo>
                  <a:cubicBezTo>
                    <a:pt x="39667" y="20262"/>
                    <a:pt x="39961" y="20637"/>
                    <a:pt x="39881" y="20985"/>
                  </a:cubicBezTo>
                  <a:cubicBezTo>
                    <a:pt x="38382" y="21761"/>
                    <a:pt x="36776" y="21921"/>
                    <a:pt x="35117" y="22323"/>
                  </a:cubicBezTo>
                  <a:cubicBezTo>
                    <a:pt x="33083" y="22805"/>
                    <a:pt x="31289" y="24116"/>
                    <a:pt x="29335" y="24919"/>
                  </a:cubicBezTo>
                  <a:cubicBezTo>
                    <a:pt x="27301" y="25776"/>
                    <a:pt x="25267" y="26338"/>
                    <a:pt x="23420" y="27382"/>
                  </a:cubicBezTo>
                  <a:cubicBezTo>
                    <a:pt x="23046" y="27060"/>
                    <a:pt x="22778" y="26659"/>
                    <a:pt x="22376" y="26418"/>
                  </a:cubicBezTo>
                  <a:cubicBezTo>
                    <a:pt x="21788" y="26204"/>
                    <a:pt x="20075" y="25535"/>
                    <a:pt x="19566" y="26311"/>
                  </a:cubicBezTo>
                  <a:cubicBezTo>
                    <a:pt x="18710" y="25829"/>
                    <a:pt x="18067" y="25026"/>
                    <a:pt x="17425" y="24304"/>
                  </a:cubicBezTo>
                  <a:cubicBezTo>
                    <a:pt x="16782" y="23581"/>
                    <a:pt x="16167" y="22805"/>
                    <a:pt x="15551" y="22055"/>
                  </a:cubicBezTo>
                  <a:cubicBezTo>
                    <a:pt x="11831" y="17559"/>
                    <a:pt x="7709" y="13356"/>
                    <a:pt x="3988" y="8833"/>
                  </a:cubicBezTo>
                  <a:cubicBezTo>
                    <a:pt x="3855" y="8672"/>
                    <a:pt x="3694" y="8994"/>
                    <a:pt x="3533" y="8833"/>
                  </a:cubicBezTo>
                  <a:cubicBezTo>
                    <a:pt x="3319" y="8592"/>
                    <a:pt x="3640" y="8191"/>
                    <a:pt x="3212" y="8432"/>
                  </a:cubicBezTo>
                  <a:cubicBezTo>
                    <a:pt x="3373" y="7682"/>
                    <a:pt x="3507" y="6772"/>
                    <a:pt x="3319" y="5969"/>
                  </a:cubicBezTo>
                  <a:cubicBezTo>
                    <a:pt x="3855" y="6264"/>
                    <a:pt x="3721" y="7682"/>
                    <a:pt x="3533" y="8271"/>
                  </a:cubicBezTo>
                  <a:cubicBezTo>
                    <a:pt x="4095" y="7977"/>
                    <a:pt x="4015" y="6478"/>
                    <a:pt x="3721" y="5916"/>
                  </a:cubicBezTo>
                  <a:cubicBezTo>
                    <a:pt x="4738" y="5407"/>
                    <a:pt x="5996" y="5246"/>
                    <a:pt x="7200" y="5006"/>
                  </a:cubicBezTo>
                  <a:cubicBezTo>
                    <a:pt x="8271" y="4765"/>
                    <a:pt x="9475" y="4229"/>
                    <a:pt x="10626" y="3828"/>
                  </a:cubicBezTo>
                  <a:cubicBezTo>
                    <a:pt x="13035" y="2971"/>
                    <a:pt x="15257" y="2543"/>
                    <a:pt x="17826" y="1820"/>
                  </a:cubicBezTo>
                  <a:cubicBezTo>
                    <a:pt x="18362" y="1687"/>
                    <a:pt x="18977" y="1526"/>
                    <a:pt x="19673" y="1365"/>
                  </a:cubicBezTo>
                  <a:cubicBezTo>
                    <a:pt x="20262" y="1232"/>
                    <a:pt x="21172" y="910"/>
                    <a:pt x="21573" y="1018"/>
                  </a:cubicBezTo>
                  <a:cubicBezTo>
                    <a:pt x="21788" y="1044"/>
                    <a:pt x="21841" y="1285"/>
                    <a:pt x="22028" y="1419"/>
                  </a:cubicBezTo>
                  <a:cubicBezTo>
                    <a:pt x="22430" y="1687"/>
                    <a:pt x="23233" y="2035"/>
                    <a:pt x="23982" y="1928"/>
                  </a:cubicBezTo>
                  <a:cubicBezTo>
                    <a:pt x="24223" y="1874"/>
                    <a:pt x="24491" y="1580"/>
                    <a:pt x="24785" y="1606"/>
                  </a:cubicBezTo>
                  <a:cubicBezTo>
                    <a:pt x="25294" y="1660"/>
                    <a:pt x="25669" y="2543"/>
                    <a:pt x="25669" y="3105"/>
                  </a:cubicBezTo>
                  <a:cubicBezTo>
                    <a:pt x="26712" y="4604"/>
                    <a:pt x="28104" y="5755"/>
                    <a:pt x="29389" y="7040"/>
                  </a:cubicBezTo>
                  <a:cubicBezTo>
                    <a:pt x="30674" y="8325"/>
                    <a:pt x="31878" y="9636"/>
                    <a:pt x="33163" y="10921"/>
                  </a:cubicBezTo>
                  <a:cubicBezTo>
                    <a:pt x="35706" y="13464"/>
                    <a:pt x="38944" y="15337"/>
                    <a:pt x="40898" y="1844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4" name="Google Shape;1784;p57"/>
            <p:cNvSpPr/>
            <p:nvPr/>
          </p:nvSpPr>
          <p:spPr>
            <a:xfrm>
              <a:off x="5303659" y="1412831"/>
              <a:ext cx="62055" cy="65534"/>
            </a:xfrm>
            <a:custGeom>
              <a:avLst/>
              <a:gdLst/>
              <a:ahLst/>
              <a:cxnLst/>
              <a:rect l="l" t="t" r="r" b="b"/>
              <a:pathLst>
                <a:path w="964" h="1018" extrusionOk="0">
                  <a:moveTo>
                    <a:pt x="0" y="0"/>
                  </a:moveTo>
                  <a:cubicBezTo>
                    <a:pt x="268" y="348"/>
                    <a:pt x="669" y="857"/>
                    <a:pt x="964" y="1017"/>
                  </a:cubicBezTo>
                  <a:cubicBezTo>
                    <a:pt x="536" y="777"/>
                    <a:pt x="536" y="107"/>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5" name="Google Shape;1785;p57"/>
            <p:cNvSpPr/>
            <p:nvPr/>
          </p:nvSpPr>
          <p:spPr>
            <a:xfrm>
              <a:off x="5277782" y="1431757"/>
              <a:ext cx="1187222" cy="1388826"/>
            </a:xfrm>
            <a:custGeom>
              <a:avLst/>
              <a:gdLst/>
              <a:ahLst/>
              <a:cxnLst/>
              <a:rect l="l" t="t" r="r" b="b"/>
              <a:pathLst>
                <a:path w="18443" h="21574" extrusionOk="0">
                  <a:moveTo>
                    <a:pt x="509" y="616"/>
                  </a:moveTo>
                  <a:cubicBezTo>
                    <a:pt x="349" y="402"/>
                    <a:pt x="188" y="1"/>
                    <a:pt x="1" y="54"/>
                  </a:cubicBezTo>
                  <a:cubicBezTo>
                    <a:pt x="1" y="322"/>
                    <a:pt x="242" y="536"/>
                    <a:pt x="402" y="723"/>
                  </a:cubicBezTo>
                  <a:cubicBezTo>
                    <a:pt x="1687" y="2276"/>
                    <a:pt x="2891" y="3775"/>
                    <a:pt x="4176" y="5274"/>
                  </a:cubicBezTo>
                  <a:cubicBezTo>
                    <a:pt x="8914" y="10653"/>
                    <a:pt x="13410" y="16836"/>
                    <a:pt x="18442" y="21574"/>
                  </a:cubicBezTo>
                  <a:cubicBezTo>
                    <a:pt x="13732" y="16328"/>
                    <a:pt x="9128" y="10734"/>
                    <a:pt x="4551" y="5381"/>
                  </a:cubicBezTo>
                  <a:cubicBezTo>
                    <a:pt x="3213" y="3801"/>
                    <a:pt x="1714" y="2222"/>
                    <a:pt x="509" y="61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6" name="Google Shape;1786;p57"/>
            <p:cNvSpPr/>
            <p:nvPr/>
          </p:nvSpPr>
          <p:spPr>
            <a:xfrm>
              <a:off x="6356407" y="1490338"/>
              <a:ext cx="542789" cy="501481"/>
            </a:xfrm>
            <a:custGeom>
              <a:avLst/>
              <a:gdLst/>
              <a:ahLst/>
              <a:cxnLst/>
              <a:rect l="l" t="t" r="r" b="b"/>
              <a:pathLst>
                <a:path w="8432" h="7790" extrusionOk="0">
                  <a:moveTo>
                    <a:pt x="7307" y="1901"/>
                  </a:moveTo>
                  <a:cubicBezTo>
                    <a:pt x="7173" y="1687"/>
                    <a:pt x="7066" y="1366"/>
                    <a:pt x="6959" y="1232"/>
                  </a:cubicBezTo>
                  <a:cubicBezTo>
                    <a:pt x="6665" y="884"/>
                    <a:pt x="5942" y="456"/>
                    <a:pt x="5621" y="322"/>
                  </a:cubicBezTo>
                  <a:cubicBezTo>
                    <a:pt x="5166" y="135"/>
                    <a:pt x="4630" y="161"/>
                    <a:pt x="4149" y="1"/>
                  </a:cubicBezTo>
                  <a:cubicBezTo>
                    <a:pt x="3506" y="295"/>
                    <a:pt x="2703" y="402"/>
                    <a:pt x="1900" y="509"/>
                  </a:cubicBezTo>
                  <a:cubicBezTo>
                    <a:pt x="1526" y="884"/>
                    <a:pt x="937" y="1098"/>
                    <a:pt x="616" y="1607"/>
                  </a:cubicBezTo>
                  <a:cubicBezTo>
                    <a:pt x="294" y="2115"/>
                    <a:pt x="0" y="3159"/>
                    <a:pt x="54" y="3909"/>
                  </a:cubicBezTo>
                  <a:cubicBezTo>
                    <a:pt x="187" y="5300"/>
                    <a:pt x="1526" y="6264"/>
                    <a:pt x="2248" y="7067"/>
                  </a:cubicBezTo>
                  <a:cubicBezTo>
                    <a:pt x="3881" y="7790"/>
                    <a:pt x="6022" y="7415"/>
                    <a:pt x="7227" y="6344"/>
                  </a:cubicBezTo>
                  <a:cubicBezTo>
                    <a:pt x="7709" y="5916"/>
                    <a:pt x="8217" y="4845"/>
                    <a:pt x="8190" y="4096"/>
                  </a:cubicBezTo>
                  <a:cubicBezTo>
                    <a:pt x="8190" y="3935"/>
                    <a:pt x="8083" y="3694"/>
                    <a:pt x="7976" y="3373"/>
                  </a:cubicBezTo>
                  <a:cubicBezTo>
                    <a:pt x="7762" y="2677"/>
                    <a:pt x="7628" y="2383"/>
                    <a:pt x="7307" y="1901"/>
                  </a:cubicBezTo>
                  <a:close/>
                  <a:moveTo>
                    <a:pt x="6959" y="6237"/>
                  </a:moveTo>
                  <a:cubicBezTo>
                    <a:pt x="5996" y="7174"/>
                    <a:pt x="3908" y="7335"/>
                    <a:pt x="2409" y="6772"/>
                  </a:cubicBezTo>
                  <a:cubicBezTo>
                    <a:pt x="1793" y="6532"/>
                    <a:pt x="1740" y="6237"/>
                    <a:pt x="1338" y="5729"/>
                  </a:cubicBezTo>
                  <a:cubicBezTo>
                    <a:pt x="1178" y="5568"/>
                    <a:pt x="964" y="5434"/>
                    <a:pt x="883" y="5274"/>
                  </a:cubicBezTo>
                  <a:cubicBezTo>
                    <a:pt x="616" y="4845"/>
                    <a:pt x="321" y="3962"/>
                    <a:pt x="321" y="3480"/>
                  </a:cubicBezTo>
                  <a:cubicBezTo>
                    <a:pt x="268" y="2089"/>
                    <a:pt x="1793" y="590"/>
                    <a:pt x="3025" y="376"/>
                  </a:cubicBezTo>
                  <a:cubicBezTo>
                    <a:pt x="4309" y="135"/>
                    <a:pt x="5648" y="750"/>
                    <a:pt x="6451" y="1393"/>
                  </a:cubicBezTo>
                  <a:cubicBezTo>
                    <a:pt x="7655" y="2383"/>
                    <a:pt x="8431" y="4819"/>
                    <a:pt x="6959" y="623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7" name="Google Shape;1787;p57"/>
            <p:cNvSpPr/>
            <p:nvPr/>
          </p:nvSpPr>
          <p:spPr>
            <a:xfrm>
              <a:off x="6764722" y="1616127"/>
              <a:ext cx="74157" cy="163770"/>
            </a:xfrm>
            <a:custGeom>
              <a:avLst/>
              <a:gdLst/>
              <a:ahLst/>
              <a:cxnLst/>
              <a:rect l="l" t="t" r="r" b="b"/>
              <a:pathLst>
                <a:path w="1152" h="2544" extrusionOk="0">
                  <a:moveTo>
                    <a:pt x="0" y="1"/>
                  </a:moveTo>
                  <a:cubicBezTo>
                    <a:pt x="509" y="670"/>
                    <a:pt x="803" y="1580"/>
                    <a:pt x="1018" y="2543"/>
                  </a:cubicBezTo>
                  <a:cubicBezTo>
                    <a:pt x="1151" y="1285"/>
                    <a:pt x="563" y="429"/>
                    <a:pt x="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8" name="Google Shape;1788;p57"/>
            <p:cNvSpPr/>
            <p:nvPr/>
          </p:nvSpPr>
          <p:spPr>
            <a:xfrm>
              <a:off x="5618956" y="1083746"/>
              <a:ext cx="2334662" cy="1654180"/>
            </a:xfrm>
            <a:custGeom>
              <a:avLst/>
              <a:gdLst/>
              <a:ahLst/>
              <a:cxnLst/>
              <a:rect l="l" t="t" r="r" b="b"/>
              <a:pathLst>
                <a:path w="36268" h="25696" extrusionOk="0">
                  <a:moveTo>
                    <a:pt x="33083" y="13945"/>
                  </a:moveTo>
                  <a:cubicBezTo>
                    <a:pt x="32761" y="13704"/>
                    <a:pt x="32467" y="13544"/>
                    <a:pt x="32173" y="13276"/>
                  </a:cubicBezTo>
                  <a:cubicBezTo>
                    <a:pt x="30754" y="12045"/>
                    <a:pt x="29335" y="10813"/>
                    <a:pt x="27970" y="9555"/>
                  </a:cubicBezTo>
                  <a:cubicBezTo>
                    <a:pt x="27408" y="9047"/>
                    <a:pt x="27060" y="8378"/>
                    <a:pt x="26498" y="7816"/>
                  </a:cubicBezTo>
                  <a:cubicBezTo>
                    <a:pt x="25695" y="6986"/>
                    <a:pt x="24812" y="6129"/>
                    <a:pt x="23929" y="5246"/>
                  </a:cubicBezTo>
                  <a:cubicBezTo>
                    <a:pt x="22564" y="3881"/>
                    <a:pt x="21145" y="2730"/>
                    <a:pt x="20369" y="910"/>
                  </a:cubicBezTo>
                  <a:cubicBezTo>
                    <a:pt x="19325" y="1338"/>
                    <a:pt x="17264" y="1231"/>
                    <a:pt x="17130" y="0"/>
                  </a:cubicBezTo>
                  <a:cubicBezTo>
                    <a:pt x="16622" y="402"/>
                    <a:pt x="15685" y="455"/>
                    <a:pt x="14828" y="642"/>
                  </a:cubicBezTo>
                  <a:cubicBezTo>
                    <a:pt x="14079" y="857"/>
                    <a:pt x="13330" y="1098"/>
                    <a:pt x="12687" y="1258"/>
                  </a:cubicBezTo>
                  <a:cubicBezTo>
                    <a:pt x="11162" y="1686"/>
                    <a:pt x="9582" y="1927"/>
                    <a:pt x="8244" y="2329"/>
                  </a:cubicBezTo>
                  <a:cubicBezTo>
                    <a:pt x="6772" y="2784"/>
                    <a:pt x="5407" y="3266"/>
                    <a:pt x="4042" y="3667"/>
                  </a:cubicBezTo>
                  <a:cubicBezTo>
                    <a:pt x="2650" y="4095"/>
                    <a:pt x="1312" y="4631"/>
                    <a:pt x="0" y="5139"/>
                  </a:cubicBezTo>
                  <a:cubicBezTo>
                    <a:pt x="268" y="5648"/>
                    <a:pt x="375" y="6986"/>
                    <a:pt x="0" y="7441"/>
                  </a:cubicBezTo>
                  <a:cubicBezTo>
                    <a:pt x="3292" y="11456"/>
                    <a:pt x="6959" y="15123"/>
                    <a:pt x="10439" y="18843"/>
                  </a:cubicBezTo>
                  <a:cubicBezTo>
                    <a:pt x="11617" y="20101"/>
                    <a:pt x="12875" y="21306"/>
                    <a:pt x="13865" y="22724"/>
                  </a:cubicBezTo>
                  <a:cubicBezTo>
                    <a:pt x="14026" y="23527"/>
                    <a:pt x="14989" y="23902"/>
                    <a:pt x="15310" y="24732"/>
                  </a:cubicBezTo>
                  <a:cubicBezTo>
                    <a:pt x="16408" y="23581"/>
                    <a:pt x="18602" y="24919"/>
                    <a:pt x="19325" y="25695"/>
                  </a:cubicBezTo>
                  <a:cubicBezTo>
                    <a:pt x="21520" y="24410"/>
                    <a:pt x="24009" y="23688"/>
                    <a:pt x="26445" y="22671"/>
                  </a:cubicBezTo>
                  <a:cubicBezTo>
                    <a:pt x="29175" y="21546"/>
                    <a:pt x="32199" y="20503"/>
                    <a:pt x="35144" y="19619"/>
                  </a:cubicBezTo>
                  <a:cubicBezTo>
                    <a:pt x="34528" y="18495"/>
                    <a:pt x="35518" y="17478"/>
                    <a:pt x="36268" y="17050"/>
                  </a:cubicBezTo>
                  <a:cubicBezTo>
                    <a:pt x="35117" y="16140"/>
                    <a:pt x="34234" y="14801"/>
                    <a:pt x="33083" y="13945"/>
                  </a:cubicBezTo>
                  <a:close/>
                  <a:moveTo>
                    <a:pt x="937" y="7950"/>
                  </a:moveTo>
                  <a:cubicBezTo>
                    <a:pt x="1526" y="8485"/>
                    <a:pt x="2142" y="8967"/>
                    <a:pt x="2570" y="9636"/>
                  </a:cubicBezTo>
                  <a:cubicBezTo>
                    <a:pt x="1874" y="9234"/>
                    <a:pt x="1285" y="8699"/>
                    <a:pt x="937" y="7950"/>
                  </a:cubicBezTo>
                  <a:close/>
                  <a:moveTo>
                    <a:pt x="20101" y="11242"/>
                  </a:moveTo>
                  <a:cubicBezTo>
                    <a:pt x="19914" y="12312"/>
                    <a:pt x="18870" y="12928"/>
                    <a:pt x="18067" y="13490"/>
                  </a:cubicBezTo>
                  <a:cubicBezTo>
                    <a:pt x="17639" y="13758"/>
                    <a:pt x="17184" y="14079"/>
                    <a:pt x="16729" y="14159"/>
                  </a:cubicBezTo>
                  <a:cubicBezTo>
                    <a:pt x="15150" y="14400"/>
                    <a:pt x="13437" y="13891"/>
                    <a:pt x="12446" y="12874"/>
                  </a:cubicBezTo>
                  <a:cubicBezTo>
                    <a:pt x="11215" y="11590"/>
                    <a:pt x="10305" y="8993"/>
                    <a:pt x="11911" y="7387"/>
                  </a:cubicBezTo>
                  <a:cubicBezTo>
                    <a:pt x="12232" y="7093"/>
                    <a:pt x="13169" y="6531"/>
                    <a:pt x="13597" y="6317"/>
                  </a:cubicBezTo>
                  <a:cubicBezTo>
                    <a:pt x="13865" y="6210"/>
                    <a:pt x="14213" y="6129"/>
                    <a:pt x="14534" y="6076"/>
                  </a:cubicBezTo>
                  <a:cubicBezTo>
                    <a:pt x="15765" y="5862"/>
                    <a:pt x="17371" y="6317"/>
                    <a:pt x="18147" y="6932"/>
                  </a:cubicBezTo>
                  <a:cubicBezTo>
                    <a:pt x="18495" y="7200"/>
                    <a:pt x="18656" y="7521"/>
                    <a:pt x="18924" y="7896"/>
                  </a:cubicBezTo>
                  <a:cubicBezTo>
                    <a:pt x="19191" y="8271"/>
                    <a:pt x="19566" y="8512"/>
                    <a:pt x="19700" y="8833"/>
                  </a:cubicBezTo>
                  <a:cubicBezTo>
                    <a:pt x="19914" y="9315"/>
                    <a:pt x="20235" y="10465"/>
                    <a:pt x="20101" y="112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9" name="Google Shape;1789;p57"/>
            <p:cNvSpPr/>
            <p:nvPr/>
          </p:nvSpPr>
          <p:spPr>
            <a:xfrm>
              <a:off x="7252344" y="2436329"/>
              <a:ext cx="951104" cy="330888"/>
            </a:xfrm>
            <a:custGeom>
              <a:avLst/>
              <a:gdLst/>
              <a:ahLst/>
              <a:cxnLst/>
              <a:rect l="l" t="t" r="r" b="b"/>
              <a:pathLst>
                <a:path w="14775" h="5140" extrusionOk="0">
                  <a:moveTo>
                    <a:pt x="14775" y="0"/>
                  </a:moveTo>
                  <a:cubicBezTo>
                    <a:pt x="9609" y="1499"/>
                    <a:pt x="4791" y="3319"/>
                    <a:pt x="0" y="5139"/>
                  </a:cubicBezTo>
                  <a:cubicBezTo>
                    <a:pt x="4738" y="3640"/>
                    <a:pt x="9984" y="1713"/>
                    <a:pt x="147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0" name="Google Shape;1790;p57"/>
            <p:cNvSpPr/>
            <p:nvPr/>
          </p:nvSpPr>
          <p:spPr>
            <a:xfrm>
              <a:off x="6735433" y="2455255"/>
              <a:ext cx="1473229" cy="568689"/>
            </a:xfrm>
            <a:custGeom>
              <a:avLst/>
              <a:gdLst/>
              <a:ahLst/>
              <a:cxnLst/>
              <a:rect l="l" t="t" r="r" b="b"/>
              <a:pathLst>
                <a:path w="22886" h="8834" extrusionOk="0">
                  <a:moveTo>
                    <a:pt x="5461" y="5969"/>
                  </a:moveTo>
                  <a:cubicBezTo>
                    <a:pt x="5059" y="6210"/>
                    <a:pt x="4684" y="6531"/>
                    <a:pt x="4283" y="6745"/>
                  </a:cubicBezTo>
                  <a:cubicBezTo>
                    <a:pt x="2971" y="7495"/>
                    <a:pt x="1018" y="8057"/>
                    <a:pt x="0" y="8833"/>
                  </a:cubicBezTo>
                  <a:cubicBezTo>
                    <a:pt x="5354" y="6398"/>
                    <a:pt x="11349" y="4176"/>
                    <a:pt x="17238" y="2302"/>
                  </a:cubicBezTo>
                  <a:cubicBezTo>
                    <a:pt x="18790" y="1794"/>
                    <a:pt x="20369" y="1366"/>
                    <a:pt x="21681" y="777"/>
                  </a:cubicBezTo>
                  <a:cubicBezTo>
                    <a:pt x="22109" y="563"/>
                    <a:pt x="22617" y="402"/>
                    <a:pt x="22885" y="1"/>
                  </a:cubicBezTo>
                  <a:cubicBezTo>
                    <a:pt x="18603" y="1366"/>
                    <a:pt x="14106" y="3052"/>
                    <a:pt x="9770" y="4497"/>
                  </a:cubicBezTo>
                  <a:cubicBezTo>
                    <a:pt x="8271" y="5006"/>
                    <a:pt x="6772" y="5273"/>
                    <a:pt x="5461" y="599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1" name="Google Shape;1791;p57"/>
            <p:cNvSpPr/>
            <p:nvPr/>
          </p:nvSpPr>
          <p:spPr>
            <a:xfrm>
              <a:off x="6721657" y="2748161"/>
              <a:ext cx="892525" cy="329149"/>
            </a:xfrm>
            <a:custGeom>
              <a:avLst/>
              <a:gdLst/>
              <a:ahLst/>
              <a:cxnLst/>
              <a:rect l="l" t="t" r="r" b="b"/>
              <a:pathLst>
                <a:path w="13865" h="5113" extrusionOk="0">
                  <a:moveTo>
                    <a:pt x="0" y="5113"/>
                  </a:moveTo>
                  <a:cubicBezTo>
                    <a:pt x="4684" y="3668"/>
                    <a:pt x="9234" y="1660"/>
                    <a:pt x="13865" y="1"/>
                  </a:cubicBezTo>
                  <a:cubicBezTo>
                    <a:pt x="9342" y="1232"/>
                    <a:pt x="5032" y="3105"/>
                    <a:pt x="777" y="4658"/>
                  </a:cubicBezTo>
                  <a:cubicBezTo>
                    <a:pt x="536" y="4738"/>
                    <a:pt x="81" y="4765"/>
                    <a:pt x="0" y="51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2" name="Google Shape;1792;p57"/>
            <p:cNvSpPr/>
            <p:nvPr/>
          </p:nvSpPr>
          <p:spPr>
            <a:xfrm>
              <a:off x="7882937" y="2599970"/>
              <a:ext cx="320511" cy="115553"/>
            </a:xfrm>
            <a:custGeom>
              <a:avLst/>
              <a:gdLst/>
              <a:ahLst/>
              <a:cxnLst/>
              <a:rect l="l" t="t" r="r" b="b"/>
              <a:pathLst>
                <a:path w="4979" h="1795" extrusionOk="0">
                  <a:moveTo>
                    <a:pt x="2516" y="1018"/>
                  </a:moveTo>
                  <a:cubicBezTo>
                    <a:pt x="3400" y="697"/>
                    <a:pt x="4363" y="536"/>
                    <a:pt x="4979" y="1"/>
                  </a:cubicBezTo>
                  <a:cubicBezTo>
                    <a:pt x="3239" y="322"/>
                    <a:pt x="1740" y="1286"/>
                    <a:pt x="0" y="1794"/>
                  </a:cubicBezTo>
                  <a:cubicBezTo>
                    <a:pt x="696" y="1660"/>
                    <a:pt x="1660" y="1312"/>
                    <a:pt x="2516" y="10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3" name="Google Shape;1793;p57"/>
            <p:cNvSpPr/>
            <p:nvPr/>
          </p:nvSpPr>
          <p:spPr>
            <a:xfrm>
              <a:off x="7584828" y="2665440"/>
              <a:ext cx="627246" cy="210313"/>
            </a:xfrm>
            <a:custGeom>
              <a:avLst/>
              <a:gdLst/>
              <a:ahLst/>
              <a:cxnLst/>
              <a:rect l="l" t="t" r="r" b="b"/>
              <a:pathLst>
                <a:path w="9744" h="3267" extrusionOk="0">
                  <a:moveTo>
                    <a:pt x="9744" y="1"/>
                  </a:moveTo>
                  <a:cubicBezTo>
                    <a:pt x="6666" y="1259"/>
                    <a:pt x="3320" y="2276"/>
                    <a:pt x="1" y="3266"/>
                  </a:cubicBezTo>
                  <a:cubicBezTo>
                    <a:pt x="3347" y="2303"/>
                    <a:pt x="6853" y="1446"/>
                    <a:pt x="97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4" name="Google Shape;1794;p57"/>
            <p:cNvSpPr/>
            <p:nvPr/>
          </p:nvSpPr>
          <p:spPr>
            <a:xfrm>
              <a:off x="7617593" y="2725759"/>
              <a:ext cx="239530" cy="74160"/>
            </a:xfrm>
            <a:custGeom>
              <a:avLst/>
              <a:gdLst/>
              <a:ahLst/>
              <a:cxnLst/>
              <a:rect l="l" t="t" r="r" b="b"/>
              <a:pathLst>
                <a:path w="3721" h="1152" extrusionOk="0">
                  <a:moveTo>
                    <a:pt x="3721" y="1"/>
                  </a:moveTo>
                  <a:cubicBezTo>
                    <a:pt x="2436" y="349"/>
                    <a:pt x="1151" y="697"/>
                    <a:pt x="0" y="1152"/>
                  </a:cubicBezTo>
                  <a:cubicBezTo>
                    <a:pt x="1366" y="884"/>
                    <a:pt x="2570" y="456"/>
                    <a:pt x="37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5" name="Google Shape;1795;p57"/>
            <p:cNvSpPr/>
            <p:nvPr/>
          </p:nvSpPr>
          <p:spPr>
            <a:xfrm>
              <a:off x="8041422" y="2761938"/>
              <a:ext cx="65531" cy="25943"/>
            </a:xfrm>
            <a:custGeom>
              <a:avLst/>
              <a:gdLst/>
              <a:ahLst/>
              <a:cxnLst/>
              <a:rect l="l" t="t" r="r" b="b"/>
              <a:pathLst>
                <a:path w="1018" h="403" extrusionOk="0">
                  <a:moveTo>
                    <a:pt x="1018" y="1"/>
                  </a:moveTo>
                  <a:cubicBezTo>
                    <a:pt x="723" y="161"/>
                    <a:pt x="268" y="188"/>
                    <a:pt x="1" y="402"/>
                  </a:cubicBezTo>
                  <a:cubicBezTo>
                    <a:pt x="322" y="295"/>
                    <a:pt x="964" y="188"/>
                    <a:pt x="10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6" name="Google Shape;1796;p57"/>
            <p:cNvSpPr/>
            <p:nvPr/>
          </p:nvSpPr>
          <p:spPr>
            <a:xfrm>
              <a:off x="7969067" y="2791228"/>
              <a:ext cx="58643" cy="19055"/>
            </a:xfrm>
            <a:custGeom>
              <a:avLst/>
              <a:gdLst/>
              <a:ahLst/>
              <a:cxnLst/>
              <a:rect l="l" t="t" r="r" b="b"/>
              <a:pathLst>
                <a:path w="911" h="296" extrusionOk="0">
                  <a:moveTo>
                    <a:pt x="911" y="1"/>
                  </a:moveTo>
                  <a:cubicBezTo>
                    <a:pt x="616" y="108"/>
                    <a:pt x="242" y="135"/>
                    <a:pt x="1" y="295"/>
                  </a:cubicBezTo>
                  <a:cubicBezTo>
                    <a:pt x="322" y="215"/>
                    <a:pt x="697" y="161"/>
                    <a:pt x="9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7" name="Google Shape;1797;p57"/>
            <p:cNvSpPr/>
            <p:nvPr/>
          </p:nvSpPr>
          <p:spPr>
            <a:xfrm>
              <a:off x="7586566" y="3091087"/>
              <a:ext cx="5214" cy="64"/>
            </a:xfrm>
            <a:custGeom>
              <a:avLst/>
              <a:gdLst/>
              <a:ahLst/>
              <a:cxnLst/>
              <a:rect l="l" t="t" r="r" b="b"/>
              <a:pathLst>
                <a:path w="81" h="1" extrusionOk="0">
                  <a:moveTo>
                    <a:pt x="54" y="0"/>
                  </a:moveTo>
                  <a:lnTo>
                    <a:pt x="81" y="0"/>
                  </a:lnTo>
                  <a:lnTo>
                    <a:pt x="1" y="0"/>
                  </a:lnTo>
                  <a:lnTo>
                    <a:pt x="54" y="0"/>
                  </a:lnTo>
                  <a:close/>
                </a:path>
              </a:pathLst>
            </a:custGeom>
            <a:solidFill>
              <a:srgbClr val="FFA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8" name="Google Shape;1798;p57"/>
            <p:cNvSpPr/>
            <p:nvPr/>
          </p:nvSpPr>
          <p:spPr>
            <a:xfrm>
              <a:off x="7591716" y="2796443"/>
              <a:ext cx="666899" cy="292971"/>
            </a:xfrm>
            <a:custGeom>
              <a:avLst/>
              <a:gdLst/>
              <a:ahLst/>
              <a:cxnLst/>
              <a:rect l="l" t="t" r="r" b="b"/>
              <a:pathLst>
                <a:path w="10360" h="4551" extrusionOk="0">
                  <a:moveTo>
                    <a:pt x="9744" y="321"/>
                  </a:moveTo>
                  <a:cubicBezTo>
                    <a:pt x="9021" y="535"/>
                    <a:pt x="8405" y="883"/>
                    <a:pt x="7817" y="1178"/>
                  </a:cubicBezTo>
                  <a:cubicBezTo>
                    <a:pt x="5354" y="2489"/>
                    <a:pt x="2410" y="3266"/>
                    <a:pt x="1" y="4550"/>
                  </a:cubicBezTo>
                  <a:cubicBezTo>
                    <a:pt x="242" y="4550"/>
                    <a:pt x="750" y="4309"/>
                    <a:pt x="1152" y="4149"/>
                  </a:cubicBezTo>
                  <a:cubicBezTo>
                    <a:pt x="4257" y="3051"/>
                    <a:pt x="7040" y="1847"/>
                    <a:pt x="9851" y="669"/>
                  </a:cubicBezTo>
                  <a:cubicBezTo>
                    <a:pt x="10011" y="616"/>
                    <a:pt x="10359" y="589"/>
                    <a:pt x="10359" y="321"/>
                  </a:cubicBezTo>
                  <a:cubicBezTo>
                    <a:pt x="10225" y="0"/>
                    <a:pt x="9904" y="268"/>
                    <a:pt x="9744" y="3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9" name="Google Shape;1799;p57"/>
            <p:cNvSpPr/>
            <p:nvPr/>
          </p:nvSpPr>
          <p:spPr>
            <a:xfrm>
              <a:off x="7905338" y="2810219"/>
              <a:ext cx="60381" cy="24141"/>
            </a:xfrm>
            <a:custGeom>
              <a:avLst/>
              <a:gdLst/>
              <a:ahLst/>
              <a:cxnLst/>
              <a:rect l="l" t="t" r="r" b="b"/>
              <a:pathLst>
                <a:path w="938" h="375" extrusionOk="0">
                  <a:moveTo>
                    <a:pt x="134" y="375"/>
                  </a:moveTo>
                  <a:cubicBezTo>
                    <a:pt x="375" y="214"/>
                    <a:pt x="723" y="188"/>
                    <a:pt x="937" y="0"/>
                  </a:cubicBezTo>
                  <a:cubicBezTo>
                    <a:pt x="723" y="107"/>
                    <a:pt x="0" y="241"/>
                    <a:pt x="134" y="3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0" name="Google Shape;1800;p57"/>
            <p:cNvSpPr/>
            <p:nvPr/>
          </p:nvSpPr>
          <p:spPr>
            <a:xfrm>
              <a:off x="7340212" y="2885988"/>
              <a:ext cx="401491" cy="144844"/>
            </a:xfrm>
            <a:custGeom>
              <a:avLst/>
              <a:gdLst/>
              <a:ahLst/>
              <a:cxnLst/>
              <a:rect l="l" t="t" r="r" b="b"/>
              <a:pathLst>
                <a:path w="6237" h="2250" extrusionOk="0">
                  <a:moveTo>
                    <a:pt x="6237" y="1"/>
                  </a:moveTo>
                  <a:cubicBezTo>
                    <a:pt x="3988" y="590"/>
                    <a:pt x="1847" y="1259"/>
                    <a:pt x="0" y="2249"/>
                  </a:cubicBezTo>
                  <a:cubicBezTo>
                    <a:pt x="2061" y="1500"/>
                    <a:pt x="4122" y="724"/>
                    <a:pt x="6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1" name="Google Shape;1801;p57"/>
            <p:cNvSpPr/>
            <p:nvPr/>
          </p:nvSpPr>
          <p:spPr>
            <a:xfrm>
              <a:off x="6800899" y="2896353"/>
              <a:ext cx="1230287" cy="473929"/>
            </a:xfrm>
            <a:custGeom>
              <a:avLst/>
              <a:gdLst/>
              <a:ahLst/>
              <a:cxnLst/>
              <a:rect l="l" t="t" r="r" b="b"/>
              <a:pathLst>
                <a:path w="19112" h="7362" extrusionOk="0">
                  <a:moveTo>
                    <a:pt x="1" y="7254"/>
                  </a:moveTo>
                  <a:cubicBezTo>
                    <a:pt x="402" y="7361"/>
                    <a:pt x="777" y="7067"/>
                    <a:pt x="1125" y="6960"/>
                  </a:cubicBezTo>
                  <a:cubicBezTo>
                    <a:pt x="7174" y="4711"/>
                    <a:pt x="13410" y="2436"/>
                    <a:pt x="19111" y="1"/>
                  </a:cubicBezTo>
                  <a:cubicBezTo>
                    <a:pt x="13142" y="1981"/>
                    <a:pt x="7067" y="4577"/>
                    <a:pt x="1071" y="6745"/>
                  </a:cubicBezTo>
                  <a:cubicBezTo>
                    <a:pt x="643" y="6906"/>
                    <a:pt x="134" y="6986"/>
                    <a:pt x="1" y="72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2" name="Google Shape;1802;p57"/>
            <p:cNvSpPr/>
            <p:nvPr/>
          </p:nvSpPr>
          <p:spPr>
            <a:xfrm>
              <a:off x="6738844" y="2903241"/>
              <a:ext cx="766805" cy="287821"/>
            </a:xfrm>
            <a:custGeom>
              <a:avLst/>
              <a:gdLst/>
              <a:ahLst/>
              <a:cxnLst/>
              <a:rect l="l" t="t" r="r" b="b"/>
              <a:pathLst>
                <a:path w="11912" h="4471" extrusionOk="0">
                  <a:moveTo>
                    <a:pt x="670" y="3935"/>
                  </a:moveTo>
                  <a:cubicBezTo>
                    <a:pt x="456" y="3989"/>
                    <a:pt x="1" y="4042"/>
                    <a:pt x="55" y="4390"/>
                  </a:cubicBezTo>
                  <a:cubicBezTo>
                    <a:pt x="563" y="4470"/>
                    <a:pt x="1072" y="4230"/>
                    <a:pt x="1527" y="4042"/>
                  </a:cubicBezTo>
                  <a:cubicBezTo>
                    <a:pt x="4899" y="2650"/>
                    <a:pt x="8325" y="1178"/>
                    <a:pt x="11912" y="1"/>
                  </a:cubicBezTo>
                  <a:cubicBezTo>
                    <a:pt x="9128" y="884"/>
                    <a:pt x="5809" y="2008"/>
                    <a:pt x="2865" y="3052"/>
                  </a:cubicBezTo>
                  <a:cubicBezTo>
                    <a:pt x="2089" y="3346"/>
                    <a:pt x="1366" y="3694"/>
                    <a:pt x="670" y="39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3" name="Google Shape;1803;p57"/>
            <p:cNvSpPr/>
            <p:nvPr/>
          </p:nvSpPr>
          <p:spPr>
            <a:xfrm>
              <a:off x="6513154" y="2991113"/>
              <a:ext cx="127586" cy="458414"/>
            </a:xfrm>
            <a:custGeom>
              <a:avLst/>
              <a:gdLst/>
              <a:ahLst/>
              <a:cxnLst/>
              <a:rect l="l" t="t" r="r" b="b"/>
              <a:pathLst>
                <a:path w="1982" h="7121" extrusionOk="0">
                  <a:moveTo>
                    <a:pt x="1259" y="429"/>
                  </a:moveTo>
                  <a:cubicBezTo>
                    <a:pt x="1098" y="268"/>
                    <a:pt x="964" y="81"/>
                    <a:pt x="750" y="1"/>
                  </a:cubicBezTo>
                  <a:cubicBezTo>
                    <a:pt x="1" y="2463"/>
                    <a:pt x="590" y="5889"/>
                    <a:pt x="1981" y="7120"/>
                  </a:cubicBezTo>
                  <a:cubicBezTo>
                    <a:pt x="830" y="5702"/>
                    <a:pt x="670" y="2543"/>
                    <a:pt x="1259" y="42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4" name="Google Shape;1804;p57"/>
            <p:cNvSpPr/>
            <p:nvPr/>
          </p:nvSpPr>
          <p:spPr>
            <a:xfrm>
              <a:off x="6728545" y="3063470"/>
              <a:ext cx="155138" cy="63860"/>
            </a:xfrm>
            <a:custGeom>
              <a:avLst/>
              <a:gdLst/>
              <a:ahLst/>
              <a:cxnLst/>
              <a:rect l="l" t="t" r="r" b="b"/>
              <a:pathLst>
                <a:path w="2410" h="992" extrusionOk="0">
                  <a:moveTo>
                    <a:pt x="0" y="991"/>
                  </a:moveTo>
                  <a:cubicBezTo>
                    <a:pt x="803" y="857"/>
                    <a:pt x="1580" y="268"/>
                    <a:pt x="2409" y="1"/>
                  </a:cubicBezTo>
                  <a:cubicBezTo>
                    <a:pt x="1847" y="81"/>
                    <a:pt x="1125" y="456"/>
                    <a:pt x="562" y="670"/>
                  </a:cubicBezTo>
                  <a:cubicBezTo>
                    <a:pt x="375" y="750"/>
                    <a:pt x="54" y="723"/>
                    <a:pt x="0" y="9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5" name="Google Shape;1805;p57"/>
            <p:cNvSpPr/>
            <p:nvPr/>
          </p:nvSpPr>
          <p:spPr>
            <a:xfrm>
              <a:off x="6761246" y="3056582"/>
              <a:ext cx="496312" cy="198211"/>
            </a:xfrm>
            <a:custGeom>
              <a:avLst/>
              <a:gdLst/>
              <a:ahLst/>
              <a:cxnLst/>
              <a:rect l="l" t="t" r="r" b="b"/>
              <a:pathLst>
                <a:path w="7710" h="3079" extrusionOk="0">
                  <a:moveTo>
                    <a:pt x="7629" y="108"/>
                  </a:moveTo>
                  <a:cubicBezTo>
                    <a:pt x="4899" y="938"/>
                    <a:pt x="2517" y="2062"/>
                    <a:pt x="1" y="3079"/>
                  </a:cubicBezTo>
                  <a:cubicBezTo>
                    <a:pt x="1420" y="2998"/>
                    <a:pt x="2544" y="2115"/>
                    <a:pt x="3775" y="1660"/>
                  </a:cubicBezTo>
                  <a:cubicBezTo>
                    <a:pt x="5060" y="1178"/>
                    <a:pt x="6291" y="616"/>
                    <a:pt x="7629" y="161"/>
                  </a:cubicBezTo>
                  <a:cubicBezTo>
                    <a:pt x="7709" y="108"/>
                    <a:pt x="7709" y="1"/>
                    <a:pt x="7629" y="1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6" name="Google Shape;1806;p57"/>
            <p:cNvSpPr/>
            <p:nvPr/>
          </p:nvSpPr>
          <p:spPr>
            <a:xfrm>
              <a:off x="6811263" y="3172071"/>
              <a:ext cx="572078" cy="218875"/>
            </a:xfrm>
            <a:custGeom>
              <a:avLst/>
              <a:gdLst/>
              <a:ahLst/>
              <a:cxnLst/>
              <a:rect l="l" t="t" r="r" b="b"/>
              <a:pathLst>
                <a:path w="8887" h="3400" extrusionOk="0">
                  <a:moveTo>
                    <a:pt x="0" y="3239"/>
                  </a:moveTo>
                  <a:cubicBezTo>
                    <a:pt x="375" y="3399"/>
                    <a:pt x="723" y="3105"/>
                    <a:pt x="1071" y="2971"/>
                  </a:cubicBezTo>
                  <a:cubicBezTo>
                    <a:pt x="3667" y="1954"/>
                    <a:pt x="6290" y="964"/>
                    <a:pt x="8886" y="0"/>
                  </a:cubicBezTo>
                  <a:cubicBezTo>
                    <a:pt x="7548" y="348"/>
                    <a:pt x="6022" y="1044"/>
                    <a:pt x="4497" y="1552"/>
                  </a:cubicBezTo>
                  <a:cubicBezTo>
                    <a:pt x="2944" y="2061"/>
                    <a:pt x="1338" y="2543"/>
                    <a:pt x="0" y="323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2" name="Flowchart: Connector 1">
            <a:extLst>
              <a:ext uri="{FF2B5EF4-FFF2-40B4-BE49-F238E27FC236}">
                <a16:creationId xmlns:a16="http://schemas.microsoft.com/office/drawing/2014/main" id="{63A1D820-AD5D-92E2-C7EC-D56E24696BF5}"/>
              </a:ext>
            </a:extLst>
          </p:cNvPr>
          <p:cNvSpPr/>
          <p:nvPr/>
        </p:nvSpPr>
        <p:spPr>
          <a:xfrm>
            <a:off x="335100" y="4026638"/>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1</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10"/>
        <p:cNvGrpSpPr/>
        <p:nvPr/>
      </p:nvGrpSpPr>
      <p:grpSpPr>
        <a:xfrm>
          <a:off x="0" y="0"/>
          <a:ext cx="0" cy="0"/>
          <a:chOff x="0" y="0"/>
          <a:chExt cx="0" cy="0"/>
        </a:xfrm>
      </p:grpSpPr>
      <p:sp>
        <p:nvSpPr>
          <p:cNvPr id="1811" name="Google Shape;1811;p58"/>
          <p:cNvSpPr txBox="1">
            <a:spLocks noGrp="1"/>
          </p:cNvSpPr>
          <p:nvPr>
            <p:ph type="subTitle" idx="1"/>
          </p:nvPr>
        </p:nvSpPr>
        <p:spPr>
          <a:xfrm>
            <a:off x="2661163" y="739691"/>
            <a:ext cx="6083573" cy="2324100"/>
          </a:xfrm>
          <a:prstGeom prst="rect">
            <a:avLst/>
          </a:prstGeom>
        </p:spPr>
        <p:txBody>
          <a:bodyPr spcFirstLastPara="1" wrap="square" lIns="91425" tIns="91425" rIns="91425" bIns="91425" anchor="ctr" anchorCtr="0">
            <a:noAutofit/>
          </a:bodyPr>
          <a:lstStyle/>
          <a:p>
            <a:r>
              <a:rPr lang="fa-IR" sz="2000" b="1" dirty="0"/>
              <a:t>2. زندگی در "حال": </a:t>
            </a:r>
          </a:p>
          <a:p>
            <a:r>
              <a:rPr lang="fa-IR" sz="2000" b="1" dirty="0">
                <a:solidFill>
                  <a:srgbClr val="7030A0"/>
                </a:solidFill>
              </a:rPr>
              <a:t>کتاب، اهمیت زندگی در لحظه حال را برجسته می‌کند. به جای تمرکز در گذشته یا نگرانی در مورد آینده، این عادت را در خود بپرورانید و بر روی کار مورد نظرتان تمرکز کنید تا از داشته‌های ساده زندگی روزمره لذت ببرید.</a:t>
            </a:r>
          </a:p>
        </p:txBody>
      </p:sp>
      <p:sp>
        <p:nvSpPr>
          <p:cNvPr id="1812" name="Google Shape;1812;p58"/>
          <p:cNvSpPr txBox="1">
            <a:spLocks noGrp="1"/>
          </p:cNvSpPr>
          <p:nvPr>
            <p:ph type="title"/>
          </p:nvPr>
        </p:nvSpPr>
        <p:spPr>
          <a:xfrm>
            <a:off x="3128876" y="3485150"/>
            <a:ext cx="5301900" cy="53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a-IR" sz="3200" dirty="0"/>
              <a:t>زندگی درحال</a:t>
            </a:r>
            <a:endParaRPr dirty="0"/>
          </a:p>
        </p:txBody>
      </p:sp>
      <p:grpSp>
        <p:nvGrpSpPr>
          <p:cNvPr id="1813" name="Google Shape;1813;p58"/>
          <p:cNvGrpSpPr/>
          <p:nvPr/>
        </p:nvGrpSpPr>
        <p:grpSpPr>
          <a:xfrm>
            <a:off x="773673" y="1547192"/>
            <a:ext cx="2126185" cy="2049111"/>
            <a:chOff x="7645650" y="348475"/>
            <a:chExt cx="1093323" cy="1053690"/>
          </a:xfrm>
        </p:grpSpPr>
        <p:sp>
          <p:nvSpPr>
            <p:cNvPr id="1814" name="Google Shape;1814;p58"/>
            <p:cNvSpPr/>
            <p:nvPr/>
          </p:nvSpPr>
          <p:spPr>
            <a:xfrm>
              <a:off x="7645650" y="348475"/>
              <a:ext cx="1093323" cy="1053690"/>
            </a:xfrm>
            <a:custGeom>
              <a:avLst/>
              <a:gdLst/>
              <a:ahLst/>
              <a:cxnLst/>
              <a:rect l="l" t="t" r="r" b="b"/>
              <a:pathLst>
                <a:path w="45655" h="44000" extrusionOk="0">
                  <a:moveTo>
                    <a:pt x="44946" y="37337"/>
                  </a:moveTo>
                  <a:cubicBezTo>
                    <a:pt x="44943" y="36248"/>
                    <a:pt x="44666" y="35126"/>
                    <a:pt x="44605" y="33956"/>
                  </a:cubicBezTo>
                  <a:cubicBezTo>
                    <a:pt x="44693" y="33751"/>
                    <a:pt x="44870" y="33579"/>
                    <a:pt x="44879" y="33339"/>
                  </a:cubicBezTo>
                  <a:cubicBezTo>
                    <a:pt x="44892" y="33016"/>
                    <a:pt x="44664" y="32884"/>
                    <a:pt x="44537" y="32445"/>
                  </a:cubicBezTo>
                  <a:cubicBezTo>
                    <a:pt x="44403" y="31990"/>
                    <a:pt x="44616" y="31480"/>
                    <a:pt x="44489" y="31142"/>
                  </a:cubicBezTo>
                  <a:cubicBezTo>
                    <a:pt x="44423" y="30964"/>
                    <a:pt x="44171" y="30903"/>
                    <a:pt x="44109" y="30718"/>
                  </a:cubicBezTo>
                  <a:cubicBezTo>
                    <a:pt x="43911" y="30118"/>
                    <a:pt x="44044" y="28889"/>
                    <a:pt x="43872" y="27957"/>
                  </a:cubicBezTo>
                  <a:cubicBezTo>
                    <a:pt x="43626" y="26614"/>
                    <a:pt x="43575" y="24818"/>
                    <a:pt x="43381" y="23496"/>
                  </a:cubicBezTo>
                  <a:cubicBezTo>
                    <a:pt x="43314" y="23043"/>
                    <a:pt x="43205" y="22646"/>
                    <a:pt x="43216" y="22290"/>
                  </a:cubicBezTo>
                  <a:cubicBezTo>
                    <a:pt x="43239" y="21579"/>
                    <a:pt x="43337" y="21002"/>
                    <a:pt x="42885" y="20678"/>
                  </a:cubicBezTo>
                  <a:cubicBezTo>
                    <a:pt x="42854" y="19876"/>
                    <a:pt x="42764" y="19072"/>
                    <a:pt x="42633" y="18174"/>
                  </a:cubicBezTo>
                  <a:cubicBezTo>
                    <a:pt x="42451" y="16927"/>
                    <a:pt x="42142" y="15316"/>
                    <a:pt x="42212" y="14421"/>
                  </a:cubicBezTo>
                  <a:cubicBezTo>
                    <a:pt x="42229" y="14210"/>
                    <a:pt x="42379" y="14019"/>
                    <a:pt x="42362" y="13816"/>
                  </a:cubicBezTo>
                  <a:cubicBezTo>
                    <a:pt x="42332" y="13462"/>
                    <a:pt x="42008" y="13235"/>
                    <a:pt x="42014" y="12881"/>
                  </a:cubicBezTo>
                  <a:cubicBezTo>
                    <a:pt x="42665" y="12539"/>
                    <a:pt x="42074" y="12076"/>
                    <a:pt x="41930" y="11625"/>
                  </a:cubicBezTo>
                  <a:cubicBezTo>
                    <a:pt x="41733" y="11010"/>
                    <a:pt x="41764" y="9951"/>
                    <a:pt x="41710" y="9032"/>
                  </a:cubicBezTo>
                  <a:cubicBezTo>
                    <a:pt x="41649" y="7978"/>
                    <a:pt x="41478" y="7046"/>
                    <a:pt x="41383" y="6198"/>
                  </a:cubicBezTo>
                  <a:cubicBezTo>
                    <a:pt x="41597" y="5868"/>
                    <a:pt x="41458" y="5350"/>
                    <a:pt x="41302" y="4984"/>
                  </a:cubicBezTo>
                  <a:cubicBezTo>
                    <a:pt x="40446" y="4047"/>
                    <a:pt x="39432" y="3302"/>
                    <a:pt x="38704" y="2210"/>
                  </a:cubicBezTo>
                  <a:cubicBezTo>
                    <a:pt x="38750" y="1809"/>
                    <a:pt x="39260" y="1806"/>
                    <a:pt x="39249" y="1353"/>
                  </a:cubicBezTo>
                  <a:cubicBezTo>
                    <a:pt x="39239" y="948"/>
                    <a:pt x="38342" y="1"/>
                    <a:pt x="38063" y="40"/>
                  </a:cubicBezTo>
                  <a:cubicBezTo>
                    <a:pt x="37687" y="91"/>
                    <a:pt x="37687" y="589"/>
                    <a:pt x="37424" y="821"/>
                  </a:cubicBezTo>
                  <a:cubicBezTo>
                    <a:pt x="37117" y="666"/>
                    <a:pt x="36741" y="1"/>
                    <a:pt x="36389" y="167"/>
                  </a:cubicBezTo>
                  <a:cubicBezTo>
                    <a:pt x="36156" y="275"/>
                    <a:pt x="36221" y="548"/>
                    <a:pt x="36121" y="868"/>
                  </a:cubicBezTo>
                  <a:cubicBezTo>
                    <a:pt x="35767" y="1155"/>
                    <a:pt x="35050" y="1077"/>
                    <a:pt x="34507" y="1157"/>
                  </a:cubicBezTo>
                  <a:cubicBezTo>
                    <a:pt x="34314" y="1186"/>
                    <a:pt x="34140" y="1318"/>
                    <a:pt x="33972" y="1296"/>
                  </a:cubicBezTo>
                  <a:cubicBezTo>
                    <a:pt x="33667" y="1253"/>
                    <a:pt x="33647" y="877"/>
                    <a:pt x="33384" y="892"/>
                  </a:cubicBezTo>
                  <a:cubicBezTo>
                    <a:pt x="33206" y="1165"/>
                    <a:pt x="32719" y="850"/>
                    <a:pt x="32573" y="1226"/>
                  </a:cubicBezTo>
                  <a:cubicBezTo>
                    <a:pt x="32057" y="866"/>
                    <a:pt x="32045" y="1602"/>
                    <a:pt x="31827" y="1765"/>
                  </a:cubicBezTo>
                  <a:cubicBezTo>
                    <a:pt x="31371" y="2106"/>
                    <a:pt x="30541" y="1961"/>
                    <a:pt x="29778" y="1929"/>
                  </a:cubicBezTo>
                  <a:cubicBezTo>
                    <a:pt x="29282" y="1909"/>
                    <a:pt x="28713" y="2056"/>
                    <a:pt x="28392" y="1985"/>
                  </a:cubicBezTo>
                  <a:cubicBezTo>
                    <a:pt x="28162" y="1934"/>
                    <a:pt x="27982" y="1694"/>
                    <a:pt x="27774" y="1710"/>
                  </a:cubicBezTo>
                  <a:cubicBezTo>
                    <a:pt x="26787" y="1787"/>
                    <a:pt x="27459" y="3190"/>
                    <a:pt x="27291" y="4035"/>
                  </a:cubicBezTo>
                  <a:cubicBezTo>
                    <a:pt x="27049" y="4143"/>
                    <a:pt x="26636" y="4142"/>
                    <a:pt x="26373" y="4128"/>
                  </a:cubicBezTo>
                  <a:cubicBezTo>
                    <a:pt x="26196" y="4015"/>
                    <a:pt x="26258" y="3868"/>
                    <a:pt x="26009" y="3870"/>
                  </a:cubicBezTo>
                  <a:cubicBezTo>
                    <a:pt x="25516" y="3873"/>
                    <a:pt x="25573" y="5005"/>
                    <a:pt x="25547" y="5561"/>
                  </a:cubicBezTo>
                  <a:cubicBezTo>
                    <a:pt x="25509" y="6392"/>
                    <a:pt x="25520" y="7077"/>
                    <a:pt x="25499" y="7590"/>
                  </a:cubicBezTo>
                  <a:cubicBezTo>
                    <a:pt x="25120" y="7537"/>
                    <a:pt x="24965" y="7867"/>
                    <a:pt x="24810" y="7870"/>
                  </a:cubicBezTo>
                  <a:cubicBezTo>
                    <a:pt x="24640" y="7500"/>
                    <a:pt x="24554" y="7028"/>
                    <a:pt x="24279" y="6785"/>
                  </a:cubicBezTo>
                  <a:cubicBezTo>
                    <a:pt x="24119" y="6883"/>
                    <a:pt x="24031" y="7072"/>
                    <a:pt x="23904" y="7244"/>
                  </a:cubicBezTo>
                  <a:cubicBezTo>
                    <a:pt x="23797" y="7389"/>
                    <a:pt x="23651" y="7533"/>
                    <a:pt x="23528" y="7705"/>
                  </a:cubicBezTo>
                  <a:cubicBezTo>
                    <a:pt x="23309" y="8011"/>
                    <a:pt x="23186" y="8558"/>
                    <a:pt x="22917" y="8736"/>
                  </a:cubicBezTo>
                  <a:cubicBezTo>
                    <a:pt x="22325" y="9122"/>
                    <a:pt x="21527" y="8885"/>
                    <a:pt x="20817" y="8821"/>
                  </a:cubicBezTo>
                  <a:cubicBezTo>
                    <a:pt x="20680" y="8524"/>
                    <a:pt x="20485" y="8063"/>
                    <a:pt x="20035" y="8183"/>
                  </a:cubicBezTo>
                  <a:cubicBezTo>
                    <a:pt x="19530" y="8318"/>
                    <a:pt x="19338" y="9688"/>
                    <a:pt x="18926" y="10150"/>
                  </a:cubicBezTo>
                  <a:cubicBezTo>
                    <a:pt x="18743" y="10356"/>
                    <a:pt x="18308" y="10463"/>
                    <a:pt x="18000" y="10580"/>
                  </a:cubicBezTo>
                  <a:cubicBezTo>
                    <a:pt x="17264" y="10862"/>
                    <a:pt x="16684" y="10986"/>
                    <a:pt x="16025" y="11075"/>
                  </a:cubicBezTo>
                  <a:cubicBezTo>
                    <a:pt x="15916" y="11100"/>
                    <a:pt x="16041" y="10837"/>
                    <a:pt x="15883" y="10921"/>
                  </a:cubicBezTo>
                  <a:cubicBezTo>
                    <a:pt x="15566" y="11210"/>
                    <a:pt x="14416" y="11332"/>
                    <a:pt x="14038" y="11022"/>
                  </a:cubicBezTo>
                  <a:cubicBezTo>
                    <a:pt x="13905" y="10616"/>
                    <a:pt x="13953" y="10241"/>
                    <a:pt x="13837" y="9862"/>
                  </a:cubicBezTo>
                  <a:cubicBezTo>
                    <a:pt x="13758" y="9726"/>
                    <a:pt x="13492" y="9957"/>
                    <a:pt x="13457" y="9858"/>
                  </a:cubicBezTo>
                  <a:cubicBezTo>
                    <a:pt x="13385" y="8741"/>
                    <a:pt x="13279" y="7197"/>
                    <a:pt x="13065" y="5976"/>
                  </a:cubicBezTo>
                  <a:cubicBezTo>
                    <a:pt x="12920" y="5144"/>
                    <a:pt x="13028" y="3292"/>
                    <a:pt x="12416" y="3301"/>
                  </a:cubicBezTo>
                  <a:cubicBezTo>
                    <a:pt x="12199" y="3304"/>
                    <a:pt x="12105" y="3530"/>
                    <a:pt x="11899" y="3607"/>
                  </a:cubicBezTo>
                  <a:cubicBezTo>
                    <a:pt x="11767" y="3654"/>
                    <a:pt x="11593" y="3622"/>
                    <a:pt x="11439" y="3652"/>
                  </a:cubicBezTo>
                  <a:cubicBezTo>
                    <a:pt x="10998" y="3742"/>
                    <a:pt x="10492" y="4027"/>
                    <a:pt x="9991" y="3925"/>
                  </a:cubicBezTo>
                  <a:cubicBezTo>
                    <a:pt x="10109" y="3429"/>
                    <a:pt x="10185" y="2976"/>
                    <a:pt x="10441" y="2531"/>
                  </a:cubicBezTo>
                  <a:cubicBezTo>
                    <a:pt x="10577" y="2293"/>
                    <a:pt x="11032" y="1967"/>
                    <a:pt x="11032" y="1712"/>
                  </a:cubicBezTo>
                  <a:cubicBezTo>
                    <a:pt x="11034" y="1464"/>
                    <a:pt x="10641" y="1029"/>
                    <a:pt x="10335" y="1065"/>
                  </a:cubicBezTo>
                  <a:cubicBezTo>
                    <a:pt x="10186" y="1083"/>
                    <a:pt x="9958" y="1284"/>
                    <a:pt x="9798" y="1453"/>
                  </a:cubicBezTo>
                  <a:lnTo>
                    <a:pt x="9798" y="1460"/>
                  </a:lnTo>
                  <a:cubicBezTo>
                    <a:pt x="9748" y="1514"/>
                    <a:pt x="9704" y="1563"/>
                    <a:pt x="9672" y="1603"/>
                  </a:cubicBezTo>
                  <a:cubicBezTo>
                    <a:pt x="9212" y="2179"/>
                    <a:pt x="9050" y="3246"/>
                    <a:pt x="8939" y="3954"/>
                  </a:cubicBezTo>
                  <a:cubicBezTo>
                    <a:pt x="8697" y="3799"/>
                    <a:pt x="8907" y="3348"/>
                    <a:pt x="8688" y="3137"/>
                  </a:cubicBezTo>
                  <a:cubicBezTo>
                    <a:pt x="7477" y="3388"/>
                    <a:pt x="6850" y="4646"/>
                    <a:pt x="5939" y="5142"/>
                  </a:cubicBezTo>
                  <a:cubicBezTo>
                    <a:pt x="5608" y="4235"/>
                    <a:pt x="5174" y="3452"/>
                    <a:pt x="4684" y="2739"/>
                  </a:cubicBezTo>
                  <a:cubicBezTo>
                    <a:pt x="4332" y="2865"/>
                    <a:pt x="4168" y="3161"/>
                    <a:pt x="4005" y="3524"/>
                  </a:cubicBezTo>
                  <a:cubicBezTo>
                    <a:pt x="3883" y="3796"/>
                    <a:pt x="3601" y="4337"/>
                    <a:pt x="3697" y="4652"/>
                  </a:cubicBezTo>
                  <a:cubicBezTo>
                    <a:pt x="3787" y="4950"/>
                    <a:pt x="4358" y="5063"/>
                    <a:pt x="4616" y="5402"/>
                  </a:cubicBezTo>
                  <a:cubicBezTo>
                    <a:pt x="4833" y="5688"/>
                    <a:pt x="4789" y="5892"/>
                    <a:pt x="4950" y="6212"/>
                  </a:cubicBezTo>
                  <a:cubicBezTo>
                    <a:pt x="4045" y="7172"/>
                    <a:pt x="2980" y="8267"/>
                    <a:pt x="1914" y="9133"/>
                  </a:cubicBezTo>
                  <a:cubicBezTo>
                    <a:pt x="1346" y="9595"/>
                    <a:pt x="256" y="10252"/>
                    <a:pt x="113" y="10917"/>
                  </a:cubicBezTo>
                  <a:cubicBezTo>
                    <a:pt x="0" y="11435"/>
                    <a:pt x="229" y="12233"/>
                    <a:pt x="260" y="12800"/>
                  </a:cubicBezTo>
                  <a:cubicBezTo>
                    <a:pt x="342" y="14279"/>
                    <a:pt x="552" y="15912"/>
                    <a:pt x="799" y="17300"/>
                  </a:cubicBezTo>
                  <a:cubicBezTo>
                    <a:pt x="704" y="17637"/>
                    <a:pt x="253" y="17959"/>
                    <a:pt x="419" y="18561"/>
                  </a:cubicBezTo>
                  <a:cubicBezTo>
                    <a:pt x="483" y="18790"/>
                    <a:pt x="861" y="18957"/>
                    <a:pt x="946" y="19182"/>
                  </a:cubicBezTo>
                  <a:cubicBezTo>
                    <a:pt x="1081" y="19545"/>
                    <a:pt x="988" y="20203"/>
                    <a:pt x="1019" y="20735"/>
                  </a:cubicBezTo>
                  <a:cubicBezTo>
                    <a:pt x="1109" y="22286"/>
                    <a:pt x="1386" y="24026"/>
                    <a:pt x="1570" y="25360"/>
                  </a:cubicBezTo>
                  <a:cubicBezTo>
                    <a:pt x="1481" y="25620"/>
                    <a:pt x="1224" y="25742"/>
                    <a:pt x="1128" y="25994"/>
                  </a:cubicBezTo>
                  <a:cubicBezTo>
                    <a:pt x="1130" y="26696"/>
                    <a:pt x="1333" y="27149"/>
                    <a:pt x="1730" y="27368"/>
                  </a:cubicBezTo>
                  <a:cubicBezTo>
                    <a:pt x="1844" y="29363"/>
                    <a:pt x="2035" y="31404"/>
                    <a:pt x="2299" y="33424"/>
                  </a:cubicBezTo>
                  <a:cubicBezTo>
                    <a:pt x="2128" y="33838"/>
                    <a:pt x="2036" y="34184"/>
                    <a:pt x="2170" y="34660"/>
                  </a:cubicBezTo>
                  <a:cubicBezTo>
                    <a:pt x="2248" y="34930"/>
                    <a:pt x="2508" y="35104"/>
                    <a:pt x="2576" y="35336"/>
                  </a:cubicBezTo>
                  <a:cubicBezTo>
                    <a:pt x="2629" y="35516"/>
                    <a:pt x="2608" y="35734"/>
                    <a:pt x="2635" y="35921"/>
                  </a:cubicBezTo>
                  <a:cubicBezTo>
                    <a:pt x="2923" y="37897"/>
                    <a:pt x="3089" y="40287"/>
                    <a:pt x="3513" y="42115"/>
                  </a:cubicBezTo>
                  <a:cubicBezTo>
                    <a:pt x="3243" y="42429"/>
                    <a:pt x="3095" y="43119"/>
                    <a:pt x="3359" y="43521"/>
                  </a:cubicBezTo>
                  <a:cubicBezTo>
                    <a:pt x="3442" y="43646"/>
                    <a:pt x="4050" y="43999"/>
                    <a:pt x="4208" y="43985"/>
                  </a:cubicBezTo>
                  <a:cubicBezTo>
                    <a:pt x="5696" y="43847"/>
                    <a:pt x="8200" y="43555"/>
                    <a:pt x="9798" y="43115"/>
                  </a:cubicBezTo>
                  <a:lnTo>
                    <a:pt x="9798" y="43108"/>
                  </a:lnTo>
                  <a:cubicBezTo>
                    <a:pt x="10234" y="42988"/>
                    <a:pt x="10608" y="42857"/>
                    <a:pt x="10869" y="42715"/>
                  </a:cubicBezTo>
                  <a:cubicBezTo>
                    <a:pt x="12710" y="42666"/>
                    <a:pt x="15435" y="42555"/>
                    <a:pt x="17535" y="42338"/>
                  </a:cubicBezTo>
                  <a:cubicBezTo>
                    <a:pt x="18486" y="42239"/>
                    <a:pt x="19675" y="42125"/>
                    <a:pt x="19985" y="41543"/>
                  </a:cubicBezTo>
                  <a:cubicBezTo>
                    <a:pt x="20385" y="42120"/>
                    <a:pt x="21079" y="42107"/>
                    <a:pt x="21893" y="42067"/>
                  </a:cubicBezTo>
                  <a:cubicBezTo>
                    <a:pt x="24150" y="41955"/>
                    <a:pt x="27355" y="41592"/>
                    <a:pt x="28605" y="40462"/>
                  </a:cubicBezTo>
                  <a:cubicBezTo>
                    <a:pt x="29090" y="41242"/>
                    <a:pt x="31206" y="40514"/>
                    <a:pt x="31911" y="40213"/>
                  </a:cubicBezTo>
                  <a:cubicBezTo>
                    <a:pt x="32739" y="40543"/>
                    <a:pt x="34224" y="40535"/>
                    <a:pt x="35635" y="40343"/>
                  </a:cubicBezTo>
                  <a:cubicBezTo>
                    <a:pt x="36724" y="40195"/>
                    <a:pt x="37906" y="39963"/>
                    <a:pt x="38639" y="39618"/>
                  </a:cubicBezTo>
                  <a:cubicBezTo>
                    <a:pt x="38892" y="39500"/>
                    <a:pt x="39050" y="39275"/>
                    <a:pt x="39320" y="39254"/>
                  </a:cubicBezTo>
                  <a:cubicBezTo>
                    <a:pt x="39565" y="39236"/>
                    <a:pt x="39897" y="39423"/>
                    <a:pt x="40222" y="39417"/>
                  </a:cubicBezTo>
                  <a:cubicBezTo>
                    <a:pt x="41223" y="39395"/>
                    <a:pt x="42934" y="39250"/>
                    <a:pt x="44062" y="39029"/>
                  </a:cubicBezTo>
                  <a:cubicBezTo>
                    <a:pt x="45146" y="38817"/>
                    <a:pt x="45655" y="38238"/>
                    <a:pt x="44946" y="3733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5" name="Google Shape;1815;p58"/>
            <p:cNvSpPr/>
            <p:nvPr/>
          </p:nvSpPr>
          <p:spPr>
            <a:xfrm>
              <a:off x="8519164" y="363346"/>
              <a:ext cx="18128" cy="19397"/>
            </a:xfrm>
            <a:custGeom>
              <a:avLst/>
              <a:gdLst/>
              <a:ahLst/>
              <a:cxnLst/>
              <a:rect l="l" t="t" r="r" b="b"/>
              <a:pathLst>
                <a:path w="757" h="810" extrusionOk="0">
                  <a:moveTo>
                    <a:pt x="0" y="0"/>
                  </a:moveTo>
                  <a:cubicBezTo>
                    <a:pt x="113" y="439"/>
                    <a:pt x="524" y="514"/>
                    <a:pt x="756" y="809"/>
                  </a:cubicBezTo>
                  <a:cubicBezTo>
                    <a:pt x="543" y="492"/>
                    <a:pt x="350" y="149"/>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6" name="Google Shape;1816;p58"/>
            <p:cNvSpPr/>
            <p:nvPr/>
          </p:nvSpPr>
          <p:spPr>
            <a:xfrm>
              <a:off x="8525319" y="359491"/>
              <a:ext cx="48039" cy="84104"/>
            </a:xfrm>
            <a:custGeom>
              <a:avLst/>
              <a:gdLst/>
              <a:ahLst/>
              <a:cxnLst/>
              <a:rect l="l" t="t" r="r" b="b"/>
              <a:pathLst>
                <a:path w="2006" h="3512" extrusionOk="0">
                  <a:moveTo>
                    <a:pt x="1625" y="435"/>
                  </a:moveTo>
                  <a:cubicBezTo>
                    <a:pt x="1255" y="1001"/>
                    <a:pt x="1203" y="1826"/>
                    <a:pt x="855" y="2410"/>
                  </a:cubicBezTo>
                  <a:cubicBezTo>
                    <a:pt x="695" y="1537"/>
                    <a:pt x="1264" y="729"/>
                    <a:pt x="1471" y="155"/>
                  </a:cubicBezTo>
                  <a:cubicBezTo>
                    <a:pt x="1423" y="104"/>
                    <a:pt x="1415" y="4"/>
                    <a:pt x="1329" y="1"/>
                  </a:cubicBezTo>
                  <a:cubicBezTo>
                    <a:pt x="641" y="916"/>
                    <a:pt x="0" y="2701"/>
                    <a:pt x="1219" y="3512"/>
                  </a:cubicBezTo>
                  <a:cubicBezTo>
                    <a:pt x="1203" y="2400"/>
                    <a:pt x="1558" y="1594"/>
                    <a:pt x="2006" y="860"/>
                  </a:cubicBezTo>
                  <a:cubicBezTo>
                    <a:pt x="1894" y="701"/>
                    <a:pt x="1830" y="483"/>
                    <a:pt x="1625" y="43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7" name="Google Shape;1817;p58"/>
            <p:cNvSpPr/>
            <p:nvPr/>
          </p:nvSpPr>
          <p:spPr>
            <a:xfrm>
              <a:off x="8433386" y="384108"/>
              <a:ext cx="63581" cy="100388"/>
            </a:xfrm>
            <a:custGeom>
              <a:avLst/>
              <a:gdLst/>
              <a:ahLst/>
              <a:cxnLst/>
              <a:rect l="l" t="t" r="r" b="b"/>
              <a:pathLst>
                <a:path w="2655" h="4192" extrusionOk="0">
                  <a:moveTo>
                    <a:pt x="514" y="75"/>
                  </a:moveTo>
                  <a:cubicBezTo>
                    <a:pt x="370" y="17"/>
                    <a:pt x="183" y="11"/>
                    <a:pt x="0" y="0"/>
                  </a:cubicBezTo>
                  <a:cubicBezTo>
                    <a:pt x="5" y="42"/>
                    <a:pt x="9" y="84"/>
                    <a:pt x="14" y="126"/>
                  </a:cubicBezTo>
                  <a:cubicBezTo>
                    <a:pt x="864" y="1121"/>
                    <a:pt x="1610" y="2502"/>
                    <a:pt x="2270" y="3693"/>
                  </a:cubicBezTo>
                  <a:cubicBezTo>
                    <a:pt x="2338" y="3813"/>
                    <a:pt x="2381" y="4192"/>
                    <a:pt x="2646" y="4077"/>
                  </a:cubicBezTo>
                  <a:cubicBezTo>
                    <a:pt x="2655" y="3743"/>
                    <a:pt x="2363" y="3457"/>
                    <a:pt x="2173" y="3154"/>
                  </a:cubicBezTo>
                  <a:cubicBezTo>
                    <a:pt x="1563" y="2179"/>
                    <a:pt x="1022" y="1094"/>
                    <a:pt x="514" y="7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8" name="Google Shape;1818;p58"/>
            <p:cNvSpPr/>
            <p:nvPr/>
          </p:nvSpPr>
          <p:spPr>
            <a:xfrm>
              <a:off x="8515668" y="376637"/>
              <a:ext cx="17889" cy="24690"/>
            </a:xfrm>
            <a:custGeom>
              <a:avLst/>
              <a:gdLst/>
              <a:ahLst/>
              <a:cxnLst/>
              <a:rect l="l" t="t" r="r" b="b"/>
              <a:pathLst>
                <a:path w="747" h="1031" extrusionOk="0">
                  <a:moveTo>
                    <a:pt x="0" y="92"/>
                  </a:moveTo>
                  <a:cubicBezTo>
                    <a:pt x="201" y="456"/>
                    <a:pt x="453" y="756"/>
                    <a:pt x="727" y="1031"/>
                  </a:cubicBezTo>
                  <a:cubicBezTo>
                    <a:pt x="747" y="572"/>
                    <a:pt x="308" y="303"/>
                    <a:pt x="75" y="0"/>
                  </a:cubicBezTo>
                  <a:cubicBezTo>
                    <a:pt x="76" y="52"/>
                    <a:pt x="72" y="100"/>
                    <a:pt x="0" y="9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9" name="Google Shape;1819;p58"/>
            <p:cNvSpPr/>
            <p:nvPr/>
          </p:nvSpPr>
          <p:spPr>
            <a:xfrm>
              <a:off x="8511956" y="382240"/>
              <a:ext cx="19278" cy="30389"/>
            </a:xfrm>
            <a:custGeom>
              <a:avLst/>
              <a:gdLst/>
              <a:ahLst/>
              <a:cxnLst/>
              <a:rect l="l" t="t" r="r" b="b"/>
              <a:pathLst>
                <a:path w="805" h="1269" extrusionOk="0">
                  <a:moveTo>
                    <a:pt x="804" y="1269"/>
                  </a:moveTo>
                  <a:cubicBezTo>
                    <a:pt x="778" y="722"/>
                    <a:pt x="316" y="345"/>
                    <a:pt x="1" y="1"/>
                  </a:cubicBezTo>
                  <a:cubicBezTo>
                    <a:pt x="145" y="387"/>
                    <a:pt x="535" y="878"/>
                    <a:pt x="804" y="126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0" name="Google Shape;1820;p58"/>
            <p:cNvSpPr/>
            <p:nvPr/>
          </p:nvSpPr>
          <p:spPr>
            <a:xfrm>
              <a:off x="8306156" y="403793"/>
              <a:ext cx="28402" cy="104100"/>
            </a:xfrm>
            <a:custGeom>
              <a:avLst/>
              <a:gdLst/>
              <a:ahLst/>
              <a:cxnLst/>
              <a:rect l="l" t="t" r="r" b="b"/>
              <a:pathLst>
                <a:path w="1186" h="4347" extrusionOk="0">
                  <a:moveTo>
                    <a:pt x="84" y="1"/>
                  </a:moveTo>
                  <a:cubicBezTo>
                    <a:pt x="56" y="4"/>
                    <a:pt x="28" y="7"/>
                    <a:pt x="0" y="10"/>
                  </a:cubicBezTo>
                  <a:cubicBezTo>
                    <a:pt x="12" y="58"/>
                    <a:pt x="5" y="128"/>
                    <a:pt x="54" y="130"/>
                  </a:cubicBezTo>
                  <a:cubicBezTo>
                    <a:pt x="480" y="1234"/>
                    <a:pt x="551" y="2701"/>
                    <a:pt x="897" y="3883"/>
                  </a:cubicBezTo>
                  <a:cubicBezTo>
                    <a:pt x="930" y="3997"/>
                    <a:pt x="929" y="4347"/>
                    <a:pt x="1185" y="4234"/>
                  </a:cubicBezTo>
                  <a:cubicBezTo>
                    <a:pt x="1018" y="3360"/>
                    <a:pt x="709" y="2076"/>
                    <a:pt x="440" y="1020"/>
                  </a:cubicBezTo>
                  <a:cubicBezTo>
                    <a:pt x="345" y="651"/>
                    <a:pt x="291" y="200"/>
                    <a:pt x="8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1" name="Google Shape;1821;p58"/>
            <p:cNvSpPr/>
            <p:nvPr/>
          </p:nvSpPr>
          <p:spPr>
            <a:xfrm>
              <a:off x="8501252" y="384324"/>
              <a:ext cx="60994" cy="87360"/>
            </a:xfrm>
            <a:custGeom>
              <a:avLst/>
              <a:gdLst/>
              <a:ahLst/>
              <a:cxnLst/>
              <a:rect l="l" t="t" r="r" b="b"/>
              <a:pathLst>
                <a:path w="2547" h="3648" extrusionOk="0">
                  <a:moveTo>
                    <a:pt x="1" y="85"/>
                  </a:moveTo>
                  <a:cubicBezTo>
                    <a:pt x="584" y="982"/>
                    <a:pt x="1212" y="2011"/>
                    <a:pt x="1803" y="2896"/>
                  </a:cubicBezTo>
                  <a:cubicBezTo>
                    <a:pt x="1967" y="3143"/>
                    <a:pt x="2176" y="3647"/>
                    <a:pt x="2547" y="3581"/>
                  </a:cubicBezTo>
                  <a:cubicBezTo>
                    <a:pt x="1893" y="2443"/>
                    <a:pt x="1021" y="1166"/>
                    <a:pt x="247" y="18"/>
                  </a:cubicBezTo>
                  <a:cubicBezTo>
                    <a:pt x="117" y="0"/>
                    <a:pt x="132" y="102"/>
                    <a:pt x="1" y="8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2" name="Google Shape;1822;p58"/>
            <p:cNvSpPr/>
            <p:nvPr/>
          </p:nvSpPr>
          <p:spPr>
            <a:xfrm>
              <a:off x="8492368" y="386503"/>
              <a:ext cx="59198" cy="87720"/>
            </a:xfrm>
            <a:custGeom>
              <a:avLst/>
              <a:gdLst/>
              <a:ahLst/>
              <a:cxnLst/>
              <a:rect l="l" t="t" r="r" b="b"/>
              <a:pathLst>
                <a:path w="2472" h="3663" extrusionOk="0">
                  <a:moveTo>
                    <a:pt x="122" y="19"/>
                  </a:moveTo>
                  <a:cubicBezTo>
                    <a:pt x="120" y="69"/>
                    <a:pt x="61" y="71"/>
                    <a:pt x="0" y="74"/>
                  </a:cubicBezTo>
                  <a:cubicBezTo>
                    <a:pt x="239" y="718"/>
                    <a:pt x="769" y="1248"/>
                    <a:pt x="1192" y="1851"/>
                  </a:cubicBezTo>
                  <a:cubicBezTo>
                    <a:pt x="1619" y="2459"/>
                    <a:pt x="1915" y="3198"/>
                    <a:pt x="2472" y="3662"/>
                  </a:cubicBezTo>
                  <a:cubicBezTo>
                    <a:pt x="1898" y="2441"/>
                    <a:pt x="898" y="1336"/>
                    <a:pt x="251" y="48"/>
                  </a:cubicBezTo>
                  <a:cubicBezTo>
                    <a:pt x="198" y="51"/>
                    <a:pt x="188" y="1"/>
                    <a:pt x="122" y="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3" name="Google Shape;1823;p58"/>
            <p:cNvSpPr/>
            <p:nvPr/>
          </p:nvSpPr>
          <p:spPr>
            <a:xfrm>
              <a:off x="8481472" y="388946"/>
              <a:ext cx="62192" cy="87073"/>
            </a:xfrm>
            <a:custGeom>
              <a:avLst/>
              <a:gdLst/>
              <a:ahLst/>
              <a:cxnLst/>
              <a:rect l="l" t="t" r="r" b="b"/>
              <a:pathLst>
                <a:path w="2597" h="3636" extrusionOk="0">
                  <a:moveTo>
                    <a:pt x="163" y="1"/>
                  </a:moveTo>
                  <a:cubicBezTo>
                    <a:pt x="101" y="14"/>
                    <a:pt x="8" y="2"/>
                    <a:pt x="1" y="60"/>
                  </a:cubicBezTo>
                  <a:cubicBezTo>
                    <a:pt x="56" y="54"/>
                    <a:pt x="46" y="129"/>
                    <a:pt x="93" y="134"/>
                  </a:cubicBezTo>
                  <a:cubicBezTo>
                    <a:pt x="492" y="725"/>
                    <a:pt x="877" y="1352"/>
                    <a:pt x="1288" y="1954"/>
                  </a:cubicBezTo>
                  <a:cubicBezTo>
                    <a:pt x="1691" y="2542"/>
                    <a:pt x="2018" y="3239"/>
                    <a:pt x="2596" y="3635"/>
                  </a:cubicBezTo>
                  <a:cubicBezTo>
                    <a:pt x="2222" y="3011"/>
                    <a:pt x="1823" y="2403"/>
                    <a:pt x="1401" y="1816"/>
                  </a:cubicBezTo>
                  <a:cubicBezTo>
                    <a:pt x="973" y="1222"/>
                    <a:pt x="634" y="562"/>
                    <a:pt x="1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4" name="Google Shape;1824;p58"/>
            <p:cNvSpPr/>
            <p:nvPr/>
          </p:nvSpPr>
          <p:spPr>
            <a:xfrm>
              <a:off x="8325936" y="409876"/>
              <a:ext cx="27803" cy="87863"/>
            </a:xfrm>
            <a:custGeom>
              <a:avLst/>
              <a:gdLst/>
              <a:ahLst/>
              <a:cxnLst/>
              <a:rect l="l" t="t" r="r" b="b"/>
              <a:pathLst>
                <a:path w="1161" h="3669" extrusionOk="0">
                  <a:moveTo>
                    <a:pt x="0" y="9"/>
                  </a:moveTo>
                  <a:cubicBezTo>
                    <a:pt x="4" y="67"/>
                    <a:pt x="30" y="100"/>
                    <a:pt x="55" y="130"/>
                  </a:cubicBezTo>
                  <a:cubicBezTo>
                    <a:pt x="187" y="1032"/>
                    <a:pt x="533" y="2081"/>
                    <a:pt x="713" y="2890"/>
                  </a:cubicBezTo>
                  <a:cubicBezTo>
                    <a:pt x="772" y="3154"/>
                    <a:pt x="725" y="3668"/>
                    <a:pt x="1160" y="3561"/>
                  </a:cubicBezTo>
                  <a:cubicBezTo>
                    <a:pt x="776" y="2406"/>
                    <a:pt x="565" y="1038"/>
                    <a:pt x="85" y="1"/>
                  </a:cubicBezTo>
                  <a:cubicBezTo>
                    <a:pt x="57" y="4"/>
                    <a:pt x="29" y="7"/>
                    <a:pt x="0" y="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5" name="Google Shape;1825;p58"/>
            <p:cNvSpPr/>
            <p:nvPr/>
          </p:nvSpPr>
          <p:spPr>
            <a:xfrm>
              <a:off x="8404913" y="401829"/>
              <a:ext cx="45476" cy="83720"/>
            </a:xfrm>
            <a:custGeom>
              <a:avLst/>
              <a:gdLst/>
              <a:ahLst/>
              <a:cxnLst/>
              <a:rect l="l" t="t" r="r" b="b"/>
              <a:pathLst>
                <a:path w="1899" h="3496" extrusionOk="0">
                  <a:moveTo>
                    <a:pt x="0" y="13"/>
                  </a:moveTo>
                  <a:cubicBezTo>
                    <a:pt x="12" y="61"/>
                    <a:pt x="6" y="132"/>
                    <a:pt x="55" y="134"/>
                  </a:cubicBezTo>
                  <a:cubicBezTo>
                    <a:pt x="347" y="1043"/>
                    <a:pt x="926" y="1962"/>
                    <a:pt x="1330" y="2746"/>
                  </a:cubicBezTo>
                  <a:cubicBezTo>
                    <a:pt x="1449" y="2977"/>
                    <a:pt x="1528" y="3495"/>
                    <a:pt x="1899" y="3363"/>
                  </a:cubicBezTo>
                  <a:cubicBezTo>
                    <a:pt x="1391" y="2329"/>
                    <a:pt x="534" y="1313"/>
                    <a:pt x="126" y="1"/>
                  </a:cubicBezTo>
                  <a:cubicBezTo>
                    <a:pt x="84" y="5"/>
                    <a:pt x="43" y="9"/>
                    <a:pt x="0" y="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6" name="Google Shape;1826;p58"/>
            <p:cNvSpPr/>
            <p:nvPr/>
          </p:nvSpPr>
          <p:spPr>
            <a:xfrm>
              <a:off x="8334126" y="411169"/>
              <a:ext cx="35802" cy="84391"/>
            </a:xfrm>
            <a:custGeom>
              <a:avLst/>
              <a:gdLst/>
              <a:ahLst/>
              <a:cxnLst/>
              <a:rect l="l" t="t" r="r" b="b"/>
              <a:pathLst>
                <a:path w="1495" h="3524" extrusionOk="0">
                  <a:moveTo>
                    <a:pt x="1495" y="3524"/>
                  </a:moveTo>
                  <a:cubicBezTo>
                    <a:pt x="1234" y="2436"/>
                    <a:pt x="802" y="1150"/>
                    <a:pt x="465" y="0"/>
                  </a:cubicBezTo>
                  <a:cubicBezTo>
                    <a:pt x="294" y="23"/>
                    <a:pt x="123" y="43"/>
                    <a:pt x="1" y="5"/>
                  </a:cubicBezTo>
                  <a:cubicBezTo>
                    <a:pt x="140" y="414"/>
                    <a:pt x="259" y="847"/>
                    <a:pt x="382" y="1273"/>
                  </a:cubicBezTo>
                  <a:cubicBezTo>
                    <a:pt x="328" y="1280"/>
                    <a:pt x="337" y="1205"/>
                    <a:pt x="290" y="1199"/>
                  </a:cubicBezTo>
                  <a:cubicBezTo>
                    <a:pt x="621" y="1919"/>
                    <a:pt x="749" y="2889"/>
                    <a:pt x="1157" y="3515"/>
                  </a:cubicBezTo>
                  <a:cubicBezTo>
                    <a:pt x="983" y="2460"/>
                    <a:pt x="379" y="1278"/>
                    <a:pt x="305" y="101"/>
                  </a:cubicBezTo>
                  <a:cubicBezTo>
                    <a:pt x="561" y="987"/>
                    <a:pt x="843" y="1914"/>
                    <a:pt x="1122" y="2760"/>
                  </a:cubicBezTo>
                  <a:cubicBezTo>
                    <a:pt x="1209" y="3023"/>
                    <a:pt x="1282" y="3347"/>
                    <a:pt x="1495" y="352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7" name="Google Shape;1827;p58"/>
            <p:cNvSpPr/>
            <p:nvPr/>
          </p:nvSpPr>
          <p:spPr>
            <a:xfrm>
              <a:off x="8400100" y="404344"/>
              <a:ext cx="39585" cy="83720"/>
            </a:xfrm>
            <a:custGeom>
              <a:avLst/>
              <a:gdLst/>
              <a:ahLst/>
              <a:cxnLst/>
              <a:rect l="l" t="t" r="r" b="b"/>
              <a:pathLst>
                <a:path w="1653" h="3496" extrusionOk="0">
                  <a:moveTo>
                    <a:pt x="88" y="46"/>
                  </a:moveTo>
                  <a:cubicBezTo>
                    <a:pt x="77" y="14"/>
                    <a:pt x="49" y="0"/>
                    <a:pt x="1" y="13"/>
                  </a:cubicBezTo>
                  <a:cubicBezTo>
                    <a:pt x="328" y="1100"/>
                    <a:pt x="911" y="2257"/>
                    <a:pt x="1369" y="3121"/>
                  </a:cubicBezTo>
                  <a:cubicBezTo>
                    <a:pt x="1404" y="3186"/>
                    <a:pt x="1420" y="3496"/>
                    <a:pt x="1607" y="3393"/>
                  </a:cubicBezTo>
                  <a:cubicBezTo>
                    <a:pt x="1652" y="3142"/>
                    <a:pt x="1405" y="2906"/>
                    <a:pt x="1281" y="2666"/>
                  </a:cubicBezTo>
                  <a:cubicBezTo>
                    <a:pt x="845" y="1821"/>
                    <a:pt x="385" y="975"/>
                    <a:pt x="88"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8" name="Google Shape;1828;p58"/>
            <p:cNvSpPr/>
            <p:nvPr/>
          </p:nvSpPr>
          <p:spPr>
            <a:xfrm>
              <a:off x="8347225" y="410163"/>
              <a:ext cx="28785" cy="85780"/>
            </a:xfrm>
            <a:custGeom>
              <a:avLst/>
              <a:gdLst/>
              <a:ahLst/>
              <a:cxnLst/>
              <a:rect l="l" t="t" r="r" b="b"/>
              <a:pathLst>
                <a:path w="1202" h="3582" extrusionOk="0">
                  <a:moveTo>
                    <a:pt x="1" y="34"/>
                  </a:moveTo>
                  <a:cubicBezTo>
                    <a:pt x="429" y="1184"/>
                    <a:pt x="739" y="2474"/>
                    <a:pt x="1202" y="3581"/>
                  </a:cubicBezTo>
                  <a:cubicBezTo>
                    <a:pt x="1187" y="2241"/>
                    <a:pt x="388" y="1453"/>
                    <a:pt x="335" y="0"/>
                  </a:cubicBezTo>
                  <a:cubicBezTo>
                    <a:pt x="224" y="11"/>
                    <a:pt x="112" y="23"/>
                    <a:pt x="1" y="3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9" name="Google Shape;1829;p58"/>
            <p:cNvSpPr/>
            <p:nvPr/>
          </p:nvSpPr>
          <p:spPr>
            <a:xfrm>
              <a:off x="8357235" y="408463"/>
              <a:ext cx="34987" cy="87959"/>
            </a:xfrm>
            <a:custGeom>
              <a:avLst/>
              <a:gdLst/>
              <a:ahLst/>
              <a:cxnLst/>
              <a:rect l="l" t="t" r="r" b="b"/>
              <a:pathLst>
                <a:path w="1461" h="3673" extrusionOk="0">
                  <a:moveTo>
                    <a:pt x="0" y="63"/>
                  </a:moveTo>
                  <a:cubicBezTo>
                    <a:pt x="169" y="1467"/>
                    <a:pt x="851" y="2241"/>
                    <a:pt x="997" y="3673"/>
                  </a:cubicBezTo>
                  <a:cubicBezTo>
                    <a:pt x="1183" y="3634"/>
                    <a:pt x="1312" y="3663"/>
                    <a:pt x="1461" y="3669"/>
                  </a:cubicBezTo>
                  <a:cubicBezTo>
                    <a:pt x="1290" y="2343"/>
                    <a:pt x="603" y="1409"/>
                    <a:pt x="627" y="0"/>
                  </a:cubicBezTo>
                  <a:cubicBezTo>
                    <a:pt x="418" y="21"/>
                    <a:pt x="209" y="42"/>
                    <a:pt x="0" y="6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0" name="Google Shape;1830;p58"/>
            <p:cNvSpPr/>
            <p:nvPr/>
          </p:nvSpPr>
          <p:spPr>
            <a:xfrm>
              <a:off x="8381421" y="406116"/>
              <a:ext cx="51487" cy="86977"/>
            </a:xfrm>
            <a:custGeom>
              <a:avLst/>
              <a:gdLst/>
              <a:ahLst/>
              <a:cxnLst/>
              <a:rect l="l" t="t" r="r" b="b"/>
              <a:pathLst>
                <a:path w="2150" h="3632" extrusionOk="0">
                  <a:moveTo>
                    <a:pt x="456" y="55"/>
                  </a:moveTo>
                  <a:cubicBezTo>
                    <a:pt x="869" y="1003"/>
                    <a:pt x="1617" y="2199"/>
                    <a:pt x="1732" y="3511"/>
                  </a:cubicBezTo>
                  <a:cubicBezTo>
                    <a:pt x="1382" y="2616"/>
                    <a:pt x="1028" y="1567"/>
                    <a:pt x="614" y="799"/>
                  </a:cubicBezTo>
                  <a:cubicBezTo>
                    <a:pt x="486" y="559"/>
                    <a:pt x="391" y="45"/>
                    <a:pt x="0" y="143"/>
                  </a:cubicBezTo>
                  <a:cubicBezTo>
                    <a:pt x="732" y="783"/>
                    <a:pt x="1029" y="2353"/>
                    <a:pt x="1364" y="3632"/>
                  </a:cubicBezTo>
                  <a:cubicBezTo>
                    <a:pt x="1665" y="3610"/>
                    <a:pt x="1909" y="3540"/>
                    <a:pt x="2150" y="3469"/>
                  </a:cubicBezTo>
                  <a:cubicBezTo>
                    <a:pt x="1657" y="2274"/>
                    <a:pt x="1105" y="1152"/>
                    <a:pt x="576" y="0"/>
                  </a:cubicBezTo>
                  <a:cubicBezTo>
                    <a:pt x="519" y="5"/>
                    <a:pt x="487" y="30"/>
                    <a:pt x="456" y="5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1" name="Google Shape;1831;p58"/>
            <p:cNvSpPr/>
            <p:nvPr/>
          </p:nvSpPr>
          <p:spPr>
            <a:xfrm>
              <a:off x="8373902" y="408702"/>
              <a:ext cx="26294" cy="87576"/>
            </a:xfrm>
            <a:custGeom>
              <a:avLst/>
              <a:gdLst/>
              <a:ahLst/>
              <a:cxnLst/>
              <a:rect l="l" t="t" r="r" b="b"/>
              <a:pathLst>
                <a:path w="1098" h="3657" extrusionOk="0">
                  <a:moveTo>
                    <a:pt x="60" y="19"/>
                  </a:moveTo>
                  <a:cubicBezTo>
                    <a:pt x="1" y="1099"/>
                    <a:pt x="552" y="1730"/>
                    <a:pt x="701" y="2611"/>
                  </a:cubicBezTo>
                  <a:cubicBezTo>
                    <a:pt x="756" y="2940"/>
                    <a:pt x="709" y="3211"/>
                    <a:pt x="901" y="3350"/>
                  </a:cubicBezTo>
                  <a:cubicBezTo>
                    <a:pt x="903" y="3286"/>
                    <a:pt x="872" y="3197"/>
                    <a:pt x="927" y="3178"/>
                  </a:cubicBezTo>
                  <a:cubicBezTo>
                    <a:pt x="1086" y="3291"/>
                    <a:pt x="810" y="3656"/>
                    <a:pt x="1098" y="3626"/>
                  </a:cubicBezTo>
                  <a:cubicBezTo>
                    <a:pt x="901" y="2490"/>
                    <a:pt x="344" y="1391"/>
                    <a:pt x="189" y="49"/>
                  </a:cubicBezTo>
                  <a:cubicBezTo>
                    <a:pt x="135" y="52"/>
                    <a:pt x="126" y="0"/>
                    <a:pt x="60" y="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2" name="Google Shape;1832;p58"/>
            <p:cNvSpPr/>
            <p:nvPr/>
          </p:nvSpPr>
          <p:spPr>
            <a:xfrm>
              <a:off x="8383146" y="416437"/>
              <a:ext cx="26965" cy="78260"/>
            </a:xfrm>
            <a:custGeom>
              <a:avLst/>
              <a:gdLst/>
              <a:ahLst/>
              <a:cxnLst/>
              <a:rect l="l" t="t" r="r" b="b"/>
              <a:pathLst>
                <a:path w="1126" h="3268" extrusionOk="0">
                  <a:moveTo>
                    <a:pt x="514" y="1762"/>
                  </a:moveTo>
                  <a:cubicBezTo>
                    <a:pt x="575" y="2023"/>
                    <a:pt x="649" y="2316"/>
                    <a:pt x="724" y="2584"/>
                  </a:cubicBezTo>
                  <a:cubicBezTo>
                    <a:pt x="786" y="2805"/>
                    <a:pt x="785" y="3268"/>
                    <a:pt x="1125" y="3218"/>
                  </a:cubicBezTo>
                  <a:cubicBezTo>
                    <a:pt x="851" y="2209"/>
                    <a:pt x="526" y="856"/>
                    <a:pt x="0" y="0"/>
                  </a:cubicBezTo>
                  <a:cubicBezTo>
                    <a:pt x="119" y="598"/>
                    <a:pt x="366" y="1120"/>
                    <a:pt x="514" y="17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3" name="Google Shape;1833;p58"/>
            <p:cNvSpPr/>
            <p:nvPr/>
          </p:nvSpPr>
          <p:spPr>
            <a:xfrm>
              <a:off x="8263961" y="453148"/>
              <a:ext cx="10154" cy="111164"/>
            </a:xfrm>
            <a:custGeom>
              <a:avLst/>
              <a:gdLst/>
              <a:ahLst/>
              <a:cxnLst/>
              <a:rect l="l" t="t" r="r" b="b"/>
              <a:pathLst>
                <a:path w="424" h="4642" extrusionOk="0">
                  <a:moveTo>
                    <a:pt x="203" y="46"/>
                  </a:moveTo>
                  <a:cubicBezTo>
                    <a:pt x="190" y="14"/>
                    <a:pt x="163" y="1"/>
                    <a:pt x="115" y="12"/>
                  </a:cubicBezTo>
                  <a:cubicBezTo>
                    <a:pt x="72" y="820"/>
                    <a:pt x="137" y="1739"/>
                    <a:pt x="125" y="2625"/>
                  </a:cubicBezTo>
                  <a:cubicBezTo>
                    <a:pt x="117" y="3332"/>
                    <a:pt x="1" y="4050"/>
                    <a:pt x="202" y="4642"/>
                  </a:cubicBezTo>
                  <a:cubicBezTo>
                    <a:pt x="423" y="4378"/>
                    <a:pt x="287" y="3957"/>
                    <a:pt x="268" y="3623"/>
                  </a:cubicBezTo>
                  <a:cubicBezTo>
                    <a:pt x="205" y="2469"/>
                    <a:pt x="228" y="1164"/>
                    <a:pt x="203" y="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4" name="Google Shape;1834;p58"/>
            <p:cNvSpPr/>
            <p:nvPr/>
          </p:nvSpPr>
          <p:spPr>
            <a:xfrm>
              <a:off x="8279910" y="453819"/>
              <a:ext cx="9459" cy="66885"/>
            </a:xfrm>
            <a:custGeom>
              <a:avLst/>
              <a:gdLst/>
              <a:ahLst/>
              <a:cxnLst/>
              <a:rect l="l" t="t" r="r" b="b"/>
              <a:pathLst>
                <a:path w="395" h="2793" extrusionOk="0">
                  <a:moveTo>
                    <a:pt x="290" y="2050"/>
                  </a:moveTo>
                  <a:cubicBezTo>
                    <a:pt x="177" y="1343"/>
                    <a:pt x="205" y="553"/>
                    <a:pt x="125" y="1"/>
                  </a:cubicBezTo>
                  <a:cubicBezTo>
                    <a:pt x="83" y="5"/>
                    <a:pt x="42" y="9"/>
                    <a:pt x="0" y="13"/>
                  </a:cubicBezTo>
                  <a:cubicBezTo>
                    <a:pt x="128" y="607"/>
                    <a:pt x="190" y="1560"/>
                    <a:pt x="277" y="2346"/>
                  </a:cubicBezTo>
                  <a:cubicBezTo>
                    <a:pt x="287" y="2443"/>
                    <a:pt x="297" y="2542"/>
                    <a:pt x="307" y="2638"/>
                  </a:cubicBezTo>
                  <a:cubicBezTo>
                    <a:pt x="292" y="2793"/>
                    <a:pt x="394" y="2782"/>
                    <a:pt x="349" y="2634"/>
                  </a:cubicBezTo>
                  <a:cubicBezTo>
                    <a:pt x="329" y="2439"/>
                    <a:pt x="310" y="2244"/>
                    <a:pt x="290" y="205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5" name="Google Shape;1835;p58"/>
            <p:cNvSpPr/>
            <p:nvPr/>
          </p:nvSpPr>
          <p:spPr>
            <a:xfrm>
              <a:off x="8288004" y="454321"/>
              <a:ext cx="13123" cy="112074"/>
            </a:xfrm>
            <a:custGeom>
              <a:avLst/>
              <a:gdLst/>
              <a:ahLst/>
              <a:cxnLst/>
              <a:rect l="l" t="t" r="r" b="b"/>
              <a:pathLst>
                <a:path w="548" h="4680" extrusionOk="0">
                  <a:moveTo>
                    <a:pt x="241" y="4066"/>
                  </a:moveTo>
                  <a:cubicBezTo>
                    <a:pt x="260" y="4245"/>
                    <a:pt x="186" y="4601"/>
                    <a:pt x="430" y="4679"/>
                  </a:cubicBezTo>
                  <a:cubicBezTo>
                    <a:pt x="548" y="3347"/>
                    <a:pt x="173" y="1515"/>
                    <a:pt x="1" y="0"/>
                  </a:cubicBezTo>
                  <a:cubicBezTo>
                    <a:pt x="36" y="1208"/>
                    <a:pt x="116" y="2824"/>
                    <a:pt x="241" y="406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6" name="Google Shape;1836;p58"/>
            <p:cNvSpPr/>
            <p:nvPr/>
          </p:nvSpPr>
          <p:spPr>
            <a:xfrm>
              <a:off x="8292003" y="453723"/>
              <a:ext cx="15398" cy="112769"/>
            </a:xfrm>
            <a:custGeom>
              <a:avLst/>
              <a:gdLst/>
              <a:ahLst/>
              <a:cxnLst/>
              <a:rect l="l" t="t" r="r" b="b"/>
              <a:pathLst>
                <a:path w="643" h="4709" extrusionOk="0">
                  <a:moveTo>
                    <a:pt x="0" y="9"/>
                  </a:moveTo>
                  <a:cubicBezTo>
                    <a:pt x="4" y="50"/>
                    <a:pt x="8" y="92"/>
                    <a:pt x="12" y="133"/>
                  </a:cubicBezTo>
                  <a:cubicBezTo>
                    <a:pt x="293" y="1512"/>
                    <a:pt x="316" y="3353"/>
                    <a:pt x="643" y="4708"/>
                  </a:cubicBezTo>
                  <a:cubicBezTo>
                    <a:pt x="560" y="3161"/>
                    <a:pt x="360" y="1384"/>
                    <a:pt x="84" y="0"/>
                  </a:cubicBezTo>
                  <a:cubicBezTo>
                    <a:pt x="56" y="2"/>
                    <a:pt x="28" y="6"/>
                    <a:pt x="0" y="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7" name="Google Shape;1837;p58"/>
            <p:cNvSpPr/>
            <p:nvPr/>
          </p:nvSpPr>
          <p:spPr>
            <a:xfrm>
              <a:off x="8298996" y="453004"/>
              <a:ext cx="16524" cy="113679"/>
            </a:xfrm>
            <a:custGeom>
              <a:avLst/>
              <a:gdLst/>
              <a:ahLst/>
              <a:cxnLst/>
              <a:rect l="l" t="t" r="r" b="b"/>
              <a:pathLst>
                <a:path w="690" h="4747" extrusionOk="0">
                  <a:moveTo>
                    <a:pt x="83" y="1"/>
                  </a:moveTo>
                  <a:cubicBezTo>
                    <a:pt x="57" y="4"/>
                    <a:pt x="29" y="6"/>
                    <a:pt x="0" y="9"/>
                  </a:cubicBezTo>
                  <a:cubicBezTo>
                    <a:pt x="4" y="51"/>
                    <a:pt x="8" y="92"/>
                    <a:pt x="14" y="133"/>
                  </a:cubicBezTo>
                  <a:cubicBezTo>
                    <a:pt x="183" y="1261"/>
                    <a:pt x="301" y="2645"/>
                    <a:pt x="467" y="3798"/>
                  </a:cubicBezTo>
                  <a:cubicBezTo>
                    <a:pt x="509" y="4097"/>
                    <a:pt x="432" y="4564"/>
                    <a:pt x="689" y="4747"/>
                  </a:cubicBezTo>
                  <a:cubicBezTo>
                    <a:pt x="608" y="3378"/>
                    <a:pt x="441" y="1889"/>
                    <a:pt x="263" y="530"/>
                  </a:cubicBezTo>
                  <a:cubicBezTo>
                    <a:pt x="244" y="372"/>
                    <a:pt x="325" y="45"/>
                    <a:pt x="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8" name="Google Shape;1838;p58"/>
            <p:cNvSpPr/>
            <p:nvPr/>
          </p:nvSpPr>
          <p:spPr>
            <a:xfrm>
              <a:off x="8307186" y="454393"/>
              <a:ext cx="15231" cy="110566"/>
            </a:xfrm>
            <a:custGeom>
              <a:avLst/>
              <a:gdLst/>
              <a:ahLst/>
              <a:cxnLst/>
              <a:rect l="l" t="t" r="r" b="b"/>
              <a:pathLst>
                <a:path w="636" h="4617" extrusionOk="0">
                  <a:moveTo>
                    <a:pt x="635" y="4617"/>
                  </a:moveTo>
                  <a:cubicBezTo>
                    <a:pt x="435" y="3252"/>
                    <a:pt x="451" y="1216"/>
                    <a:pt x="1" y="0"/>
                  </a:cubicBezTo>
                  <a:cubicBezTo>
                    <a:pt x="272" y="1412"/>
                    <a:pt x="308" y="3241"/>
                    <a:pt x="635" y="46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9" name="Google Shape;1839;p58"/>
            <p:cNvSpPr/>
            <p:nvPr/>
          </p:nvSpPr>
          <p:spPr>
            <a:xfrm>
              <a:off x="8561790" y="435762"/>
              <a:ext cx="25935" cy="29599"/>
            </a:xfrm>
            <a:custGeom>
              <a:avLst/>
              <a:gdLst/>
              <a:ahLst/>
              <a:cxnLst/>
              <a:rect l="l" t="t" r="r" b="b"/>
              <a:pathLst>
                <a:path w="1083" h="1236" extrusionOk="0">
                  <a:moveTo>
                    <a:pt x="0" y="1"/>
                  </a:moveTo>
                  <a:cubicBezTo>
                    <a:pt x="91" y="594"/>
                    <a:pt x="457" y="850"/>
                    <a:pt x="716" y="1236"/>
                  </a:cubicBezTo>
                  <a:cubicBezTo>
                    <a:pt x="855" y="1210"/>
                    <a:pt x="999" y="1185"/>
                    <a:pt x="1082" y="1114"/>
                  </a:cubicBezTo>
                  <a:cubicBezTo>
                    <a:pt x="673" y="803"/>
                    <a:pt x="411" y="31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0" name="Google Shape;1840;p58"/>
            <p:cNvSpPr/>
            <p:nvPr/>
          </p:nvSpPr>
          <p:spPr>
            <a:xfrm>
              <a:off x="8277324" y="468522"/>
              <a:ext cx="11734" cy="97993"/>
            </a:xfrm>
            <a:custGeom>
              <a:avLst/>
              <a:gdLst/>
              <a:ahLst/>
              <a:cxnLst/>
              <a:rect l="l" t="t" r="r" b="b"/>
              <a:pathLst>
                <a:path w="490" h="4092" extrusionOk="0">
                  <a:moveTo>
                    <a:pt x="220" y="3436"/>
                  </a:moveTo>
                  <a:cubicBezTo>
                    <a:pt x="230" y="3654"/>
                    <a:pt x="69" y="4087"/>
                    <a:pt x="413" y="4091"/>
                  </a:cubicBezTo>
                  <a:cubicBezTo>
                    <a:pt x="490" y="2853"/>
                    <a:pt x="125" y="1071"/>
                    <a:pt x="0" y="0"/>
                  </a:cubicBezTo>
                  <a:cubicBezTo>
                    <a:pt x="74" y="1169"/>
                    <a:pt x="175" y="2347"/>
                    <a:pt x="220" y="343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1" name="Google Shape;1841;p58"/>
            <p:cNvSpPr/>
            <p:nvPr/>
          </p:nvSpPr>
          <p:spPr>
            <a:xfrm>
              <a:off x="8560329" y="450753"/>
              <a:ext cx="14608" cy="17817"/>
            </a:xfrm>
            <a:custGeom>
              <a:avLst/>
              <a:gdLst/>
              <a:ahLst/>
              <a:cxnLst/>
              <a:rect l="l" t="t" r="r" b="b"/>
              <a:pathLst>
                <a:path w="610" h="744" extrusionOk="0">
                  <a:moveTo>
                    <a:pt x="125" y="1"/>
                  </a:moveTo>
                  <a:cubicBezTo>
                    <a:pt x="1" y="325"/>
                    <a:pt x="93" y="502"/>
                    <a:pt x="284" y="743"/>
                  </a:cubicBezTo>
                  <a:cubicBezTo>
                    <a:pt x="431" y="736"/>
                    <a:pt x="550" y="706"/>
                    <a:pt x="609" y="626"/>
                  </a:cubicBezTo>
                  <a:cubicBezTo>
                    <a:pt x="399" y="478"/>
                    <a:pt x="306" y="185"/>
                    <a:pt x="1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2" name="Google Shape;1842;p58"/>
            <p:cNvSpPr/>
            <p:nvPr/>
          </p:nvSpPr>
          <p:spPr>
            <a:xfrm>
              <a:off x="8582121" y="467157"/>
              <a:ext cx="14800" cy="10681"/>
            </a:xfrm>
            <a:custGeom>
              <a:avLst/>
              <a:gdLst/>
              <a:ahLst/>
              <a:cxnLst/>
              <a:rect l="l" t="t" r="r" b="b"/>
              <a:pathLst>
                <a:path w="618" h="446" extrusionOk="0">
                  <a:moveTo>
                    <a:pt x="1" y="417"/>
                  </a:moveTo>
                  <a:cubicBezTo>
                    <a:pt x="197" y="361"/>
                    <a:pt x="565" y="445"/>
                    <a:pt x="618" y="271"/>
                  </a:cubicBezTo>
                  <a:cubicBezTo>
                    <a:pt x="498" y="1"/>
                    <a:pt x="128" y="257"/>
                    <a:pt x="1" y="4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3" name="Google Shape;1843;p58"/>
            <p:cNvSpPr/>
            <p:nvPr/>
          </p:nvSpPr>
          <p:spPr>
            <a:xfrm>
              <a:off x="8450580" y="481645"/>
              <a:ext cx="19900" cy="12836"/>
            </a:xfrm>
            <a:custGeom>
              <a:avLst/>
              <a:gdLst/>
              <a:ahLst/>
              <a:cxnLst/>
              <a:rect l="l" t="t" r="r" b="b"/>
              <a:pathLst>
                <a:path w="831" h="536" extrusionOk="0">
                  <a:moveTo>
                    <a:pt x="0" y="535"/>
                  </a:moveTo>
                  <a:cubicBezTo>
                    <a:pt x="306" y="518"/>
                    <a:pt x="503" y="410"/>
                    <a:pt x="831" y="410"/>
                  </a:cubicBezTo>
                  <a:cubicBezTo>
                    <a:pt x="745" y="1"/>
                    <a:pt x="262" y="498"/>
                    <a:pt x="0" y="5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4" name="Google Shape;1844;p58"/>
            <p:cNvSpPr/>
            <p:nvPr/>
          </p:nvSpPr>
          <p:spPr>
            <a:xfrm>
              <a:off x="8346315" y="500539"/>
              <a:ext cx="26438" cy="4718"/>
            </a:xfrm>
            <a:custGeom>
              <a:avLst/>
              <a:gdLst/>
              <a:ahLst/>
              <a:cxnLst/>
              <a:rect l="l" t="t" r="r" b="b"/>
              <a:pathLst>
                <a:path w="1104" h="197" extrusionOk="0">
                  <a:moveTo>
                    <a:pt x="1" y="59"/>
                  </a:moveTo>
                  <a:cubicBezTo>
                    <a:pt x="50" y="61"/>
                    <a:pt x="52" y="121"/>
                    <a:pt x="55" y="180"/>
                  </a:cubicBezTo>
                  <a:cubicBezTo>
                    <a:pt x="360" y="183"/>
                    <a:pt x="858" y="197"/>
                    <a:pt x="1103" y="117"/>
                  </a:cubicBezTo>
                  <a:cubicBezTo>
                    <a:pt x="707" y="163"/>
                    <a:pt x="279" y="0"/>
                    <a:pt x="1" y="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5" name="Google Shape;1845;p58"/>
            <p:cNvSpPr/>
            <p:nvPr/>
          </p:nvSpPr>
          <p:spPr>
            <a:xfrm>
              <a:off x="8500653" y="479897"/>
              <a:ext cx="126898" cy="23756"/>
            </a:xfrm>
            <a:custGeom>
              <a:avLst/>
              <a:gdLst/>
              <a:ahLst/>
              <a:cxnLst/>
              <a:rect l="l" t="t" r="r" b="b"/>
              <a:pathLst>
                <a:path w="5299" h="992" extrusionOk="0">
                  <a:moveTo>
                    <a:pt x="1742" y="559"/>
                  </a:moveTo>
                  <a:cubicBezTo>
                    <a:pt x="1127" y="636"/>
                    <a:pt x="407" y="400"/>
                    <a:pt x="1" y="861"/>
                  </a:cubicBezTo>
                  <a:cubicBezTo>
                    <a:pt x="1056" y="992"/>
                    <a:pt x="2509" y="589"/>
                    <a:pt x="3678" y="532"/>
                  </a:cubicBezTo>
                  <a:cubicBezTo>
                    <a:pt x="4203" y="508"/>
                    <a:pt x="5298" y="726"/>
                    <a:pt x="5186" y="1"/>
                  </a:cubicBezTo>
                  <a:cubicBezTo>
                    <a:pt x="4186" y="336"/>
                    <a:pt x="2867" y="417"/>
                    <a:pt x="1742" y="55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6" name="Google Shape;1846;p58"/>
            <p:cNvSpPr/>
            <p:nvPr/>
          </p:nvSpPr>
          <p:spPr>
            <a:xfrm>
              <a:off x="8221312" y="524343"/>
              <a:ext cx="14081" cy="24618"/>
            </a:xfrm>
            <a:custGeom>
              <a:avLst/>
              <a:gdLst/>
              <a:ahLst/>
              <a:cxnLst/>
              <a:rect l="l" t="t" r="r" b="b"/>
              <a:pathLst>
                <a:path w="588" h="1028" extrusionOk="0">
                  <a:moveTo>
                    <a:pt x="401" y="1027"/>
                  </a:moveTo>
                  <a:cubicBezTo>
                    <a:pt x="588" y="803"/>
                    <a:pt x="253" y="282"/>
                    <a:pt x="129" y="1"/>
                  </a:cubicBezTo>
                  <a:cubicBezTo>
                    <a:pt x="1" y="275"/>
                    <a:pt x="298" y="733"/>
                    <a:pt x="401" y="102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7" name="Google Shape;1847;p58"/>
            <p:cNvSpPr/>
            <p:nvPr/>
          </p:nvSpPr>
          <p:spPr>
            <a:xfrm>
              <a:off x="8335036" y="499821"/>
              <a:ext cx="150151" cy="23492"/>
            </a:xfrm>
            <a:custGeom>
              <a:avLst/>
              <a:gdLst/>
              <a:ahLst/>
              <a:cxnLst/>
              <a:rect l="l" t="t" r="r" b="b"/>
              <a:pathLst>
                <a:path w="6270" h="981" extrusionOk="0">
                  <a:moveTo>
                    <a:pt x="5944" y="1"/>
                  </a:moveTo>
                  <a:cubicBezTo>
                    <a:pt x="4725" y="567"/>
                    <a:pt x="2648" y="624"/>
                    <a:pt x="1244" y="643"/>
                  </a:cubicBezTo>
                  <a:cubicBezTo>
                    <a:pt x="790" y="651"/>
                    <a:pt x="173" y="546"/>
                    <a:pt x="1" y="854"/>
                  </a:cubicBezTo>
                  <a:cubicBezTo>
                    <a:pt x="1882" y="981"/>
                    <a:pt x="4462" y="902"/>
                    <a:pt x="6270" y="306"/>
                  </a:cubicBezTo>
                  <a:cubicBezTo>
                    <a:pt x="6188" y="172"/>
                    <a:pt x="6118" y="24"/>
                    <a:pt x="594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8" name="Google Shape;1848;p58"/>
            <p:cNvSpPr/>
            <p:nvPr/>
          </p:nvSpPr>
          <p:spPr>
            <a:xfrm>
              <a:off x="8190300" y="534065"/>
              <a:ext cx="35035" cy="55606"/>
            </a:xfrm>
            <a:custGeom>
              <a:avLst/>
              <a:gdLst/>
              <a:ahLst/>
              <a:cxnLst/>
              <a:rect l="l" t="t" r="r" b="b"/>
              <a:pathLst>
                <a:path w="1463" h="2322" extrusionOk="0">
                  <a:moveTo>
                    <a:pt x="307" y="2321"/>
                  </a:moveTo>
                  <a:cubicBezTo>
                    <a:pt x="496" y="1659"/>
                    <a:pt x="1003" y="1256"/>
                    <a:pt x="1462" y="815"/>
                  </a:cubicBezTo>
                  <a:cubicBezTo>
                    <a:pt x="1343" y="569"/>
                    <a:pt x="1303" y="226"/>
                    <a:pt x="1169" y="0"/>
                  </a:cubicBezTo>
                  <a:cubicBezTo>
                    <a:pt x="937" y="793"/>
                    <a:pt x="1" y="1217"/>
                    <a:pt x="307" y="23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9" name="Google Shape;1849;p58"/>
            <p:cNvSpPr/>
            <p:nvPr/>
          </p:nvSpPr>
          <p:spPr>
            <a:xfrm>
              <a:off x="8331540" y="518045"/>
              <a:ext cx="135591" cy="15326"/>
            </a:xfrm>
            <a:custGeom>
              <a:avLst/>
              <a:gdLst/>
              <a:ahLst/>
              <a:cxnLst/>
              <a:rect l="l" t="t" r="r" b="b"/>
              <a:pathLst>
                <a:path w="5662" h="640" extrusionOk="0">
                  <a:moveTo>
                    <a:pt x="21" y="527"/>
                  </a:moveTo>
                  <a:cubicBezTo>
                    <a:pt x="1719" y="639"/>
                    <a:pt x="4026" y="472"/>
                    <a:pt x="5661" y="1"/>
                  </a:cubicBezTo>
                  <a:cubicBezTo>
                    <a:pt x="3764" y="289"/>
                    <a:pt x="1649" y="319"/>
                    <a:pt x="1" y="317"/>
                  </a:cubicBezTo>
                  <a:cubicBezTo>
                    <a:pt x="8" y="387"/>
                    <a:pt x="14" y="457"/>
                    <a:pt x="21" y="52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0" name="Google Shape;1850;p58"/>
            <p:cNvSpPr/>
            <p:nvPr/>
          </p:nvSpPr>
          <p:spPr>
            <a:xfrm>
              <a:off x="8513082" y="503988"/>
              <a:ext cx="122683" cy="135279"/>
            </a:xfrm>
            <a:custGeom>
              <a:avLst/>
              <a:gdLst/>
              <a:ahLst/>
              <a:cxnLst/>
              <a:rect l="l" t="t" r="r" b="b"/>
              <a:pathLst>
                <a:path w="5123" h="5649" extrusionOk="0">
                  <a:moveTo>
                    <a:pt x="4642" y="10"/>
                  </a:moveTo>
                  <a:cubicBezTo>
                    <a:pt x="4597" y="62"/>
                    <a:pt x="4499" y="71"/>
                    <a:pt x="4396" y="76"/>
                  </a:cubicBezTo>
                  <a:cubicBezTo>
                    <a:pt x="4364" y="1251"/>
                    <a:pt x="4776" y="2786"/>
                    <a:pt x="4607" y="3850"/>
                  </a:cubicBezTo>
                  <a:cubicBezTo>
                    <a:pt x="4276" y="2826"/>
                    <a:pt x="4231" y="1279"/>
                    <a:pt x="4146" y="101"/>
                  </a:cubicBezTo>
                  <a:cubicBezTo>
                    <a:pt x="2848" y="386"/>
                    <a:pt x="1409" y="748"/>
                    <a:pt x="0" y="815"/>
                  </a:cubicBezTo>
                  <a:cubicBezTo>
                    <a:pt x="207" y="2378"/>
                    <a:pt x="528" y="4043"/>
                    <a:pt x="572" y="5648"/>
                  </a:cubicBezTo>
                  <a:cubicBezTo>
                    <a:pt x="2049" y="5475"/>
                    <a:pt x="3649" y="5243"/>
                    <a:pt x="5123" y="5190"/>
                  </a:cubicBezTo>
                  <a:cubicBezTo>
                    <a:pt x="4891" y="3505"/>
                    <a:pt x="4856" y="1723"/>
                    <a:pt x="4726" y="0"/>
                  </a:cubicBezTo>
                  <a:cubicBezTo>
                    <a:pt x="4698" y="3"/>
                    <a:pt x="4670" y="7"/>
                    <a:pt x="4642" y="1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1" name="Google Shape;1851;p58"/>
            <p:cNvSpPr/>
            <p:nvPr/>
          </p:nvSpPr>
          <p:spPr>
            <a:xfrm>
              <a:off x="8250575" y="541896"/>
              <a:ext cx="10441" cy="125198"/>
            </a:xfrm>
            <a:custGeom>
              <a:avLst/>
              <a:gdLst/>
              <a:ahLst/>
              <a:cxnLst/>
              <a:rect l="l" t="t" r="r" b="b"/>
              <a:pathLst>
                <a:path w="436" h="5228" extrusionOk="0">
                  <a:moveTo>
                    <a:pt x="0" y="84"/>
                  </a:moveTo>
                  <a:cubicBezTo>
                    <a:pt x="87" y="1577"/>
                    <a:pt x="173" y="3754"/>
                    <a:pt x="435" y="5228"/>
                  </a:cubicBezTo>
                  <a:cubicBezTo>
                    <a:pt x="237" y="3380"/>
                    <a:pt x="358" y="1794"/>
                    <a:pt x="247" y="18"/>
                  </a:cubicBezTo>
                  <a:cubicBezTo>
                    <a:pt x="117" y="0"/>
                    <a:pt x="132" y="103"/>
                    <a:pt x="0" y="8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2" name="Google Shape;1852;p58"/>
            <p:cNvSpPr/>
            <p:nvPr/>
          </p:nvSpPr>
          <p:spPr>
            <a:xfrm>
              <a:off x="8098919" y="557198"/>
              <a:ext cx="34029" cy="69759"/>
            </a:xfrm>
            <a:custGeom>
              <a:avLst/>
              <a:gdLst/>
              <a:ahLst/>
              <a:cxnLst/>
              <a:rect l="l" t="t" r="r" b="b"/>
              <a:pathLst>
                <a:path w="1421" h="2913" extrusionOk="0">
                  <a:moveTo>
                    <a:pt x="1209" y="47"/>
                  </a:moveTo>
                  <a:cubicBezTo>
                    <a:pt x="1140" y="479"/>
                    <a:pt x="1000" y="925"/>
                    <a:pt x="792" y="1354"/>
                  </a:cubicBezTo>
                  <a:cubicBezTo>
                    <a:pt x="521" y="1914"/>
                    <a:pt x="0" y="2373"/>
                    <a:pt x="400" y="2912"/>
                  </a:cubicBezTo>
                  <a:cubicBezTo>
                    <a:pt x="683" y="1918"/>
                    <a:pt x="1210" y="1121"/>
                    <a:pt x="1421" y="68"/>
                  </a:cubicBezTo>
                  <a:cubicBezTo>
                    <a:pt x="1322" y="95"/>
                    <a:pt x="1323" y="1"/>
                    <a:pt x="1209" y="4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3" name="Google Shape;1853;p58"/>
            <p:cNvSpPr/>
            <p:nvPr/>
          </p:nvSpPr>
          <p:spPr>
            <a:xfrm>
              <a:off x="8504964" y="523098"/>
              <a:ext cx="19086" cy="116744"/>
            </a:xfrm>
            <a:custGeom>
              <a:avLst/>
              <a:gdLst/>
              <a:ahLst/>
              <a:cxnLst/>
              <a:rect l="l" t="t" r="r" b="b"/>
              <a:pathLst>
                <a:path w="797" h="4875" extrusionOk="0">
                  <a:moveTo>
                    <a:pt x="85" y="0"/>
                  </a:moveTo>
                  <a:cubicBezTo>
                    <a:pt x="57" y="4"/>
                    <a:pt x="29" y="7"/>
                    <a:pt x="1" y="9"/>
                  </a:cubicBezTo>
                  <a:cubicBezTo>
                    <a:pt x="6" y="51"/>
                    <a:pt x="10" y="93"/>
                    <a:pt x="14" y="135"/>
                  </a:cubicBezTo>
                  <a:cubicBezTo>
                    <a:pt x="235" y="1360"/>
                    <a:pt x="275" y="2857"/>
                    <a:pt x="456" y="4096"/>
                  </a:cubicBezTo>
                  <a:cubicBezTo>
                    <a:pt x="492" y="4345"/>
                    <a:pt x="486" y="4874"/>
                    <a:pt x="745" y="4868"/>
                  </a:cubicBezTo>
                  <a:cubicBezTo>
                    <a:pt x="797" y="4480"/>
                    <a:pt x="639" y="4028"/>
                    <a:pt x="568" y="3536"/>
                  </a:cubicBezTo>
                  <a:cubicBezTo>
                    <a:pt x="392" y="2327"/>
                    <a:pt x="356" y="999"/>
                    <a:pt x="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4" name="Google Shape;1854;p58"/>
            <p:cNvSpPr/>
            <p:nvPr/>
          </p:nvSpPr>
          <p:spPr>
            <a:xfrm>
              <a:off x="8340472" y="532916"/>
              <a:ext cx="156712" cy="71148"/>
            </a:xfrm>
            <a:custGeom>
              <a:avLst/>
              <a:gdLst/>
              <a:ahLst/>
              <a:cxnLst/>
              <a:rect l="l" t="t" r="r" b="b"/>
              <a:pathLst>
                <a:path w="6544" h="2971" extrusionOk="0">
                  <a:moveTo>
                    <a:pt x="0" y="460"/>
                  </a:moveTo>
                  <a:cubicBezTo>
                    <a:pt x="56" y="1244"/>
                    <a:pt x="75" y="2167"/>
                    <a:pt x="248" y="2924"/>
                  </a:cubicBezTo>
                  <a:cubicBezTo>
                    <a:pt x="428" y="2876"/>
                    <a:pt x="491" y="2971"/>
                    <a:pt x="670" y="2924"/>
                  </a:cubicBezTo>
                  <a:cubicBezTo>
                    <a:pt x="592" y="2413"/>
                    <a:pt x="406" y="1654"/>
                    <a:pt x="585" y="1245"/>
                  </a:cubicBezTo>
                  <a:cubicBezTo>
                    <a:pt x="767" y="1694"/>
                    <a:pt x="825" y="2295"/>
                    <a:pt x="878" y="2902"/>
                  </a:cubicBezTo>
                  <a:cubicBezTo>
                    <a:pt x="2673" y="2853"/>
                    <a:pt x="4591" y="2752"/>
                    <a:pt x="6397" y="2430"/>
                  </a:cubicBezTo>
                  <a:cubicBezTo>
                    <a:pt x="6544" y="1833"/>
                    <a:pt x="6258" y="828"/>
                    <a:pt x="6236" y="1"/>
                  </a:cubicBezTo>
                  <a:cubicBezTo>
                    <a:pt x="4413" y="234"/>
                    <a:pt x="1760" y="719"/>
                    <a:pt x="0" y="460"/>
                  </a:cubicBezTo>
                  <a:close/>
                  <a:moveTo>
                    <a:pt x="2852" y="1564"/>
                  </a:moveTo>
                  <a:cubicBezTo>
                    <a:pt x="2774" y="1218"/>
                    <a:pt x="3196" y="1004"/>
                    <a:pt x="3537" y="1242"/>
                  </a:cubicBezTo>
                  <a:cubicBezTo>
                    <a:pt x="3854" y="1894"/>
                    <a:pt x="2954" y="2015"/>
                    <a:pt x="2852" y="156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5" name="Google Shape;1855;p58"/>
            <p:cNvSpPr/>
            <p:nvPr/>
          </p:nvSpPr>
          <p:spPr>
            <a:xfrm>
              <a:off x="8235608" y="555235"/>
              <a:ext cx="8597" cy="43010"/>
            </a:xfrm>
            <a:custGeom>
              <a:avLst/>
              <a:gdLst/>
              <a:ahLst/>
              <a:cxnLst/>
              <a:rect l="l" t="t" r="r" b="b"/>
              <a:pathLst>
                <a:path w="359" h="1796" extrusionOk="0">
                  <a:moveTo>
                    <a:pt x="0" y="13"/>
                  </a:moveTo>
                  <a:cubicBezTo>
                    <a:pt x="112" y="594"/>
                    <a:pt x="169" y="1245"/>
                    <a:pt x="307" y="1795"/>
                  </a:cubicBezTo>
                  <a:cubicBezTo>
                    <a:pt x="244" y="1244"/>
                    <a:pt x="359" y="437"/>
                    <a:pt x="126" y="1"/>
                  </a:cubicBezTo>
                  <a:cubicBezTo>
                    <a:pt x="83" y="5"/>
                    <a:pt x="42" y="9"/>
                    <a:pt x="0" y="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6" name="Google Shape;1856;p58"/>
            <p:cNvSpPr/>
            <p:nvPr/>
          </p:nvSpPr>
          <p:spPr>
            <a:xfrm>
              <a:off x="8104091" y="565795"/>
              <a:ext cx="41262" cy="119235"/>
            </a:xfrm>
            <a:custGeom>
              <a:avLst/>
              <a:gdLst/>
              <a:ahLst/>
              <a:cxnLst/>
              <a:rect l="l" t="t" r="r" b="b"/>
              <a:pathLst>
                <a:path w="1723" h="4979" extrusionOk="0">
                  <a:moveTo>
                    <a:pt x="1531" y="14"/>
                  </a:moveTo>
                  <a:cubicBezTo>
                    <a:pt x="1129" y="1155"/>
                    <a:pt x="692" y="2544"/>
                    <a:pt x="398" y="3839"/>
                  </a:cubicBezTo>
                  <a:cubicBezTo>
                    <a:pt x="319" y="4188"/>
                    <a:pt x="0" y="4857"/>
                    <a:pt x="387" y="4978"/>
                  </a:cubicBezTo>
                  <a:cubicBezTo>
                    <a:pt x="691" y="4288"/>
                    <a:pt x="863" y="3397"/>
                    <a:pt x="1070" y="2548"/>
                  </a:cubicBezTo>
                  <a:cubicBezTo>
                    <a:pt x="1277" y="1696"/>
                    <a:pt x="1723" y="874"/>
                    <a:pt x="1702" y="39"/>
                  </a:cubicBezTo>
                  <a:cubicBezTo>
                    <a:pt x="1624" y="56"/>
                    <a:pt x="1606" y="1"/>
                    <a:pt x="1531" y="1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7" name="Google Shape;1857;p58"/>
            <p:cNvSpPr/>
            <p:nvPr/>
          </p:nvSpPr>
          <p:spPr>
            <a:xfrm>
              <a:off x="8227299" y="557749"/>
              <a:ext cx="19350" cy="113439"/>
            </a:xfrm>
            <a:custGeom>
              <a:avLst/>
              <a:gdLst/>
              <a:ahLst/>
              <a:cxnLst/>
              <a:rect l="l" t="t" r="r" b="b"/>
              <a:pathLst>
                <a:path w="808" h="4737" extrusionOk="0">
                  <a:moveTo>
                    <a:pt x="147" y="13"/>
                  </a:moveTo>
                  <a:cubicBezTo>
                    <a:pt x="142" y="72"/>
                    <a:pt x="60" y="68"/>
                    <a:pt x="30" y="108"/>
                  </a:cubicBezTo>
                  <a:cubicBezTo>
                    <a:pt x="0" y="1429"/>
                    <a:pt x="422" y="3086"/>
                    <a:pt x="572" y="4228"/>
                  </a:cubicBezTo>
                  <a:cubicBezTo>
                    <a:pt x="594" y="4395"/>
                    <a:pt x="505" y="4736"/>
                    <a:pt x="661" y="4683"/>
                  </a:cubicBezTo>
                  <a:cubicBezTo>
                    <a:pt x="808" y="3194"/>
                    <a:pt x="352" y="1482"/>
                    <a:pt x="193" y="50"/>
                  </a:cubicBezTo>
                  <a:cubicBezTo>
                    <a:pt x="189" y="25"/>
                    <a:pt x="181" y="0"/>
                    <a:pt x="147" y="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8" name="Google Shape;1858;p58"/>
            <p:cNvSpPr/>
            <p:nvPr/>
          </p:nvSpPr>
          <p:spPr>
            <a:xfrm>
              <a:off x="8130960" y="571591"/>
              <a:ext cx="25504" cy="116002"/>
            </a:xfrm>
            <a:custGeom>
              <a:avLst/>
              <a:gdLst/>
              <a:ahLst/>
              <a:cxnLst/>
              <a:rect l="l" t="t" r="r" b="b"/>
              <a:pathLst>
                <a:path w="1065" h="4844" extrusionOk="0">
                  <a:moveTo>
                    <a:pt x="952" y="138"/>
                  </a:moveTo>
                  <a:cubicBezTo>
                    <a:pt x="735" y="1277"/>
                    <a:pt x="384" y="2509"/>
                    <a:pt x="166" y="3633"/>
                  </a:cubicBezTo>
                  <a:cubicBezTo>
                    <a:pt x="88" y="4038"/>
                    <a:pt x="0" y="4460"/>
                    <a:pt x="75" y="4823"/>
                  </a:cubicBezTo>
                  <a:cubicBezTo>
                    <a:pt x="371" y="4843"/>
                    <a:pt x="293" y="4474"/>
                    <a:pt x="321" y="4334"/>
                  </a:cubicBezTo>
                  <a:cubicBezTo>
                    <a:pt x="605" y="2886"/>
                    <a:pt x="988" y="1406"/>
                    <a:pt x="1065" y="0"/>
                  </a:cubicBezTo>
                  <a:cubicBezTo>
                    <a:pt x="1023" y="4"/>
                    <a:pt x="981" y="9"/>
                    <a:pt x="939" y="13"/>
                  </a:cubicBezTo>
                  <a:cubicBezTo>
                    <a:pt x="943" y="55"/>
                    <a:pt x="947" y="97"/>
                    <a:pt x="952" y="13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9" name="Google Shape;1859;p58"/>
            <p:cNvSpPr/>
            <p:nvPr/>
          </p:nvSpPr>
          <p:spPr>
            <a:xfrm>
              <a:off x="8141736" y="572189"/>
              <a:ext cx="31251" cy="114780"/>
            </a:xfrm>
            <a:custGeom>
              <a:avLst/>
              <a:gdLst/>
              <a:ahLst/>
              <a:cxnLst/>
              <a:rect l="l" t="t" r="r" b="b"/>
              <a:pathLst>
                <a:path w="1305" h="4793" extrusionOk="0">
                  <a:moveTo>
                    <a:pt x="863" y="2016"/>
                  </a:moveTo>
                  <a:cubicBezTo>
                    <a:pt x="754" y="1238"/>
                    <a:pt x="921" y="686"/>
                    <a:pt x="957" y="26"/>
                  </a:cubicBezTo>
                  <a:cubicBezTo>
                    <a:pt x="915" y="30"/>
                    <a:pt x="873" y="34"/>
                    <a:pt x="832" y="38"/>
                  </a:cubicBezTo>
                  <a:cubicBezTo>
                    <a:pt x="632" y="1675"/>
                    <a:pt x="225" y="3143"/>
                    <a:pt x="1" y="4761"/>
                  </a:cubicBezTo>
                  <a:cubicBezTo>
                    <a:pt x="109" y="4784"/>
                    <a:pt x="230" y="4792"/>
                    <a:pt x="381" y="4764"/>
                  </a:cubicBezTo>
                  <a:cubicBezTo>
                    <a:pt x="424" y="4373"/>
                    <a:pt x="470" y="3899"/>
                    <a:pt x="547" y="3482"/>
                  </a:cubicBezTo>
                  <a:cubicBezTo>
                    <a:pt x="621" y="3084"/>
                    <a:pt x="649" y="2591"/>
                    <a:pt x="905" y="2434"/>
                  </a:cubicBezTo>
                  <a:cubicBezTo>
                    <a:pt x="803" y="3207"/>
                    <a:pt x="581" y="3880"/>
                    <a:pt x="590" y="4743"/>
                  </a:cubicBezTo>
                  <a:cubicBezTo>
                    <a:pt x="720" y="4785"/>
                    <a:pt x="913" y="4752"/>
                    <a:pt x="1094" y="4734"/>
                  </a:cubicBezTo>
                  <a:cubicBezTo>
                    <a:pt x="1118" y="3965"/>
                    <a:pt x="1153" y="3133"/>
                    <a:pt x="1189" y="2321"/>
                  </a:cubicBezTo>
                  <a:cubicBezTo>
                    <a:pt x="1224" y="1517"/>
                    <a:pt x="1305" y="680"/>
                    <a:pt x="1207" y="0"/>
                  </a:cubicBezTo>
                  <a:cubicBezTo>
                    <a:pt x="997" y="594"/>
                    <a:pt x="1108" y="1452"/>
                    <a:pt x="863" y="201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0" name="Google Shape;1860;p58"/>
            <p:cNvSpPr/>
            <p:nvPr/>
          </p:nvSpPr>
          <p:spPr>
            <a:xfrm>
              <a:off x="8170927" y="571255"/>
              <a:ext cx="10202" cy="115140"/>
            </a:xfrm>
            <a:custGeom>
              <a:avLst/>
              <a:gdLst/>
              <a:ahLst/>
              <a:cxnLst/>
              <a:rect l="l" t="t" r="r" b="b"/>
              <a:pathLst>
                <a:path w="426" h="4808" extrusionOk="0">
                  <a:moveTo>
                    <a:pt x="364" y="1"/>
                  </a:moveTo>
                  <a:cubicBezTo>
                    <a:pt x="322" y="5"/>
                    <a:pt x="280" y="9"/>
                    <a:pt x="238" y="14"/>
                  </a:cubicBezTo>
                  <a:cubicBezTo>
                    <a:pt x="128" y="1570"/>
                    <a:pt x="32" y="3140"/>
                    <a:pt x="0" y="4760"/>
                  </a:cubicBezTo>
                  <a:cubicBezTo>
                    <a:pt x="180" y="4713"/>
                    <a:pt x="243" y="4808"/>
                    <a:pt x="422" y="4760"/>
                  </a:cubicBezTo>
                  <a:cubicBezTo>
                    <a:pt x="318" y="3105"/>
                    <a:pt x="425" y="1621"/>
                    <a:pt x="3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1" name="Google Shape;1861;p58"/>
            <p:cNvSpPr/>
            <p:nvPr/>
          </p:nvSpPr>
          <p:spPr>
            <a:xfrm>
              <a:off x="7914862" y="597406"/>
              <a:ext cx="40830" cy="101777"/>
            </a:xfrm>
            <a:custGeom>
              <a:avLst/>
              <a:gdLst/>
              <a:ahLst/>
              <a:cxnLst/>
              <a:rect l="l" t="t" r="r" b="b"/>
              <a:pathLst>
                <a:path w="1705" h="4250" extrusionOk="0">
                  <a:moveTo>
                    <a:pt x="667" y="0"/>
                  </a:moveTo>
                  <a:cubicBezTo>
                    <a:pt x="546" y="258"/>
                    <a:pt x="335" y="443"/>
                    <a:pt x="188" y="680"/>
                  </a:cubicBezTo>
                  <a:cubicBezTo>
                    <a:pt x="672" y="1253"/>
                    <a:pt x="1192" y="2255"/>
                    <a:pt x="1117" y="3201"/>
                  </a:cubicBezTo>
                  <a:cubicBezTo>
                    <a:pt x="780" y="2425"/>
                    <a:pt x="609" y="1198"/>
                    <a:pt x="0" y="910"/>
                  </a:cubicBezTo>
                  <a:cubicBezTo>
                    <a:pt x="333" y="1601"/>
                    <a:pt x="793" y="2465"/>
                    <a:pt x="1017" y="3464"/>
                  </a:cubicBezTo>
                  <a:cubicBezTo>
                    <a:pt x="1077" y="3734"/>
                    <a:pt x="1057" y="3996"/>
                    <a:pt x="1181" y="4250"/>
                  </a:cubicBezTo>
                  <a:cubicBezTo>
                    <a:pt x="1218" y="3950"/>
                    <a:pt x="1645" y="3772"/>
                    <a:pt x="1685" y="3396"/>
                  </a:cubicBezTo>
                  <a:cubicBezTo>
                    <a:pt x="1704" y="3208"/>
                    <a:pt x="1545" y="2828"/>
                    <a:pt x="1462" y="2450"/>
                  </a:cubicBezTo>
                  <a:cubicBezTo>
                    <a:pt x="1280" y="1607"/>
                    <a:pt x="997" y="305"/>
                    <a:pt x="6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2" name="Google Shape;1862;p58"/>
            <p:cNvSpPr/>
            <p:nvPr/>
          </p:nvSpPr>
          <p:spPr>
            <a:xfrm>
              <a:off x="8221815" y="569052"/>
              <a:ext cx="13506" cy="103645"/>
            </a:xfrm>
            <a:custGeom>
              <a:avLst/>
              <a:gdLst/>
              <a:ahLst/>
              <a:cxnLst/>
              <a:rect l="l" t="t" r="r" b="b"/>
              <a:pathLst>
                <a:path w="564" h="4328" extrusionOk="0">
                  <a:moveTo>
                    <a:pt x="564" y="4328"/>
                  </a:moveTo>
                  <a:cubicBezTo>
                    <a:pt x="482" y="2929"/>
                    <a:pt x="188" y="1170"/>
                    <a:pt x="0" y="0"/>
                  </a:cubicBezTo>
                  <a:cubicBezTo>
                    <a:pt x="177" y="1542"/>
                    <a:pt x="249" y="3038"/>
                    <a:pt x="564" y="43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3" name="Google Shape;1863;p58"/>
            <p:cNvSpPr/>
            <p:nvPr/>
          </p:nvSpPr>
          <p:spPr>
            <a:xfrm>
              <a:off x="7951836" y="597454"/>
              <a:ext cx="19613" cy="28114"/>
            </a:xfrm>
            <a:custGeom>
              <a:avLst/>
              <a:gdLst/>
              <a:ahLst/>
              <a:cxnLst/>
              <a:rect l="l" t="t" r="r" b="b"/>
              <a:pathLst>
                <a:path w="819" h="1174" extrusionOk="0">
                  <a:moveTo>
                    <a:pt x="1" y="1174"/>
                  </a:moveTo>
                  <a:cubicBezTo>
                    <a:pt x="314" y="983"/>
                    <a:pt x="445" y="643"/>
                    <a:pt x="818" y="501"/>
                  </a:cubicBezTo>
                  <a:cubicBezTo>
                    <a:pt x="802" y="334"/>
                    <a:pt x="785" y="167"/>
                    <a:pt x="769" y="0"/>
                  </a:cubicBezTo>
                  <a:cubicBezTo>
                    <a:pt x="384" y="287"/>
                    <a:pt x="69" y="630"/>
                    <a:pt x="1" y="11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4" name="Google Shape;1864;p58"/>
            <p:cNvSpPr/>
            <p:nvPr/>
          </p:nvSpPr>
          <p:spPr>
            <a:xfrm>
              <a:off x="8205411" y="572453"/>
              <a:ext cx="25025" cy="105177"/>
            </a:xfrm>
            <a:custGeom>
              <a:avLst/>
              <a:gdLst/>
              <a:ahLst/>
              <a:cxnLst/>
              <a:rect l="l" t="t" r="r" b="b"/>
              <a:pathLst>
                <a:path w="1045" h="4392" extrusionOk="0">
                  <a:moveTo>
                    <a:pt x="302" y="234"/>
                  </a:moveTo>
                  <a:cubicBezTo>
                    <a:pt x="384" y="1322"/>
                    <a:pt x="587" y="2510"/>
                    <a:pt x="593" y="3536"/>
                  </a:cubicBezTo>
                  <a:cubicBezTo>
                    <a:pt x="361" y="2600"/>
                    <a:pt x="351" y="1393"/>
                    <a:pt x="151" y="418"/>
                  </a:cubicBezTo>
                  <a:cubicBezTo>
                    <a:pt x="0" y="1517"/>
                    <a:pt x="430" y="3060"/>
                    <a:pt x="468" y="4392"/>
                  </a:cubicBezTo>
                  <a:cubicBezTo>
                    <a:pt x="708" y="4381"/>
                    <a:pt x="818" y="4268"/>
                    <a:pt x="1044" y="4249"/>
                  </a:cubicBezTo>
                  <a:cubicBezTo>
                    <a:pt x="779" y="2975"/>
                    <a:pt x="677" y="1266"/>
                    <a:pt x="532" y="0"/>
                  </a:cubicBezTo>
                  <a:cubicBezTo>
                    <a:pt x="426" y="54"/>
                    <a:pt x="407" y="180"/>
                    <a:pt x="302" y="23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5" name="Google Shape;1865;p58"/>
            <p:cNvSpPr/>
            <p:nvPr/>
          </p:nvSpPr>
          <p:spPr>
            <a:xfrm>
              <a:off x="8266500" y="571591"/>
              <a:ext cx="59102" cy="12572"/>
            </a:xfrm>
            <a:custGeom>
              <a:avLst/>
              <a:gdLst/>
              <a:ahLst/>
              <a:cxnLst/>
              <a:rect l="l" t="t" r="r" b="b"/>
              <a:pathLst>
                <a:path w="2468" h="525" extrusionOk="0">
                  <a:moveTo>
                    <a:pt x="1633" y="300"/>
                  </a:moveTo>
                  <a:cubicBezTo>
                    <a:pt x="1063" y="298"/>
                    <a:pt x="488" y="37"/>
                    <a:pt x="1" y="0"/>
                  </a:cubicBezTo>
                  <a:cubicBezTo>
                    <a:pt x="8" y="70"/>
                    <a:pt x="15" y="140"/>
                    <a:pt x="21" y="209"/>
                  </a:cubicBezTo>
                  <a:cubicBezTo>
                    <a:pt x="364" y="463"/>
                    <a:pt x="1030" y="352"/>
                    <a:pt x="1596" y="345"/>
                  </a:cubicBezTo>
                  <a:cubicBezTo>
                    <a:pt x="1894" y="343"/>
                    <a:pt x="2333" y="525"/>
                    <a:pt x="2468" y="215"/>
                  </a:cubicBezTo>
                  <a:cubicBezTo>
                    <a:pt x="2254" y="134"/>
                    <a:pt x="1904" y="301"/>
                    <a:pt x="1633" y="30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6" name="Google Shape;1866;p58"/>
            <p:cNvSpPr/>
            <p:nvPr/>
          </p:nvSpPr>
          <p:spPr>
            <a:xfrm>
              <a:off x="8193821" y="592999"/>
              <a:ext cx="18152" cy="88917"/>
            </a:xfrm>
            <a:custGeom>
              <a:avLst/>
              <a:gdLst/>
              <a:ahLst/>
              <a:cxnLst/>
              <a:rect l="l" t="t" r="r" b="b"/>
              <a:pathLst>
                <a:path w="758" h="3713" extrusionOk="0">
                  <a:moveTo>
                    <a:pt x="390" y="48"/>
                  </a:moveTo>
                  <a:cubicBezTo>
                    <a:pt x="385" y="24"/>
                    <a:pt x="378" y="0"/>
                    <a:pt x="343" y="10"/>
                  </a:cubicBezTo>
                  <a:cubicBezTo>
                    <a:pt x="1" y="870"/>
                    <a:pt x="209" y="2533"/>
                    <a:pt x="460" y="3667"/>
                  </a:cubicBezTo>
                  <a:cubicBezTo>
                    <a:pt x="758" y="3713"/>
                    <a:pt x="672" y="3440"/>
                    <a:pt x="672" y="3266"/>
                  </a:cubicBezTo>
                  <a:cubicBezTo>
                    <a:pt x="671" y="2199"/>
                    <a:pt x="373" y="999"/>
                    <a:pt x="390" y="4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7" name="Google Shape;1867;p58"/>
            <p:cNvSpPr/>
            <p:nvPr/>
          </p:nvSpPr>
          <p:spPr>
            <a:xfrm>
              <a:off x="7955788" y="618886"/>
              <a:ext cx="20786" cy="25480"/>
            </a:xfrm>
            <a:custGeom>
              <a:avLst/>
              <a:gdLst/>
              <a:ahLst/>
              <a:cxnLst/>
              <a:rect l="l" t="t" r="r" b="b"/>
              <a:pathLst>
                <a:path w="868" h="1064" extrusionOk="0">
                  <a:moveTo>
                    <a:pt x="738" y="19"/>
                  </a:moveTo>
                  <a:cubicBezTo>
                    <a:pt x="545" y="412"/>
                    <a:pt x="26" y="536"/>
                    <a:pt x="0" y="1063"/>
                  </a:cubicBezTo>
                  <a:cubicBezTo>
                    <a:pt x="354" y="778"/>
                    <a:pt x="590" y="396"/>
                    <a:pt x="867" y="48"/>
                  </a:cubicBezTo>
                  <a:cubicBezTo>
                    <a:pt x="814" y="51"/>
                    <a:pt x="804" y="1"/>
                    <a:pt x="738" y="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8" name="Google Shape;1868;p58"/>
            <p:cNvSpPr/>
            <p:nvPr/>
          </p:nvSpPr>
          <p:spPr>
            <a:xfrm>
              <a:off x="8056580" y="608900"/>
              <a:ext cx="37238" cy="88366"/>
            </a:xfrm>
            <a:custGeom>
              <a:avLst/>
              <a:gdLst/>
              <a:ahLst/>
              <a:cxnLst/>
              <a:rect l="l" t="t" r="r" b="b"/>
              <a:pathLst>
                <a:path w="1555" h="3690" extrusionOk="0">
                  <a:moveTo>
                    <a:pt x="1463" y="23"/>
                  </a:moveTo>
                  <a:cubicBezTo>
                    <a:pt x="1363" y="166"/>
                    <a:pt x="1190" y="101"/>
                    <a:pt x="1007" y="110"/>
                  </a:cubicBezTo>
                  <a:cubicBezTo>
                    <a:pt x="831" y="1032"/>
                    <a:pt x="471" y="1972"/>
                    <a:pt x="225" y="2805"/>
                  </a:cubicBezTo>
                  <a:cubicBezTo>
                    <a:pt x="147" y="3070"/>
                    <a:pt x="1" y="3407"/>
                    <a:pt x="100" y="3659"/>
                  </a:cubicBezTo>
                  <a:cubicBezTo>
                    <a:pt x="284" y="3689"/>
                    <a:pt x="294" y="3431"/>
                    <a:pt x="321" y="3343"/>
                  </a:cubicBezTo>
                  <a:cubicBezTo>
                    <a:pt x="685" y="2194"/>
                    <a:pt x="1078" y="1093"/>
                    <a:pt x="1554" y="98"/>
                  </a:cubicBezTo>
                  <a:cubicBezTo>
                    <a:pt x="1545" y="48"/>
                    <a:pt x="1532" y="0"/>
                    <a:pt x="1463" y="2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9" name="Google Shape;1869;p58"/>
            <p:cNvSpPr/>
            <p:nvPr/>
          </p:nvSpPr>
          <p:spPr>
            <a:xfrm>
              <a:off x="8265805" y="589647"/>
              <a:ext cx="62934" cy="21457"/>
            </a:xfrm>
            <a:custGeom>
              <a:avLst/>
              <a:gdLst/>
              <a:ahLst/>
              <a:cxnLst/>
              <a:rect l="l" t="t" r="r" b="b"/>
              <a:pathLst>
                <a:path w="2628" h="896" extrusionOk="0">
                  <a:moveTo>
                    <a:pt x="31" y="90"/>
                  </a:moveTo>
                  <a:cubicBezTo>
                    <a:pt x="29" y="139"/>
                    <a:pt x="50" y="207"/>
                    <a:pt x="1" y="219"/>
                  </a:cubicBezTo>
                  <a:cubicBezTo>
                    <a:pt x="423" y="896"/>
                    <a:pt x="1815" y="221"/>
                    <a:pt x="2627" y="333"/>
                  </a:cubicBezTo>
                  <a:cubicBezTo>
                    <a:pt x="2616" y="222"/>
                    <a:pt x="2605" y="111"/>
                    <a:pt x="2594" y="0"/>
                  </a:cubicBezTo>
                  <a:cubicBezTo>
                    <a:pt x="1897" y="323"/>
                    <a:pt x="608" y="358"/>
                    <a:pt x="31" y="9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0" name="Google Shape;1870;p58"/>
            <p:cNvSpPr/>
            <p:nvPr/>
          </p:nvSpPr>
          <p:spPr>
            <a:xfrm>
              <a:off x="7957679" y="622742"/>
              <a:ext cx="22175" cy="30509"/>
            </a:xfrm>
            <a:custGeom>
              <a:avLst/>
              <a:gdLst/>
              <a:ahLst/>
              <a:cxnLst/>
              <a:rect l="l" t="t" r="r" b="b"/>
              <a:pathLst>
                <a:path w="926" h="1274" extrusionOk="0">
                  <a:moveTo>
                    <a:pt x="926" y="0"/>
                  </a:moveTo>
                  <a:cubicBezTo>
                    <a:pt x="659" y="459"/>
                    <a:pt x="191" y="753"/>
                    <a:pt x="0" y="1274"/>
                  </a:cubicBezTo>
                  <a:cubicBezTo>
                    <a:pt x="289" y="1012"/>
                    <a:pt x="847" y="433"/>
                    <a:pt x="9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1" name="Google Shape;1871;p58"/>
            <p:cNvSpPr/>
            <p:nvPr/>
          </p:nvSpPr>
          <p:spPr>
            <a:xfrm>
              <a:off x="8030502" y="615246"/>
              <a:ext cx="43513" cy="89228"/>
            </a:xfrm>
            <a:custGeom>
              <a:avLst/>
              <a:gdLst/>
              <a:ahLst/>
              <a:cxnLst/>
              <a:rect l="l" t="t" r="r" b="b"/>
              <a:pathLst>
                <a:path w="1817" h="3726" extrusionOk="0">
                  <a:moveTo>
                    <a:pt x="1167" y="1079"/>
                  </a:moveTo>
                  <a:cubicBezTo>
                    <a:pt x="1256" y="781"/>
                    <a:pt x="1329" y="471"/>
                    <a:pt x="1412" y="168"/>
                  </a:cubicBezTo>
                  <a:cubicBezTo>
                    <a:pt x="1071" y="261"/>
                    <a:pt x="1026" y="703"/>
                    <a:pt x="946" y="975"/>
                  </a:cubicBezTo>
                  <a:cubicBezTo>
                    <a:pt x="652" y="1965"/>
                    <a:pt x="204" y="2873"/>
                    <a:pt x="0" y="3726"/>
                  </a:cubicBezTo>
                  <a:cubicBezTo>
                    <a:pt x="143" y="3626"/>
                    <a:pt x="392" y="3613"/>
                    <a:pt x="526" y="3505"/>
                  </a:cubicBezTo>
                  <a:cubicBezTo>
                    <a:pt x="629" y="2822"/>
                    <a:pt x="752" y="2157"/>
                    <a:pt x="1055" y="1638"/>
                  </a:cubicBezTo>
                  <a:cubicBezTo>
                    <a:pt x="1025" y="2329"/>
                    <a:pt x="749" y="2819"/>
                    <a:pt x="693" y="3487"/>
                  </a:cubicBezTo>
                  <a:cubicBezTo>
                    <a:pt x="1056" y="3402"/>
                    <a:pt x="968" y="2941"/>
                    <a:pt x="1035" y="2694"/>
                  </a:cubicBezTo>
                  <a:cubicBezTo>
                    <a:pt x="1274" y="1803"/>
                    <a:pt x="1687" y="938"/>
                    <a:pt x="1817" y="1"/>
                  </a:cubicBezTo>
                  <a:cubicBezTo>
                    <a:pt x="1250" y="48"/>
                    <a:pt x="1443" y="921"/>
                    <a:pt x="1167" y="10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2" name="Google Shape;1872;p58"/>
            <p:cNvSpPr/>
            <p:nvPr/>
          </p:nvSpPr>
          <p:spPr>
            <a:xfrm>
              <a:off x="7954566" y="624466"/>
              <a:ext cx="39418" cy="51487"/>
            </a:xfrm>
            <a:custGeom>
              <a:avLst/>
              <a:gdLst/>
              <a:ahLst/>
              <a:cxnLst/>
              <a:rect l="l" t="t" r="r" b="b"/>
              <a:pathLst>
                <a:path w="1646" h="2150" extrusionOk="0">
                  <a:moveTo>
                    <a:pt x="1419" y="188"/>
                  </a:moveTo>
                  <a:cubicBezTo>
                    <a:pt x="1070" y="618"/>
                    <a:pt x="1" y="1613"/>
                    <a:pt x="353" y="2150"/>
                  </a:cubicBezTo>
                  <a:cubicBezTo>
                    <a:pt x="652" y="1637"/>
                    <a:pt x="984" y="1001"/>
                    <a:pt x="1329" y="533"/>
                  </a:cubicBezTo>
                  <a:cubicBezTo>
                    <a:pt x="1432" y="389"/>
                    <a:pt x="1645" y="234"/>
                    <a:pt x="1577" y="86"/>
                  </a:cubicBezTo>
                  <a:cubicBezTo>
                    <a:pt x="1478" y="0"/>
                    <a:pt x="1459" y="136"/>
                    <a:pt x="1419" y="18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3" name="Google Shape;1873;p58"/>
            <p:cNvSpPr/>
            <p:nvPr/>
          </p:nvSpPr>
          <p:spPr>
            <a:xfrm>
              <a:off x="8018792" y="620156"/>
              <a:ext cx="36544" cy="88534"/>
            </a:xfrm>
            <a:custGeom>
              <a:avLst/>
              <a:gdLst/>
              <a:ahLst/>
              <a:cxnLst/>
              <a:rect l="l" t="t" r="r" b="b"/>
              <a:pathLst>
                <a:path w="1526" h="3697" extrusionOk="0">
                  <a:moveTo>
                    <a:pt x="1" y="3697"/>
                  </a:moveTo>
                  <a:cubicBezTo>
                    <a:pt x="58" y="3629"/>
                    <a:pt x="177" y="3611"/>
                    <a:pt x="285" y="3583"/>
                  </a:cubicBezTo>
                  <a:cubicBezTo>
                    <a:pt x="632" y="2336"/>
                    <a:pt x="1172" y="1245"/>
                    <a:pt x="1525" y="0"/>
                  </a:cubicBezTo>
                  <a:cubicBezTo>
                    <a:pt x="1456" y="8"/>
                    <a:pt x="1386" y="15"/>
                    <a:pt x="1317" y="22"/>
                  </a:cubicBezTo>
                  <a:cubicBezTo>
                    <a:pt x="858" y="1206"/>
                    <a:pt x="266" y="2484"/>
                    <a:pt x="1" y="36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4" name="Google Shape;1874;p58"/>
            <p:cNvSpPr/>
            <p:nvPr/>
          </p:nvSpPr>
          <p:spPr>
            <a:xfrm>
              <a:off x="7926165" y="626717"/>
              <a:ext cx="75578" cy="106351"/>
            </a:xfrm>
            <a:custGeom>
              <a:avLst/>
              <a:gdLst/>
              <a:ahLst/>
              <a:cxnLst/>
              <a:rect l="l" t="t" r="r" b="b"/>
              <a:pathLst>
                <a:path w="3156" h="4441" extrusionOk="0">
                  <a:moveTo>
                    <a:pt x="3102" y="1"/>
                  </a:moveTo>
                  <a:cubicBezTo>
                    <a:pt x="2424" y="838"/>
                    <a:pt x="1883" y="1779"/>
                    <a:pt x="1263" y="2673"/>
                  </a:cubicBezTo>
                  <a:cubicBezTo>
                    <a:pt x="931" y="3154"/>
                    <a:pt x="583" y="3607"/>
                    <a:pt x="263" y="4040"/>
                  </a:cubicBezTo>
                  <a:cubicBezTo>
                    <a:pt x="182" y="4149"/>
                    <a:pt x="0" y="4278"/>
                    <a:pt x="50" y="4441"/>
                  </a:cubicBezTo>
                  <a:cubicBezTo>
                    <a:pt x="162" y="4429"/>
                    <a:pt x="273" y="4418"/>
                    <a:pt x="384" y="4408"/>
                  </a:cubicBezTo>
                  <a:cubicBezTo>
                    <a:pt x="1265" y="2943"/>
                    <a:pt x="2214" y="1535"/>
                    <a:pt x="3110" y="84"/>
                  </a:cubicBezTo>
                  <a:cubicBezTo>
                    <a:pt x="3152" y="79"/>
                    <a:pt x="3155" y="5"/>
                    <a:pt x="31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5" name="Google Shape;1875;p58"/>
            <p:cNvSpPr/>
            <p:nvPr/>
          </p:nvSpPr>
          <p:spPr>
            <a:xfrm>
              <a:off x="7974035" y="623508"/>
              <a:ext cx="58408" cy="101801"/>
            </a:xfrm>
            <a:custGeom>
              <a:avLst/>
              <a:gdLst/>
              <a:ahLst/>
              <a:cxnLst/>
              <a:rect l="l" t="t" r="r" b="b"/>
              <a:pathLst>
                <a:path w="2439" h="4251" extrusionOk="0">
                  <a:moveTo>
                    <a:pt x="1847" y="818"/>
                  </a:moveTo>
                  <a:cubicBezTo>
                    <a:pt x="1967" y="556"/>
                    <a:pt x="2164" y="252"/>
                    <a:pt x="2109" y="75"/>
                  </a:cubicBezTo>
                  <a:cubicBezTo>
                    <a:pt x="1802" y="295"/>
                    <a:pt x="1648" y="685"/>
                    <a:pt x="1487" y="1024"/>
                  </a:cubicBezTo>
                  <a:cubicBezTo>
                    <a:pt x="983" y="2091"/>
                    <a:pt x="487" y="3179"/>
                    <a:pt x="0" y="4251"/>
                  </a:cubicBezTo>
                  <a:cubicBezTo>
                    <a:pt x="460" y="4183"/>
                    <a:pt x="606" y="3709"/>
                    <a:pt x="755" y="3374"/>
                  </a:cubicBezTo>
                  <a:cubicBezTo>
                    <a:pt x="924" y="2995"/>
                    <a:pt x="981" y="2568"/>
                    <a:pt x="1280" y="2309"/>
                  </a:cubicBezTo>
                  <a:cubicBezTo>
                    <a:pt x="1285" y="2351"/>
                    <a:pt x="1251" y="2363"/>
                    <a:pt x="1247" y="2397"/>
                  </a:cubicBezTo>
                  <a:cubicBezTo>
                    <a:pt x="1192" y="2699"/>
                    <a:pt x="1046" y="3025"/>
                    <a:pt x="918" y="3316"/>
                  </a:cubicBezTo>
                  <a:cubicBezTo>
                    <a:pt x="791" y="3604"/>
                    <a:pt x="527" y="3952"/>
                    <a:pt x="576" y="4109"/>
                  </a:cubicBezTo>
                  <a:cubicBezTo>
                    <a:pt x="815" y="4061"/>
                    <a:pt x="951" y="3930"/>
                    <a:pt x="1140" y="3841"/>
                  </a:cubicBezTo>
                  <a:cubicBezTo>
                    <a:pt x="1388" y="2825"/>
                    <a:pt x="1751" y="1833"/>
                    <a:pt x="2110" y="919"/>
                  </a:cubicBezTo>
                  <a:cubicBezTo>
                    <a:pt x="2228" y="617"/>
                    <a:pt x="2439" y="325"/>
                    <a:pt x="2439" y="0"/>
                  </a:cubicBezTo>
                  <a:cubicBezTo>
                    <a:pt x="2108" y="533"/>
                    <a:pt x="1938" y="1198"/>
                    <a:pt x="1509" y="1654"/>
                  </a:cubicBezTo>
                  <a:cubicBezTo>
                    <a:pt x="1560" y="1380"/>
                    <a:pt x="1721" y="1093"/>
                    <a:pt x="1847" y="8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6" name="Google Shape;1876;p58"/>
            <p:cNvSpPr/>
            <p:nvPr/>
          </p:nvSpPr>
          <p:spPr>
            <a:xfrm>
              <a:off x="8006196" y="623388"/>
              <a:ext cx="37334" cy="90617"/>
            </a:xfrm>
            <a:custGeom>
              <a:avLst/>
              <a:gdLst/>
              <a:ahLst/>
              <a:cxnLst/>
              <a:rect l="l" t="t" r="r" b="b"/>
              <a:pathLst>
                <a:path w="1559" h="3784" extrusionOk="0">
                  <a:moveTo>
                    <a:pt x="654" y="1905"/>
                  </a:moveTo>
                  <a:cubicBezTo>
                    <a:pt x="374" y="2636"/>
                    <a:pt x="84" y="3220"/>
                    <a:pt x="0" y="3784"/>
                  </a:cubicBezTo>
                  <a:cubicBezTo>
                    <a:pt x="91" y="3703"/>
                    <a:pt x="214" y="3652"/>
                    <a:pt x="364" y="3620"/>
                  </a:cubicBezTo>
                  <a:cubicBezTo>
                    <a:pt x="600" y="2307"/>
                    <a:pt x="1324" y="1187"/>
                    <a:pt x="1558" y="0"/>
                  </a:cubicBezTo>
                  <a:cubicBezTo>
                    <a:pt x="1084" y="292"/>
                    <a:pt x="883" y="1313"/>
                    <a:pt x="654" y="190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7" name="Google Shape;1877;p58"/>
            <p:cNvSpPr/>
            <p:nvPr/>
          </p:nvSpPr>
          <p:spPr>
            <a:xfrm>
              <a:off x="8096811" y="622622"/>
              <a:ext cx="8980" cy="21026"/>
            </a:xfrm>
            <a:custGeom>
              <a:avLst/>
              <a:gdLst/>
              <a:ahLst/>
              <a:cxnLst/>
              <a:rect l="l" t="t" r="r" b="b"/>
              <a:pathLst>
                <a:path w="375" h="878" extrusionOk="0">
                  <a:moveTo>
                    <a:pt x="1" y="356"/>
                  </a:moveTo>
                  <a:cubicBezTo>
                    <a:pt x="84" y="534"/>
                    <a:pt x="133" y="756"/>
                    <a:pt x="264" y="877"/>
                  </a:cubicBezTo>
                  <a:cubicBezTo>
                    <a:pt x="374" y="642"/>
                    <a:pt x="280" y="239"/>
                    <a:pt x="175" y="0"/>
                  </a:cubicBezTo>
                  <a:cubicBezTo>
                    <a:pt x="96" y="101"/>
                    <a:pt x="85" y="259"/>
                    <a:pt x="1" y="3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8" name="Google Shape;1878;p58"/>
            <p:cNvSpPr/>
            <p:nvPr/>
          </p:nvSpPr>
          <p:spPr>
            <a:xfrm>
              <a:off x="8270044" y="614576"/>
              <a:ext cx="10010" cy="26127"/>
            </a:xfrm>
            <a:custGeom>
              <a:avLst/>
              <a:gdLst/>
              <a:ahLst/>
              <a:cxnLst/>
              <a:rect l="l" t="t" r="r" b="b"/>
              <a:pathLst>
                <a:path w="418" h="1091" extrusionOk="0">
                  <a:moveTo>
                    <a:pt x="34" y="1"/>
                  </a:moveTo>
                  <a:cubicBezTo>
                    <a:pt x="67" y="347"/>
                    <a:pt x="1" y="815"/>
                    <a:pt x="102" y="1090"/>
                  </a:cubicBezTo>
                  <a:cubicBezTo>
                    <a:pt x="176" y="716"/>
                    <a:pt x="326" y="405"/>
                    <a:pt x="417" y="46"/>
                  </a:cubicBezTo>
                  <a:cubicBezTo>
                    <a:pt x="263" y="65"/>
                    <a:pt x="149" y="31"/>
                    <a:pt x="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9" name="Google Shape;1879;p58"/>
            <p:cNvSpPr/>
            <p:nvPr/>
          </p:nvSpPr>
          <p:spPr>
            <a:xfrm>
              <a:off x="8271169" y="610816"/>
              <a:ext cx="124479" cy="672374"/>
            </a:xfrm>
            <a:custGeom>
              <a:avLst/>
              <a:gdLst/>
              <a:ahLst/>
              <a:cxnLst/>
              <a:rect l="l" t="t" r="r" b="b"/>
              <a:pathLst>
                <a:path w="5198" h="28077" extrusionOk="0">
                  <a:moveTo>
                    <a:pt x="4867" y="19694"/>
                  </a:moveTo>
                  <a:cubicBezTo>
                    <a:pt x="4515" y="18839"/>
                    <a:pt x="4912" y="17910"/>
                    <a:pt x="4619" y="17232"/>
                  </a:cubicBezTo>
                  <a:cubicBezTo>
                    <a:pt x="4540" y="17051"/>
                    <a:pt x="4293" y="16991"/>
                    <a:pt x="4238" y="16806"/>
                  </a:cubicBezTo>
                  <a:cubicBezTo>
                    <a:pt x="4084" y="16274"/>
                    <a:pt x="4439" y="16080"/>
                    <a:pt x="4472" y="15770"/>
                  </a:cubicBezTo>
                  <a:cubicBezTo>
                    <a:pt x="4493" y="15567"/>
                    <a:pt x="4401" y="15390"/>
                    <a:pt x="4371" y="15190"/>
                  </a:cubicBezTo>
                  <a:cubicBezTo>
                    <a:pt x="4271" y="14523"/>
                    <a:pt x="4252" y="13766"/>
                    <a:pt x="4152" y="13019"/>
                  </a:cubicBezTo>
                  <a:cubicBezTo>
                    <a:pt x="3879" y="12802"/>
                    <a:pt x="3865" y="12166"/>
                    <a:pt x="4084" y="11930"/>
                  </a:cubicBezTo>
                  <a:cubicBezTo>
                    <a:pt x="3812" y="11009"/>
                    <a:pt x="4029" y="9779"/>
                    <a:pt x="3697" y="8933"/>
                  </a:cubicBezTo>
                  <a:cubicBezTo>
                    <a:pt x="3630" y="9084"/>
                    <a:pt x="3539" y="9416"/>
                    <a:pt x="3451" y="9422"/>
                  </a:cubicBezTo>
                  <a:cubicBezTo>
                    <a:pt x="3640" y="8991"/>
                    <a:pt x="3530" y="8319"/>
                    <a:pt x="3546" y="7853"/>
                  </a:cubicBezTo>
                  <a:cubicBezTo>
                    <a:pt x="3378" y="8152"/>
                    <a:pt x="3324" y="8739"/>
                    <a:pt x="3054" y="8830"/>
                  </a:cubicBezTo>
                  <a:cubicBezTo>
                    <a:pt x="3155" y="8173"/>
                    <a:pt x="3699" y="7551"/>
                    <a:pt x="3307" y="6738"/>
                  </a:cubicBezTo>
                  <a:cubicBezTo>
                    <a:pt x="3199" y="7084"/>
                    <a:pt x="3047" y="7597"/>
                    <a:pt x="2861" y="7753"/>
                  </a:cubicBezTo>
                  <a:cubicBezTo>
                    <a:pt x="2925" y="6987"/>
                    <a:pt x="3517" y="6450"/>
                    <a:pt x="3181" y="5486"/>
                  </a:cubicBezTo>
                  <a:cubicBezTo>
                    <a:pt x="2897" y="6211"/>
                    <a:pt x="2717" y="7226"/>
                    <a:pt x="2310" y="7724"/>
                  </a:cubicBezTo>
                  <a:cubicBezTo>
                    <a:pt x="2496" y="6764"/>
                    <a:pt x="2816" y="5915"/>
                    <a:pt x="3139" y="5069"/>
                  </a:cubicBezTo>
                  <a:cubicBezTo>
                    <a:pt x="3000" y="4848"/>
                    <a:pt x="2870" y="4614"/>
                    <a:pt x="2809" y="4300"/>
                  </a:cubicBezTo>
                  <a:cubicBezTo>
                    <a:pt x="2556" y="5015"/>
                    <a:pt x="2335" y="5885"/>
                    <a:pt x="2071" y="6610"/>
                  </a:cubicBezTo>
                  <a:cubicBezTo>
                    <a:pt x="1996" y="6815"/>
                    <a:pt x="1924" y="7186"/>
                    <a:pt x="1667" y="7198"/>
                  </a:cubicBezTo>
                  <a:cubicBezTo>
                    <a:pt x="1835" y="6528"/>
                    <a:pt x="2053" y="5899"/>
                    <a:pt x="2271" y="5239"/>
                  </a:cubicBezTo>
                  <a:cubicBezTo>
                    <a:pt x="2524" y="4477"/>
                    <a:pt x="2911" y="3707"/>
                    <a:pt x="2865" y="2776"/>
                  </a:cubicBezTo>
                  <a:cubicBezTo>
                    <a:pt x="2365" y="3901"/>
                    <a:pt x="2113" y="5431"/>
                    <a:pt x="1541" y="6369"/>
                  </a:cubicBezTo>
                  <a:cubicBezTo>
                    <a:pt x="1735" y="4803"/>
                    <a:pt x="2351" y="3583"/>
                    <a:pt x="2764" y="2196"/>
                  </a:cubicBezTo>
                  <a:cubicBezTo>
                    <a:pt x="2721" y="2032"/>
                    <a:pt x="2774" y="1747"/>
                    <a:pt x="2668" y="1657"/>
                  </a:cubicBezTo>
                  <a:cubicBezTo>
                    <a:pt x="2354" y="2753"/>
                    <a:pt x="1911" y="3931"/>
                    <a:pt x="1568" y="4973"/>
                  </a:cubicBezTo>
                  <a:cubicBezTo>
                    <a:pt x="1454" y="5324"/>
                    <a:pt x="1453" y="5779"/>
                    <a:pt x="1165" y="5985"/>
                  </a:cubicBezTo>
                  <a:cubicBezTo>
                    <a:pt x="1371" y="4550"/>
                    <a:pt x="1902" y="3243"/>
                    <a:pt x="2367" y="2026"/>
                  </a:cubicBezTo>
                  <a:cubicBezTo>
                    <a:pt x="2514" y="1643"/>
                    <a:pt x="2827" y="1113"/>
                    <a:pt x="2530" y="702"/>
                  </a:cubicBezTo>
                  <a:cubicBezTo>
                    <a:pt x="1974" y="2291"/>
                    <a:pt x="1570" y="4004"/>
                    <a:pt x="905" y="5505"/>
                  </a:cubicBezTo>
                  <a:cubicBezTo>
                    <a:pt x="1115" y="4111"/>
                    <a:pt x="1551" y="2836"/>
                    <a:pt x="1988" y="1601"/>
                  </a:cubicBezTo>
                  <a:cubicBezTo>
                    <a:pt x="2179" y="1060"/>
                    <a:pt x="2562" y="559"/>
                    <a:pt x="2375" y="1"/>
                  </a:cubicBezTo>
                  <a:cubicBezTo>
                    <a:pt x="1800" y="1676"/>
                    <a:pt x="1359" y="3461"/>
                    <a:pt x="646" y="5024"/>
                  </a:cubicBezTo>
                  <a:cubicBezTo>
                    <a:pt x="986" y="3260"/>
                    <a:pt x="1679" y="1578"/>
                    <a:pt x="2170" y="63"/>
                  </a:cubicBezTo>
                  <a:cubicBezTo>
                    <a:pt x="2017" y="181"/>
                    <a:pt x="1733" y="192"/>
                    <a:pt x="1469" y="219"/>
                  </a:cubicBezTo>
                  <a:cubicBezTo>
                    <a:pt x="1084" y="1194"/>
                    <a:pt x="885" y="2321"/>
                    <a:pt x="377" y="3196"/>
                  </a:cubicBezTo>
                  <a:cubicBezTo>
                    <a:pt x="587" y="2442"/>
                    <a:pt x="819" y="1575"/>
                    <a:pt x="1073" y="891"/>
                  </a:cubicBezTo>
                  <a:cubicBezTo>
                    <a:pt x="1155" y="669"/>
                    <a:pt x="1356" y="440"/>
                    <a:pt x="1260" y="239"/>
                  </a:cubicBezTo>
                  <a:cubicBezTo>
                    <a:pt x="939" y="99"/>
                    <a:pt x="939" y="485"/>
                    <a:pt x="880" y="657"/>
                  </a:cubicBezTo>
                  <a:cubicBezTo>
                    <a:pt x="659" y="1307"/>
                    <a:pt x="460" y="2083"/>
                    <a:pt x="147" y="2587"/>
                  </a:cubicBezTo>
                  <a:cubicBezTo>
                    <a:pt x="221" y="2169"/>
                    <a:pt x="308" y="1745"/>
                    <a:pt x="442" y="1334"/>
                  </a:cubicBezTo>
                  <a:cubicBezTo>
                    <a:pt x="569" y="950"/>
                    <a:pt x="819" y="548"/>
                    <a:pt x="755" y="248"/>
                  </a:cubicBezTo>
                  <a:cubicBezTo>
                    <a:pt x="428" y="188"/>
                    <a:pt x="405" y="712"/>
                    <a:pt x="322" y="966"/>
                  </a:cubicBezTo>
                  <a:cubicBezTo>
                    <a:pt x="219" y="1279"/>
                    <a:pt x="51" y="1631"/>
                    <a:pt x="34" y="1882"/>
                  </a:cubicBezTo>
                  <a:cubicBezTo>
                    <a:pt x="0" y="2369"/>
                    <a:pt x="126" y="2962"/>
                    <a:pt x="156" y="3513"/>
                  </a:cubicBezTo>
                  <a:cubicBezTo>
                    <a:pt x="211" y="4471"/>
                    <a:pt x="228" y="5515"/>
                    <a:pt x="314" y="6323"/>
                  </a:cubicBezTo>
                  <a:cubicBezTo>
                    <a:pt x="426" y="7389"/>
                    <a:pt x="658" y="8457"/>
                    <a:pt x="767" y="9566"/>
                  </a:cubicBezTo>
                  <a:cubicBezTo>
                    <a:pt x="1370" y="15672"/>
                    <a:pt x="1869" y="22274"/>
                    <a:pt x="2796" y="27999"/>
                  </a:cubicBezTo>
                  <a:cubicBezTo>
                    <a:pt x="3030" y="28076"/>
                    <a:pt x="3044" y="27810"/>
                    <a:pt x="3100" y="27673"/>
                  </a:cubicBezTo>
                  <a:cubicBezTo>
                    <a:pt x="3562" y="26551"/>
                    <a:pt x="4101" y="25243"/>
                    <a:pt x="4709" y="24390"/>
                  </a:cubicBezTo>
                  <a:cubicBezTo>
                    <a:pt x="4270" y="25654"/>
                    <a:pt x="3584" y="26716"/>
                    <a:pt x="3176" y="28003"/>
                  </a:cubicBezTo>
                  <a:cubicBezTo>
                    <a:pt x="3574" y="28032"/>
                    <a:pt x="3675" y="27555"/>
                    <a:pt x="3781" y="27309"/>
                  </a:cubicBezTo>
                  <a:cubicBezTo>
                    <a:pt x="4186" y="26369"/>
                    <a:pt x="4557" y="25464"/>
                    <a:pt x="4985" y="24616"/>
                  </a:cubicBezTo>
                  <a:cubicBezTo>
                    <a:pt x="5198" y="23628"/>
                    <a:pt x="4920" y="22239"/>
                    <a:pt x="4923" y="21080"/>
                  </a:cubicBezTo>
                  <a:cubicBezTo>
                    <a:pt x="4481" y="20824"/>
                    <a:pt x="4357" y="19940"/>
                    <a:pt x="4867" y="19694"/>
                  </a:cubicBezTo>
                  <a:close/>
                  <a:moveTo>
                    <a:pt x="1782" y="398"/>
                  </a:moveTo>
                  <a:cubicBezTo>
                    <a:pt x="1855" y="379"/>
                    <a:pt x="1872" y="428"/>
                    <a:pt x="1828" y="436"/>
                  </a:cubicBezTo>
                  <a:cubicBezTo>
                    <a:pt x="1429" y="1769"/>
                    <a:pt x="950" y="3039"/>
                    <a:pt x="537" y="4361"/>
                  </a:cubicBezTo>
                  <a:cubicBezTo>
                    <a:pt x="650" y="2946"/>
                    <a:pt x="1280" y="1622"/>
                    <a:pt x="1782" y="398"/>
                  </a:cubicBezTo>
                  <a:close/>
                  <a:moveTo>
                    <a:pt x="3773" y="24316"/>
                  </a:moveTo>
                  <a:cubicBezTo>
                    <a:pt x="3721" y="24746"/>
                    <a:pt x="3456" y="25333"/>
                    <a:pt x="3153" y="25686"/>
                  </a:cubicBezTo>
                  <a:cubicBezTo>
                    <a:pt x="3267" y="25153"/>
                    <a:pt x="3559" y="24768"/>
                    <a:pt x="3773" y="24316"/>
                  </a:cubicBezTo>
                  <a:close/>
                  <a:moveTo>
                    <a:pt x="3041" y="27089"/>
                  </a:moveTo>
                  <a:cubicBezTo>
                    <a:pt x="3121" y="26223"/>
                    <a:pt x="3734" y="25459"/>
                    <a:pt x="4062" y="24667"/>
                  </a:cubicBezTo>
                  <a:cubicBezTo>
                    <a:pt x="3888" y="25458"/>
                    <a:pt x="3380" y="26306"/>
                    <a:pt x="3041" y="2708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0" name="Google Shape;1880;p58"/>
            <p:cNvSpPr/>
            <p:nvPr/>
          </p:nvSpPr>
          <p:spPr>
            <a:xfrm>
              <a:off x="8080575" y="638427"/>
              <a:ext cx="24091" cy="42818"/>
            </a:xfrm>
            <a:custGeom>
              <a:avLst/>
              <a:gdLst/>
              <a:ahLst/>
              <a:cxnLst/>
              <a:rect l="l" t="t" r="r" b="b"/>
              <a:pathLst>
                <a:path w="1006" h="1788" extrusionOk="0">
                  <a:moveTo>
                    <a:pt x="0" y="1746"/>
                  </a:moveTo>
                  <a:cubicBezTo>
                    <a:pt x="126" y="1780"/>
                    <a:pt x="299" y="1753"/>
                    <a:pt x="425" y="1788"/>
                  </a:cubicBezTo>
                  <a:cubicBezTo>
                    <a:pt x="488" y="1207"/>
                    <a:pt x="1006" y="628"/>
                    <a:pt x="582" y="0"/>
                  </a:cubicBezTo>
                  <a:cubicBezTo>
                    <a:pt x="400" y="593"/>
                    <a:pt x="149" y="1128"/>
                    <a:pt x="0" y="174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1" name="Google Shape;1881;p58"/>
            <p:cNvSpPr/>
            <p:nvPr/>
          </p:nvSpPr>
          <p:spPr>
            <a:xfrm>
              <a:off x="8346195" y="596472"/>
              <a:ext cx="153863" cy="31515"/>
            </a:xfrm>
            <a:custGeom>
              <a:avLst/>
              <a:gdLst/>
              <a:ahLst/>
              <a:cxnLst/>
              <a:rect l="l" t="t" r="r" b="b"/>
              <a:pathLst>
                <a:path w="6425" h="1316" extrusionOk="0">
                  <a:moveTo>
                    <a:pt x="5537" y="302"/>
                  </a:moveTo>
                  <a:cubicBezTo>
                    <a:pt x="3910" y="716"/>
                    <a:pt x="1531" y="829"/>
                    <a:pt x="139" y="720"/>
                  </a:cubicBezTo>
                  <a:cubicBezTo>
                    <a:pt x="54" y="842"/>
                    <a:pt x="1" y="990"/>
                    <a:pt x="18" y="1196"/>
                  </a:cubicBezTo>
                  <a:cubicBezTo>
                    <a:pt x="1192" y="1233"/>
                    <a:pt x="2581" y="1315"/>
                    <a:pt x="3888" y="1100"/>
                  </a:cubicBezTo>
                  <a:cubicBezTo>
                    <a:pt x="4592" y="985"/>
                    <a:pt x="5204" y="715"/>
                    <a:pt x="5733" y="577"/>
                  </a:cubicBezTo>
                  <a:cubicBezTo>
                    <a:pt x="6096" y="483"/>
                    <a:pt x="6424" y="555"/>
                    <a:pt x="6376" y="259"/>
                  </a:cubicBezTo>
                  <a:cubicBezTo>
                    <a:pt x="6333" y="0"/>
                    <a:pt x="5753" y="247"/>
                    <a:pt x="5537" y="30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2" name="Google Shape;1882;p58"/>
            <p:cNvSpPr/>
            <p:nvPr/>
          </p:nvSpPr>
          <p:spPr>
            <a:xfrm>
              <a:off x="7880283" y="677365"/>
              <a:ext cx="47656" cy="57833"/>
            </a:xfrm>
            <a:custGeom>
              <a:avLst/>
              <a:gdLst/>
              <a:ahLst/>
              <a:cxnLst/>
              <a:rect l="l" t="t" r="r" b="b"/>
              <a:pathLst>
                <a:path w="1990" h="2415" extrusionOk="0">
                  <a:moveTo>
                    <a:pt x="242" y="2372"/>
                  </a:moveTo>
                  <a:cubicBezTo>
                    <a:pt x="756" y="1541"/>
                    <a:pt x="1563" y="950"/>
                    <a:pt x="1989" y="46"/>
                  </a:cubicBezTo>
                  <a:cubicBezTo>
                    <a:pt x="1977" y="15"/>
                    <a:pt x="1949" y="0"/>
                    <a:pt x="1902" y="13"/>
                  </a:cubicBezTo>
                  <a:cubicBezTo>
                    <a:pt x="1465" y="606"/>
                    <a:pt x="893" y="1270"/>
                    <a:pt x="396" y="1809"/>
                  </a:cubicBezTo>
                  <a:cubicBezTo>
                    <a:pt x="273" y="1943"/>
                    <a:pt x="70" y="2097"/>
                    <a:pt x="0" y="2226"/>
                  </a:cubicBezTo>
                  <a:lnTo>
                    <a:pt x="0" y="2358"/>
                  </a:lnTo>
                  <a:cubicBezTo>
                    <a:pt x="88" y="2354"/>
                    <a:pt x="124" y="2414"/>
                    <a:pt x="242" y="237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3" name="Google Shape;1883;p58"/>
            <p:cNvSpPr/>
            <p:nvPr/>
          </p:nvSpPr>
          <p:spPr>
            <a:xfrm>
              <a:off x="8350817" y="636320"/>
              <a:ext cx="13195" cy="61785"/>
            </a:xfrm>
            <a:custGeom>
              <a:avLst/>
              <a:gdLst/>
              <a:ahLst/>
              <a:cxnLst/>
              <a:rect l="l" t="t" r="r" b="b"/>
              <a:pathLst>
                <a:path w="551" h="2580" extrusionOk="0">
                  <a:moveTo>
                    <a:pt x="1" y="21"/>
                  </a:moveTo>
                  <a:cubicBezTo>
                    <a:pt x="6" y="62"/>
                    <a:pt x="10" y="104"/>
                    <a:pt x="14" y="146"/>
                  </a:cubicBezTo>
                  <a:cubicBezTo>
                    <a:pt x="78" y="601"/>
                    <a:pt x="99" y="1220"/>
                    <a:pt x="174" y="1732"/>
                  </a:cubicBezTo>
                  <a:cubicBezTo>
                    <a:pt x="215" y="2011"/>
                    <a:pt x="179" y="2579"/>
                    <a:pt x="550" y="2537"/>
                  </a:cubicBezTo>
                  <a:cubicBezTo>
                    <a:pt x="503" y="1861"/>
                    <a:pt x="369" y="883"/>
                    <a:pt x="302" y="74"/>
                  </a:cubicBezTo>
                  <a:cubicBezTo>
                    <a:pt x="152" y="117"/>
                    <a:pt x="133" y="0"/>
                    <a:pt x="1" y="2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4" name="Google Shape;1884;p58"/>
            <p:cNvSpPr/>
            <p:nvPr/>
          </p:nvSpPr>
          <p:spPr>
            <a:xfrm>
              <a:off x="8361210" y="621976"/>
              <a:ext cx="147325" cy="76919"/>
            </a:xfrm>
            <a:custGeom>
              <a:avLst/>
              <a:gdLst/>
              <a:ahLst/>
              <a:cxnLst/>
              <a:rect l="l" t="t" r="r" b="b"/>
              <a:pathLst>
                <a:path w="6152" h="3212" extrusionOk="0">
                  <a:moveTo>
                    <a:pt x="5703" y="0"/>
                  </a:moveTo>
                  <a:cubicBezTo>
                    <a:pt x="4169" y="647"/>
                    <a:pt x="1815" y="827"/>
                    <a:pt x="1" y="745"/>
                  </a:cubicBezTo>
                  <a:cubicBezTo>
                    <a:pt x="167" y="1497"/>
                    <a:pt x="200" y="2408"/>
                    <a:pt x="371" y="3154"/>
                  </a:cubicBezTo>
                  <a:cubicBezTo>
                    <a:pt x="2126" y="3211"/>
                    <a:pt x="4212" y="3105"/>
                    <a:pt x="6152" y="2780"/>
                  </a:cubicBezTo>
                  <a:cubicBezTo>
                    <a:pt x="6078" y="2227"/>
                    <a:pt x="5945" y="1576"/>
                    <a:pt x="5888" y="994"/>
                  </a:cubicBezTo>
                  <a:cubicBezTo>
                    <a:pt x="5854" y="645"/>
                    <a:pt x="5999" y="198"/>
                    <a:pt x="5703" y="0"/>
                  </a:cubicBezTo>
                  <a:close/>
                  <a:moveTo>
                    <a:pt x="3230" y="2232"/>
                  </a:moveTo>
                  <a:cubicBezTo>
                    <a:pt x="2965" y="2578"/>
                    <a:pt x="2366" y="2444"/>
                    <a:pt x="2407" y="2019"/>
                  </a:cubicBezTo>
                  <a:cubicBezTo>
                    <a:pt x="2452" y="1564"/>
                    <a:pt x="3413" y="1610"/>
                    <a:pt x="3230" y="223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5" name="Google Shape;1885;p58"/>
            <p:cNvSpPr/>
            <p:nvPr/>
          </p:nvSpPr>
          <p:spPr>
            <a:xfrm>
              <a:off x="7891179" y="685388"/>
              <a:ext cx="38675" cy="49691"/>
            </a:xfrm>
            <a:custGeom>
              <a:avLst/>
              <a:gdLst/>
              <a:ahLst/>
              <a:cxnLst/>
              <a:rect l="l" t="t" r="r" b="b"/>
              <a:pathLst>
                <a:path w="1615" h="2075" extrusionOk="0">
                  <a:moveTo>
                    <a:pt x="1564" y="4"/>
                  </a:moveTo>
                  <a:cubicBezTo>
                    <a:pt x="1188" y="474"/>
                    <a:pt x="703" y="1057"/>
                    <a:pt x="325" y="1520"/>
                  </a:cubicBezTo>
                  <a:cubicBezTo>
                    <a:pt x="199" y="1674"/>
                    <a:pt x="1" y="1866"/>
                    <a:pt x="38" y="2012"/>
                  </a:cubicBezTo>
                  <a:cubicBezTo>
                    <a:pt x="335" y="2075"/>
                    <a:pt x="389" y="1742"/>
                    <a:pt x="501" y="1586"/>
                  </a:cubicBezTo>
                  <a:cubicBezTo>
                    <a:pt x="873" y="1065"/>
                    <a:pt x="1395" y="696"/>
                    <a:pt x="1614" y="83"/>
                  </a:cubicBezTo>
                  <a:cubicBezTo>
                    <a:pt x="1601" y="51"/>
                    <a:pt x="1604" y="1"/>
                    <a:pt x="1564" y="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6" name="Google Shape;1886;p58"/>
            <p:cNvSpPr/>
            <p:nvPr/>
          </p:nvSpPr>
          <p:spPr>
            <a:xfrm>
              <a:off x="7902170" y="696355"/>
              <a:ext cx="30749" cy="37526"/>
            </a:xfrm>
            <a:custGeom>
              <a:avLst/>
              <a:gdLst/>
              <a:ahLst/>
              <a:cxnLst/>
              <a:rect l="l" t="t" r="r" b="b"/>
              <a:pathLst>
                <a:path w="1284" h="1567" extrusionOk="0">
                  <a:moveTo>
                    <a:pt x="1193" y="0"/>
                  </a:moveTo>
                  <a:cubicBezTo>
                    <a:pt x="872" y="581"/>
                    <a:pt x="314" y="968"/>
                    <a:pt x="0" y="1554"/>
                  </a:cubicBezTo>
                  <a:cubicBezTo>
                    <a:pt x="440" y="1567"/>
                    <a:pt x="605" y="1161"/>
                    <a:pt x="781" y="927"/>
                  </a:cubicBezTo>
                  <a:cubicBezTo>
                    <a:pt x="963" y="683"/>
                    <a:pt x="1247" y="419"/>
                    <a:pt x="1284" y="75"/>
                  </a:cubicBezTo>
                  <a:cubicBezTo>
                    <a:pt x="1272" y="29"/>
                    <a:pt x="1231" y="15"/>
                    <a:pt x="11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7" name="Google Shape;1887;p58"/>
            <p:cNvSpPr/>
            <p:nvPr/>
          </p:nvSpPr>
          <p:spPr>
            <a:xfrm>
              <a:off x="8075259" y="676575"/>
              <a:ext cx="182767" cy="28593"/>
            </a:xfrm>
            <a:custGeom>
              <a:avLst/>
              <a:gdLst/>
              <a:ahLst/>
              <a:cxnLst/>
              <a:rect l="l" t="t" r="r" b="b"/>
              <a:pathLst>
                <a:path w="7632" h="1194" extrusionOk="0">
                  <a:moveTo>
                    <a:pt x="139" y="583"/>
                  </a:moveTo>
                  <a:cubicBezTo>
                    <a:pt x="43" y="659"/>
                    <a:pt x="0" y="776"/>
                    <a:pt x="5" y="933"/>
                  </a:cubicBezTo>
                  <a:cubicBezTo>
                    <a:pt x="2379" y="1193"/>
                    <a:pt x="5637" y="1162"/>
                    <a:pt x="7632" y="38"/>
                  </a:cubicBezTo>
                  <a:cubicBezTo>
                    <a:pt x="7077" y="0"/>
                    <a:pt x="6650" y="457"/>
                    <a:pt x="6083" y="573"/>
                  </a:cubicBezTo>
                  <a:cubicBezTo>
                    <a:pt x="4087" y="984"/>
                    <a:pt x="1788" y="853"/>
                    <a:pt x="139" y="58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8" name="Google Shape;1888;p58"/>
            <p:cNvSpPr/>
            <p:nvPr/>
          </p:nvSpPr>
          <p:spPr>
            <a:xfrm>
              <a:off x="7915245" y="706868"/>
              <a:ext cx="20715" cy="27013"/>
            </a:xfrm>
            <a:custGeom>
              <a:avLst/>
              <a:gdLst/>
              <a:ahLst/>
              <a:cxnLst/>
              <a:rect l="l" t="t" r="r" b="b"/>
              <a:pathLst>
                <a:path w="865" h="1128" extrusionOk="0">
                  <a:moveTo>
                    <a:pt x="776" y="12"/>
                  </a:moveTo>
                  <a:cubicBezTo>
                    <a:pt x="573" y="421"/>
                    <a:pt x="196" y="686"/>
                    <a:pt x="0" y="1103"/>
                  </a:cubicBezTo>
                  <a:cubicBezTo>
                    <a:pt x="64" y="1103"/>
                    <a:pt x="154" y="1072"/>
                    <a:pt x="172" y="1128"/>
                  </a:cubicBezTo>
                  <a:cubicBezTo>
                    <a:pt x="450" y="824"/>
                    <a:pt x="849" y="438"/>
                    <a:pt x="864" y="45"/>
                  </a:cubicBezTo>
                  <a:cubicBezTo>
                    <a:pt x="852" y="14"/>
                    <a:pt x="824" y="0"/>
                    <a:pt x="776" y="1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9" name="Google Shape;1889;p58"/>
            <p:cNvSpPr/>
            <p:nvPr/>
          </p:nvSpPr>
          <p:spPr>
            <a:xfrm>
              <a:off x="8517464" y="642019"/>
              <a:ext cx="113727" cy="17242"/>
            </a:xfrm>
            <a:custGeom>
              <a:avLst/>
              <a:gdLst/>
              <a:ahLst/>
              <a:cxnLst/>
              <a:rect l="l" t="t" r="r" b="b"/>
              <a:pathLst>
                <a:path w="4749" h="720" extrusionOk="0">
                  <a:moveTo>
                    <a:pt x="53" y="719"/>
                  </a:moveTo>
                  <a:cubicBezTo>
                    <a:pt x="1692" y="552"/>
                    <a:pt x="3239" y="309"/>
                    <a:pt x="4748" y="35"/>
                  </a:cubicBezTo>
                  <a:cubicBezTo>
                    <a:pt x="3346" y="1"/>
                    <a:pt x="1636" y="344"/>
                    <a:pt x="185" y="369"/>
                  </a:cubicBezTo>
                  <a:cubicBezTo>
                    <a:pt x="83" y="439"/>
                    <a:pt x="0" y="524"/>
                    <a:pt x="53" y="71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0" name="Google Shape;1890;p58"/>
            <p:cNvSpPr/>
            <p:nvPr/>
          </p:nvSpPr>
          <p:spPr>
            <a:xfrm>
              <a:off x="8225431" y="688668"/>
              <a:ext cx="35849" cy="29360"/>
            </a:xfrm>
            <a:custGeom>
              <a:avLst/>
              <a:gdLst/>
              <a:ahLst/>
              <a:cxnLst/>
              <a:rect l="l" t="t" r="r" b="b"/>
              <a:pathLst>
                <a:path w="1497" h="1226" extrusionOk="0">
                  <a:moveTo>
                    <a:pt x="0" y="682"/>
                  </a:moveTo>
                  <a:cubicBezTo>
                    <a:pt x="19" y="863"/>
                    <a:pt x="37" y="1043"/>
                    <a:pt x="56" y="1225"/>
                  </a:cubicBezTo>
                  <a:cubicBezTo>
                    <a:pt x="780" y="1088"/>
                    <a:pt x="1497" y="741"/>
                    <a:pt x="1324" y="0"/>
                  </a:cubicBezTo>
                  <a:cubicBezTo>
                    <a:pt x="1012" y="334"/>
                    <a:pt x="553" y="545"/>
                    <a:pt x="0" y="68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1" name="Google Shape;1891;p58"/>
            <p:cNvSpPr/>
            <p:nvPr/>
          </p:nvSpPr>
          <p:spPr>
            <a:xfrm>
              <a:off x="8069967" y="710412"/>
              <a:ext cx="109201" cy="25935"/>
            </a:xfrm>
            <a:custGeom>
              <a:avLst/>
              <a:gdLst/>
              <a:ahLst/>
              <a:cxnLst/>
              <a:rect l="l" t="t" r="r" b="b"/>
              <a:pathLst>
                <a:path w="4560" h="1083" extrusionOk="0">
                  <a:moveTo>
                    <a:pt x="65" y="1"/>
                  </a:moveTo>
                  <a:cubicBezTo>
                    <a:pt x="27" y="415"/>
                    <a:pt x="1" y="747"/>
                    <a:pt x="215" y="1082"/>
                  </a:cubicBezTo>
                  <a:cubicBezTo>
                    <a:pt x="615" y="1038"/>
                    <a:pt x="1003" y="985"/>
                    <a:pt x="1334" y="885"/>
                  </a:cubicBezTo>
                  <a:cubicBezTo>
                    <a:pt x="936" y="793"/>
                    <a:pt x="423" y="844"/>
                    <a:pt x="165" y="582"/>
                  </a:cubicBezTo>
                  <a:cubicBezTo>
                    <a:pt x="819" y="402"/>
                    <a:pt x="1583" y="686"/>
                    <a:pt x="2406" y="650"/>
                  </a:cubicBezTo>
                  <a:cubicBezTo>
                    <a:pt x="3126" y="619"/>
                    <a:pt x="3909" y="528"/>
                    <a:pt x="4543" y="519"/>
                  </a:cubicBezTo>
                  <a:cubicBezTo>
                    <a:pt x="4560" y="358"/>
                    <a:pt x="4473" y="324"/>
                    <a:pt x="4468" y="189"/>
                  </a:cubicBezTo>
                  <a:cubicBezTo>
                    <a:pt x="2945" y="493"/>
                    <a:pt x="1277" y="366"/>
                    <a:pt x="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2" name="Google Shape;1892;p58"/>
            <p:cNvSpPr/>
            <p:nvPr/>
          </p:nvSpPr>
          <p:spPr>
            <a:xfrm>
              <a:off x="8522709" y="653394"/>
              <a:ext cx="117271" cy="27468"/>
            </a:xfrm>
            <a:custGeom>
              <a:avLst/>
              <a:gdLst/>
              <a:ahLst/>
              <a:cxnLst/>
              <a:rect l="l" t="t" r="r" b="b"/>
              <a:pathLst>
                <a:path w="4897" h="1147" extrusionOk="0">
                  <a:moveTo>
                    <a:pt x="4663" y="53"/>
                  </a:moveTo>
                  <a:cubicBezTo>
                    <a:pt x="3185" y="349"/>
                    <a:pt x="1563" y="632"/>
                    <a:pt x="0" y="650"/>
                  </a:cubicBezTo>
                  <a:cubicBezTo>
                    <a:pt x="22" y="879"/>
                    <a:pt x="67" y="1034"/>
                    <a:pt x="93" y="1146"/>
                  </a:cubicBezTo>
                  <a:cubicBezTo>
                    <a:pt x="1613" y="932"/>
                    <a:pt x="3221" y="791"/>
                    <a:pt x="4805" y="628"/>
                  </a:cubicBezTo>
                  <a:cubicBezTo>
                    <a:pt x="4823" y="522"/>
                    <a:pt x="4897" y="1"/>
                    <a:pt x="4663" y="5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3" name="Google Shape;1893;p58"/>
            <p:cNvSpPr/>
            <p:nvPr/>
          </p:nvSpPr>
          <p:spPr>
            <a:xfrm>
              <a:off x="8212643" y="707706"/>
              <a:ext cx="8238" cy="13937"/>
            </a:xfrm>
            <a:custGeom>
              <a:avLst/>
              <a:gdLst/>
              <a:ahLst/>
              <a:cxnLst/>
              <a:rect l="l" t="t" r="r" b="b"/>
              <a:pathLst>
                <a:path w="344" h="582" extrusionOk="0">
                  <a:moveTo>
                    <a:pt x="1" y="25"/>
                  </a:moveTo>
                  <a:cubicBezTo>
                    <a:pt x="36" y="202"/>
                    <a:pt x="4" y="460"/>
                    <a:pt x="97" y="564"/>
                  </a:cubicBezTo>
                  <a:cubicBezTo>
                    <a:pt x="228" y="581"/>
                    <a:pt x="212" y="479"/>
                    <a:pt x="343" y="497"/>
                  </a:cubicBezTo>
                  <a:cubicBezTo>
                    <a:pt x="275" y="377"/>
                    <a:pt x="268" y="181"/>
                    <a:pt x="251" y="0"/>
                  </a:cubicBezTo>
                  <a:cubicBezTo>
                    <a:pt x="167" y="9"/>
                    <a:pt x="84" y="17"/>
                    <a:pt x="1" y="2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4" name="Google Shape;1894;p58"/>
            <p:cNvSpPr/>
            <p:nvPr/>
          </p:nvSpPr>
          <p:spPr>
            <a:xfrm>
              <a:off x="8203663" y="709790"/>
              <a:ext cx="6418" cy="12165"/>
            </a:xfrm>
            <a:custGeom>
              <a:avLst/>
              <a:gdLst/>
              <a:ahLst/>
              <a:cxnLst/>
              <a:rect l="l" t="t" r="r" b="b"/>
              <a:pathLst>
                <a:path w="268" h="508" extrusionOk="0">
                  <a:moveTo>
                    <a:pt x="45" y="13"/>
                  </a:moveTo>
                  <a:cubicBezTo>
                    <a:pt x="104" y="160"/>
                    <a:pt x="0" y="508"/>
                    <a:pt x="180" y="506"/>
                  </a:cubicBezTo>
                  <a:cubicBezTo>
                    <a:pt x="268" y="411"/>
                    <a:pt x="160" y="158"/>
                    <a:pt x="171" y="1"/>
                  </a:cubicBezTo>
                  <a:cubicBezTo>
                    <a:pt x="129" y="5"/>
                    <a:pt x="88" y="9"/>
                    <a:pt x="45" y="1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5" name="Google Shape;1895;p58"/>
            <p:cNvSpPr/>
            <p:nvPr/>
          </p:nvSpPr>
          <p:spPr>
            <a:xfrm>
              <a:off x="8181967" y="712711"/>
              <a:ext cx="8022" cy="13363"/>
            </a:xfrm>
            <a:custGeom>
              <a:avLst/>
              <a:gdLst/>
              <a:ahLst/>
              <a:cxnLst/>
              <a:rect l="l" t="t" r="r" b="b"/>
              <a:pathLst>
                <a:path w="335" h="558" extrusionOk="0">
                  <a:moveTo>
                    <a:pt x="0" y="72"/>
                  </a:moveTo>
                  <a:cubicBezTo>
                    <a:pt x="66" y="257"/>
                    <a:pt x="37" y="558"/>
                    <a:pt x="334" y="460"/>
                  </a:cubicBezTo>
                  <a:cubicBezTo>
                    <a:pt x="319" y="307"/>
                    <a:pt x="304" y="153"/>
                    <a:pt x="288" y="0"/>
                  </a:cubicBezTo>
                  <a:cubicBezTo>
                    <a:pt x="177" y="13"/>
                    <a:pt x="47" y="9"/>
                    <a:pt x="0" y="7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6" name="Google Shape;1896;p58"/>
            <p:cNvSpPr/>
            <p:nvPr/>
          </p:nvSpPr>
          <p:spPr>
            <a:xfrm>
              <a:off x="8193749" y="711682"/>
              <a:ext cx="5723" cy="12285"/>
            </a:xfrm>
            <a:custGeom>
              <a:avLst/>
              <a:gdLst/>
              <a:ahLst/>
              <a:cxnLst/>
              <a:rect l="l" t="t" r="r" b="b"/>
              <a:pathLst>
                <a:path w="239" h="513" extrusionOk="0">
                  <a:moveTo>
                    <a:pt x="46" y="18"/>
                  </a:moveTo>
                  <a:cubicBezTo>
                    <a:pt x="106" y="166"/>
                    <a:pt x="1" y="512"/>
                    <a:pt x="181" y="511"/>
                  </a:cubicBezTo>
                  <a:cubicBezTo>
                    <a:pt x="238" y="380"/>
                    <a:pt x="192" y="162"/>
                    <a:pt x="213" y="1"/>
                  </a:cubicBezTo>
                  <a:cubicBezTo>
                    <a:pt x="158" y="7"/>
                    <a:pt x="103" y="13"/>
                    <a:pt x="46" y="1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7" name="Google Shape;1897;p58"/>
            <p:cNvSpPr/>
            <p:nvPr/>
          </p:nvSpPr>
          <p:spPr>
            <a:xfrm>
              <a:off x="8338748" y="701312"/>
              <a:ext cx="6322" cy="6107"/>
            </a:xfrm>
            <a:custGeom>
              <a:avLst/>
              <a:gdLst/>
              <a:ahLst/>
              <a:cxnLst/>
              <a:rect l="l" t="t" r="r" b="b"/>
              <a:pathLst>
                <a:path w="264" h="255" extrusionOk="0">
                  <a:moveTo>
                    <a:pt x="144" y="0"/>
                  </a:moveTo>
                  <a:cubicBezTo>
                    <a:pt x="187" y="103"/>
                    <a:pt x="0" y="208"/>
                    <a:pt x="128" y="254"/>
                  </a:cubicBezTo>
                  <a:cubicBezTo>
                    <a:pt x="124" y="174"/>
                    <a:pt x="263" y="211"/>
                    <a:pt x="241" y="116"/>
                  </a:cubicBezTo>
                  <a:cubicBezTo>
                    <a:pt x="172" y="122"/>
                    <a:pt x="206" y="3"/>
                    <a:pt x="1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8" name="Google Shape;1898;p58"/>
            <p:cNvSpPr/>
            <p:nvPr/>
          </p:nvSpPr>
          <p:spPr>
            <a:xfrm>
              <a:off x="8523786" y="678730"/>
              <a:ext cx="122132" cy="15542"/>
            </a:xfrm>
            <a:custGeom>
              <a:avLst/>
              <a:gdLst/>
              <a:ahLst/>
              <a:cxnLst/>
              <a:rect l="l" t="t" r="r" b="b"/>
              <a:pathLst>
                <a:path w="5100" h="649" extrusionOk="0">
                  <a:moveTo>
                    <a:pt x="61" y="636"/>
                  </a:moveTo>
                  <a:cubicBezTo>
                    <a:pt x="1677" y="649"/>
                    <a:pt x="3718" y="355"/>
                    <a:pt x="5099" y="1"/>
                  </a:cubicBezTo>
                  <a:cubicBezTo>
                    <a:pt x="3613" y="169"/>
                    <a:pt x="1572" y="482"/>
                    <a:pt x="3" y="472"/>
                  </a:cubicBezTo>
                  <a:cubicBezTo>
                    <a:pt x="0" y="552"/>
                    <a:pt x="59" y="559"/>
                    <a:pt x="61" y="63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9" name="Google Shape;1899;p58"/>
            <p:cNvSpPr/>
            <p:nvPr/>
          </p:nvSpPr>
          <p:spPr>
            <a:xfrm>
              <a:off x="8081198" y="718961"/>
              <a:ext cx="187246" cy="112050"/>
            </a:xfrm>
            <a:custGeom>
              <a:avLst/>
              <a:gdLst/>
              <a:ahLst/>
              <a:cxnLst/>
              <a:rect l="l" t="t" r="r" b="b"/>
              <a:pathLst>
                <a:path w="7819" h="4679" extrusionOk="0">
                  <a:moveTo>
                    <a:pt x="3299" y="830"/>
                  </a:moveTo>
                  <a:cubicBezTo>
                    <a:pt x="2096" y="885"/>
                    <a:pt x="977" y="1189"/>
                    <a:pt x="1" y="1162"/>
                  </a:cubicBezTo>
                  <a:cubicBezTo>
                    <a:pt x="175" y="2279"/>
                    <a:pt x="286" y="3472"/>
                    <a:pt x="434" y="4619"/>
                  </a:cubicBezTo>
                  <a:cubicBezTo>
                    <a:pt x="2780" y="4342"/>
                    <a:pt x="4884" y="4679"/>
                    <a:pt x="7093" y="4158"/>
                  </a:cubicBezTo>
                  <a:cubicBezTo>
                    <a:pt x="7060" y="3365"/>
                    <a:pt x="6886" y="2458"/>
                    <a:pt x="6978" y="1766"/>
                  </a:cubicBezTo>
                  <a:cubicBezTo>
                    <a:pt x="7282" y="2449"/>
                    <a:pt x="7199" y="3353"/>
                    <a:pt x="7384" y="4129"/>
                  </a:cubicBezTo>
                  <a:cubicBezTo>
                    <a:pt x="7517" y="4019"/>
                    <a:pt x="7631" y="3896"/>
                    <a:pt x="7819" y="3832"/>
                  </a:cubicBezTo>
                  <a:cubicBezTo>
                    <a:pt x="7530" y="2665"/>
                    <a:pt x="7453" y="1144"/>
                    <a:pt x="7347" y="0"/>
                  </a:cubicBezTo>
                  <a:cubicBezTo>
                    <a:pt x="6599" y="793"/>
                    <a:pt x="4951" y="755"/>
                    <a:pt x="3299" y="83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0" name="Google Shape;1900;p58"/>
            <p:cNvSpPr/>
            <p:nvPr/>
          </p:nvSpPr>
          <p:spPr>
            <a:xfrm>
              <a:off x="8357498" y="705647"/>
              <a:ext cx="141697" cy="17769"/>
            </a:xfrm>
            <a:custGeom>
              <a:avLst/>
              <a:gdLst/>
              <a:ahLst/>
              <a:cxnLst/>
              <a:rect l="l" t="t" r="r" b="b"/>
              <a:pathLst>
                <a:path w="5917" h="742" extrusionOk="0">
                  <a:moveTo>
                    <a:pt x="1" y="302"/>
                  </a:moveTo>
                  <a:cubicBezTo>
                    <a:pt x="5" y="360"/>
                    <a:pt x="29" y="392"/>
                    <a:pt x="55" y="423"/>
                  </a:cubicBezTo>
                  <a:cubicBezTo>
                    <a:pt x="1666" y="675"/>
                    <a:pt x="4314" y="741"/>
                    <a:pt x="5916" y="0"/>
                  </a:cubicBezTo>
                  <a:cubicBezTo>
                    <a:pt x="3883" y="387"/>
                    <a:pt x="1717" y="301"/>
                    <a:pt x="1" y="30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1" name="Google Shape;1901;p58"/>
            <p:cNvSpPr/>
            <p:nvPr/>
          </p:nvSpPr>
          <p:spPr>
            <a:xfrm>
              <a:off x="8069009" y="745998"/>
              <a:ext cx="21026" cy="85612"/>
            </a:xfrm>
            <a:custGeom>
              <a:avLst/>
              <a:gdLst/>
              <a:ahLst/>
              <a:cxnLst/>
              <a:rect l="l" t="t" r="r" b="b"/>
              <a:pathLst>
                <a:path w="878" h="3575" extrusionOk="0">
                  <a:moveTo>
                    <a:pt x="339" y="9"/>
                  </a:moveTo>
                  <a:cubicBezTo>
                    <a:pt x="197" y="42"/>
                    <a:pt x="104" y="16"/>
                    <a:pt x="1" y="1"/>
                  </a:cubicBezTo>
                  <a:cubicBezTo>
                    <a:pt x="5" y="43"/>
                    <a:pt x="9" y="84"/>
                    <a:pt x="13" y="126"/>
                  </a:cubicBezTo>
                  <a:cubicBezTo>
                    <a:pt x="157" y="1009"/>
                    <a:pt x="242" y="2108"/>
                    <a:pt x="345" y="3003"/>
                  </a:cubicBezTo>
                  <a:cubicBezTo>
                    <a:pt x="366" y="3173"/>
                    <a:pt x="290" y="3521"/>
                    <a:pt x="531" y="3574"/>
                  </a:cubicBezTo>
                  <a:cubicBezTo>
                    <a:pt x="877" y="3501"/>
                    <a:pt x="608" y="2964"/>
                    <a:pt x="567" y="2685"/>
                  </a:cubicBezTo>
                  <a:cubicBezTo>
                    <a:pt x="448" y="1867"/>
                    <a:pt x="377" y="753"/>
                    <a:pt x="339" y="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2" name="Google Shape;1902;p58"/>
            <p:cNvSpPr/>
            <p:nvPr/>
          </p:nvSpPr>
          <p:spPr>
            <a:xfrm>
              <a:off x="8356133" y="719967"/>
              <a:ext cx="91168" cy="8908"/>
            </a:xfrm>
            <a:custGeom>
              <a:avLst/>
              <a:gdLst/>
              <a:ahLst/>
              <a:cxnLst/>
              <a:rect l="l" t="t" r="r" b="b"/>
              <a:pathLst>
                <a:path w="3807" h="372" extrusionOk="0">
                  <a:moveTo>
                    <a:pt x="45" y="1"/>
                  </a:moveTo>
                  <a:cubicBezTo>
                    <a:pt x="13" y="13"/>
                    <a:pt x="0" y="41"/>
                    <a:pt x="12" y="88"/>
                  </a:cubicBezTo>
                  <a:cubicBezTo>
                    <a:pt x="1045" y="314"/>
                    <a:pt x="2609" y="372"/>
                    <a:pt x="3806" y="85"/>
                  </a:cubicBezTo>
                  <a:cubicBezTo>
                    <a:pt x="2440" y="195"/>
                    <a:pt x="1178" y="177"/>
                    <a:pt x="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3" name="Google Shape;1903;p58"/>
            <p:cNvSpPr/>
            <p:nvPr/>
          </p:nvSpPr>
          <p:spPr>
            <a:xfrm>
              <a:off x="8527067" y="694128"/>
              <a:ext cx="130897" cy="170985"/>
            </a:xfrm>
            <a:custGeom>
              <a:avLst/>
              <a:gdLst/>
              <a:ahLst/>
              <a:cxnLst/>
              <a:rect l="l" t="t" r="r" b="b"/>
              <a:pathLst>
                <a:path w="5466" h="7140" extrusionOk="0">
                  <a:moveTo>
                    <a:pt x="0" y="743"/>
                  </a:moveTo>
                  <a:cubicBezTo>
                    <a:pt x="32" y="1196"/>
                    <a:pt x="107" y="1623"/>
                    <a:pt x="131" y="2038"/>
                  </a:cubicBezTo>
                  <a:cubicBezTo>
                    <a:pt x="161" y="2576"/>
                    <a:pt x="107" y="3288"/>
                    <a:pt x="165" y="3636"/>
                  </a:cubicBezTo>
                  <a:cubicBezTo>
                    <a:pt x="201" y="3851"/>
                    <a:pt x="387" y="3999"/>
                    <a:pt x="391" y="4204"/>
                  </a:cubicBezTo>
                  <a:cubicBezTo>
                    <a:pt x="394" y="4405"/>
                    <a:pt x="207" y="4598"/>
                    <a:pt x="200" y="4814"/>
                  </a:cubicBezTo>
                  <a:cubicBezTo>
                    <a:pt x="176" y="5512"/>
                    <a:pt x="521" y="6234"/>
                    <a:pt x="514" y="7101"/>
                  </a:cubicBezTo>
                  <a:cubicBezTo>
                    <a:pt x="597" y="7140"/>
                    <a:pt x="822" y="7040"/>
                    <a:pt x="1015" y="7050"/>
                  </a:cubicBezTo>
                  <a:cubicBezTo>
                    <a:pt x="602" y="5095"/>
                    <a:pt x="468" y="2913"/>
                    <a:pt x="409" y="1039"/>
                  </a:cubicBezTo>
                  <a:cubicBezTo>
                    <a:pt x="952" y="2800"/>
                    <a:pt x="791" y="5094"/>
                    <a:pt x="1141" y="7038"/>
                  </a:cubicBezTo>
                  <a:cubicBezTo>
                    <a:pt x="2641" y="6905"/>
                    <a:pt x="4054" y="6717"/>
                    <a:pt x="5465" y="6433"/>
                  </a:cubicBezTo>
                  <a:cubicBezTo>
                    <a:pt x="5332" y="4347"/>
                    <a:pt x="4952" y="2123"/>
                    <a:pt x="4858" y="1"/>
                  </a:cubicBezTo>
                  <a:cubicBezTo>
                    <a:pt x="3216" y="229"/>
                    <a:pt x="1773" y="622"/>
                    <a:pt x="0" y="7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4" name="Google Shape;1904;p58"/>
            <p:cNvSpPr/>
            <p:nvPr/>
          </p:nvSpPr>
          <p:spPr>
            <a:xfrm>
              <a:off x="8365329" y="718602"/>
              <a:ext cx="151612" cy="78763"/>
            </a:xfrm>
            <a:custGeom>
              <a:avLst/>
              <a:gdLst/>
              <a:ahLst/>
              <a:cxnLst/>
              <a:rect l="l" t="t" r="r" b="b"/>
              <a:pathLst>
                <a:path w="6331" h="3289" extrusionOk="0">
                  <a:moveTo>
                    <a:pt x="459" y="863"/>
                  </a:moveTo>
                  <a:cubicBezTo>
                    <a:pt x="497" y="1430"/>
                    <a:pt x="650" y="2091"/>
                    <a:pt x="498" y="2503"/>
                  </a:cubicBezTo>
                  <a:cubicBezTo>
                    <a:pt x="264" y="2078"/>
                    <a:pt x="591" y="812"/>
                    <a:pt x="1" y="909"/>
                  </a:cubicBezTo>
                  <a:cubicBezTo>
                    <a:pt x="52" y="1548"/>
                    <a:pt x="171" y="2513"/>
                    <a:pt x="240" y="3289"/>
                  </a:cubicBezTo>
                  <a:cubicBezTo>
                    <a:pt x="2226" y="3055"/>
                    <a:pt x="4655" y="3229"/>
                    <a:pt x="6331" y="2632"/>
                  </a:cubicBezTo>
                  <a:cubicBezTo>
                    <a:pt x="6221" y="1763"/>
                    <a:pt x="6171" y="740"/>
                    <a:pt x="6065" y="1"/>
                  </a:cubicBezTo>
                  <a:cubicBezTo>
                    <a:pt x="4734" y="715"/>
                    <a:pt x="2221" y="973"/>
                    <a:pt x="459" y="863"/>
                  </a:cubicBezTo>
                  <a:close/>
                  <a:moveTo>
                    <a:pt x="2777" y="1682"/>
                  </a:moveTo>
                  <a:cubicBezTo>
                    <a:pt x="3095" y="1531"/>
                    <a:pt x="3242" y="1686"/>
                    <a:pt x="3299" y="1841"/>
                  </a:cubicBezTo>
                  <a:cubicBezTo>
                    <a:pt x="3650" y="2801"/>
                    <a:pt x="1875" y="2112"/>
                    <a:pt x="2777" y="168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5" name="Google Shape;1905;p58"/>
            <p:cNvSpPr/>
            <p:nvPr/>
          </p:nvSpPr>
          <p:spPr>
            <a:xfrm>
              <a:off x="8364108" y="798514"/>
              <a:ext cx="145457" cy="19350"/>
            </a:xfrm>
            <a:custGeom>
              <a:avLst/>
              <a:gdLst/>
              <a:ahLst/>
              <a:cxnLst/>
              <a:rect l="l" t="t" r="r" b="b"/>
              <a:pathLst>
                <a:path w="6074" h="808" extrusionOk="0">
                  <a:moveTo>
                    <a:pt x="125" y="390"/>
                  </a:moveTo>
                  <a:cubicBezTo>
                    <a:pt x="83" y="394"/>
                    <a:pt x="78" y="428"/>
                    <a:pt x="46" y="440"/>
                  </a:cubicBezTo>
                  <a:cubicBezTo>
                    <a:pt x="15" y="453"/>
                    <a:pt x="0" y="479"/>
                    <a:pt x="12" y="528"/>
                  </a:cubicBezTo>
                  <a:cubicBezTo>
                    <a:pt x="1738" y="807"/>
                    <a:pt x="4447" y="806"/>
                    <a:pt x="6073" y="0"/>
                  </a:cubicBezTo>
                  <a:cubicBezTo>
                    <a:pt x="4129" y="386"/>
                    <a:pt x="1904" y="497"/>
                    <a:pt x="125" y="39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6" name="Google Shape;1906;p58"/>
            <p:cNvSpPr/>
            <p:nvPr/>
          </p:nvSpPr>
          <p:spPr>
            <a:xfrm>
              <a:off x="8084215" y="835560"/>
              <a:ext cx="128766" cy="17649"/>
            </a:xfrm>
            <a:custGeom>
              <a:avLst/>
              <a:gdLst/>
              <a:ahLst/>
              <a:cxnLst/>
              <a:rect l="l" t="t" r="r" b="b"/>
              <a:pathLst>
                <a:path w="5377" h="737" extrusionOk="0">
                  <a:moveTo>
                    <a:pt x="4354" y="143"/>
                  </a:moveTo>
                  <a:cubicBezTo>
                    <a:pt x="3940" y="171"/>
                    <a:pt x="3527" y="261"/>
                    <a:pt x="3101" y="269"/>
                  </a:cubicBezTo>
                  <a:cubicBezTo>
                    <a:pt x="2075" y="289"/>
                    <a:pt x="828" y="301"/>
                    <a:pt x="0" y="455"/>
                  </a:cubicBezTo>
                  <a:cubicBezTo>
                    <a:pt x="1702" y="444"/>
                    <a:pt x="3540" y="736"/>
                    <a:pt x="5377" y="251"/>
                  </a:cubicBezTo>
                  <a:cubicBezTo>
                    <a:pt x="5146" y="1"/>
                    <a:pt x="4689" y="121"/>
                    <a:pt x="4354" y="1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7" name="Google Shape;1907;p58"/>
            <p:cNvSpPr/>
            <p:nvPr/>
          </p:nvSpPr>
          <p:spPr>
            <a:xfrm>
              <a:off x="8240206" y="833620"/>
              <a:ext cx="10369" cy="4143"/>
            </a:xfrm>
            <a:custGeom>
              <a:avLst/>
              <a:gdLst/>
              <a:ahLst/>
              <a:cxnLst/>
              <a:rect l="l" t="t" r="r" b="b"/>
              <a:pathLst>
                <a:path w="433" h="173" extrusionOk="0">
                  <a:moveTo>
                    <a:pt x="52" y="1"/>
                  </a:moveTo>
                  <a:cubicBezTo>
                    <a:pt x="45" y="59"/>
                    <a:pt x="0" y="87"/>
                    <a:pt x="27" y="172"/>
                  </a:cubicBezTo>
                  <a:cubicBezTo>
                    <a:pt x="178" y="129"/>
                    <a:pt x="342" y="97"/>
                    <a:pt x="432" y="5"/>
                  </a:cubicBezTo>
                  <a:cubicBezTo>
                    <a:pt x="281" y="34"/>
                    <a:pt x="160" y="25"/>
                    <a:pt x="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8" name="Google Shape;1908;p58"/>
            <p:cNvSpPr/>
            <p:nvPr/>
          </p:nvSpPr>
          <p:spPr>
            <a:xfrm>
              <a:off x="8216642" y="834602"/>
              <a:ext cx="8334" cy="7759"/>
            </a:xfrm>
            <a:custGeom>
              <a:avLst/>
              <a:gdLst/>
              <a:ahLst/>
              <a:cxnLst/>
              <a:rect l="l" t="t" r="r" b="b"/>
              <a:pathLst>
                <a:path w="348" h="324" extrusionOk="0">
                  <a:moveTo>
                    <a:pt x="9" y="232"/>
                  </a:moveTo>
                  <a:cubicBezTo>
                    <a:pt x="37" y="324"/>
                    <a:pt x="217" y="229"/>
                    <a:pt x="306" y="245"/>
                  </a:cubicBezTo>
                  <a:cubicBezTo>
                    <a:pt x="348" y="1"/>
                    <a:pt x="0" y="84"/>
                    <a:pt x="9" y="23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9" name="Google Shape;1909;p58"/>
            <p:cNvSpPr/>
            <p:nvPr/>
          </p:nvSpPr>
          <p:spPr>
            <a:xfrm>
              <a:off x="8228544" y="835225"/>
              <a:ext cx="8597" cy="4718"/>
            </a:xfrm>
            <a:custGeom>
              <a:avLst/>
              <a:gdLst/>
              <a:ahLst/>
              <a:cxnLst/>
              <a:rect l="l" t="t" r="r" b="b"/>
              <a:pathLst>
                <a:path w="359" h="197" extrusionOk="0">
                  <a:moveTo>
                    <a:pt x="1" y="30"/>
                  </a:moveTo>
                  <a:cubicBezTo>
                    <a:pt x="6" y="86"/>
                    <a:pt x="12" y="142"/>
                    <a:pt x="17" y="197"/>
                  </a:cubicBezTo>
                  <a:cubicBezTo>
                    <a:pt x="175" y="185"/>
                    <a:pt x="359" y="195"/>
                    <a:pt x="293" y="1"/>
                  </a:cubicBezTo>
                  <a:cubicBezTo>
                    <a:pt x="195" y="11"/>
                    <a:pt x="99" y="21"/>
                    <a:pt x="1" y="3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0" name="Google Shape;1910;p58"/>
            <p:cNvSpPr/>
            <p:nvPr/>
          </p:nvSpPr>
          <p:spPr>
            <a:xfrm>
              <a:off x="8075954" y="844564"/>
              <a:ext cx="138991" cy="21912"/>
            </a:xfrm>
            <a:custGeom>
              <a:avLst/>
              <a:gdLst/>
              <a:ahLst/>
              <a:cxnLst/>
              <a:rect l="l" t="t" r="r" b="b"/>
              <a:pathLst>
                <a:path w="5804" h="915" extrusionOk="0">
                  <a:moveTo>
                    <a:pt x="5033" y="156"/>
                  </a:moveTo>
                  <a:cubicBezTo>
                    <a:pt x="4742" y="185"/>
                    <a:pt x="4441" y="245"/>
                    <a:pt x="4161" y="285"/>
                  </a:cubicBezTo>
                  <a:cubicBezTo>
                    <a:pt x="2668" y="502"/>
                    <a:pt x="1513" y="312"/>
                    <a:pt x="245" y="343"/>
                  </a:cubicBezTo>
                  <a:cubicBezTo>
                    <a:pt x="1" y="512"/>
                    <a:pt x="287" y="806"/>
                    <a:pt x="430" y="915"/>
                  </a:cubicBezTo>
                  <a:cubicBezTo>
                    <a:pt x="1993" y="654"/>
                    <a:pt x="3877" y="705"/>
                    <a:pt x="5355" y="418"/>
                  </a:cubicBezTo>
                  <a:cubicBezTo>
                    <a:pt x="5441" y="401"/>
                    <a:pt x="5803" y="390"/>
                    <a:pt x="5798" y="204"/>
                  </a:cubicBezTo>
                  <a:cubicBezTo>
                    <a:pt x="5594" y="0"/>
                    <a:pt x="5270" y="131"/>
                    <a:pt x="5033" y="1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1" name="Google Shape;1911;p58"/>
            <p:cNvSpPr/>
            <p:nvPr/>
          </p:nvSpPr>
          <p:spPr>
            <a:xfrm>
              <a:off x="8239847" y="835009"/>
              <a:ext cx="32473" cy="13554"/>
            </a:xfrm>
            <a:custGeom>
              <a:avLst/>
              <a:gdLst/>
              <a:ahLst/>
              <a:cxnLst/>
              <a:rect l="l" t="t" r="r" b="b"/>
              <a:pathLst>
                <a:path w="1356" h="566" extrusionOk="0">
                  <a:moveTo>
                    <a:pt x="1" y="540"/>
                  </a:moveTo>
                  <a:cubicBezTo>
                    <a:pt x="399" y="566"/>
                    <a:pt x="1355" y="324"/>
                    <a:pt x="1169" y="0"/>
                  </a:cubicBezTo>
                  <a:cubicBezTo>
                    <a:pt x="841" y="231"/>
                    <a:pt x="132" y="149"/>
                    <a:pt x="1" y="54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2" name="Google Shape;1912;p58"/>
            <p:cNvSpPr/>
            <p:nvPr/>
          </p:nvSpPr>
          <p:spPr>
            <a:xfrm>
              <a:off x="8218534" y="845450"/>
              <a:ext cx="7448" cy="6131"/>
            </a:xfrm>
            <a:custGeom>
              <a:avLst/>
              <a:gdLst/>
              <a:ahLst/>
              <a:cxnLst/>
              <a:rect l="l" t="t" r="r" b="b"/>
              <a:pathLst>
                <a:path w="311" h="256" extrusionOk="0">
                  <a:moveTo>
                    <a:pt x="248" y="0"/>
                  </a:moveTo>
                  <a:cubicBezTo>
                    <a:pt x="144" y="5"/>
                    <a:pt x="46" y="15"/>
                    <a:pt x="1" y="67"/>
                  </a:cubicBezTo>
                  <a:cubicBezTo>
                    <a:pt x="0" y="147"/>
                    <a:pt x="58" y="155"/>
                    <a:pt x="60" y="230"/>
                  </a:cubicBezTo>
                  <a:cubicBezTo>
                    <a:pt x="131" y="199"/>
                    <a:pt x="311" y="255"/>
                    <a:pt x="306" y="163"/>
                  </a:cubicBezTo>
                  <a:cubicBezTo>
                    <a:pt x="244" y="162"/>
                    <a:pt x="257" y="66"/>
                    <a:pt x="2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3" name="Google Shape;1913;p58"/>
            <p:cNvSpPr/>
            <p:nvPr/>
          </p:nvSpPr>
          <p:spPr>
            <a:xfrm>
              <a:off x="8229454" y="844229"/>
              <a:ext cx="9076" cy="5723"/>
            </a:xfrm>
            <a:custGeom>
              <a:avLst/>
              <a:gdLst/>
              <a:ahLst/>
              <a:cxnLst/>
              <a:rect l="l" t="t" r="r" b="b"/>
              <a:pathLst>
                <a:path w="379" h="239" extrusionOk="0">
                  <a:moveTo>
                    <a:pt x="1" y="31"/>
                  </a:moveTo>
                  <a:cubicBezTo>
                    <a:pt x="7" y="100"/>
                    <a:pt x="14" y="170"/>
                    <a:pt x="22" y="238"/>
                  </a:cubicBezTo>
                  <a:cubicBezTo>
                    <a:pt x="133" y="227"/>
                    <a:pt x="245" y="217"/>
                    <a:pt x="356" y="206"/>
                  </a:cubicBezTo>
                  <a:cubicBezTo>
                    <a:pt x="378" y="84"/>
                    <a:pt x="286" y="104"/>
                    <a:pt x="293" y="1"/>
                  </a:cubicBezTo>
                  <a:cubicBezTo>
                    <a:pt x="195" y="11"/>
                    <a:pt x="99" y="20"/>
                    <a:pt x="1" y="3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4" name="Google Shape;1914;p58"/>
            <p:cNvSpPr/>
            <p:nvPr/>
          </p:nvSpPr>
          <p:spPr>
            <a:xfrm>
              <a:off x="8375028" y="816810"/>
              <a:ext cx="150797" cy="81469"/>
            </a:xfrm>
            <a:custGeom>
              <a:avLst/>
              <a:gdLst/>
              <a:ahLst/>
              <a:cxnLst/>
              <a:rect l="l" t="t" r="r" b="b"/>
              <a:pathLst>
                <a:path w="6297" h="3402" extrusionOk="0">
                  <a:moveTo>
                    <a:pt x="558" y="927"/>
                  </a:moveTo>
                  <a:cubicBezTo>
                    <a:pt x="563" y="1492"/>
                    <a:pt x="800" y="2247"/>
                    <a:pt x="652" y="2689"/>
                  </a:cubicBezTo>
                  <a:cubicBezTo>
                    <a:pt x="542" y="2539"/>
                    <a:pt x="499" y="2278"/>
                    <a:pt x="455" y="1992"/>
                  </a:cubicBezTo>
                  <a:cubicBezTo>
                    <a:pt x="383" y="1515"/>
                    <a:pt x="503" y="872"/>
                    <a:pt x="128" y="845"/>
                  </a:cubicBezTo>
                  <a:cubicBezTo>
                    <a:pt x="1" y="1488"/>
                    <a:pt x="246" y="2481"/>
                    <a:pt x="323" y="3186"/>
                  </a:cubicBezTo>
                  <a:cubicBezTo>
                    <a:pt x="2126" y="3401"/>
                    <a:pt x="4438" y="2934"/>
                    <a:pt x="6297" y="2626"/>
                  </a:cubicBezTo>
                  <a:cubicBezTo>
                    <a:pt x="6164" y="1814"/>
                    <a:pt x="6168" y="473"/>
                    <a:pt x="5989" y="0"/>
                  </a:cubicBezTo>
                  <a:cubicBezTo>
                    <a:pt x="4748" y="794"/>
                    <a:pt x="2346" y="917"/>
                    <a:pt x="558" y="927"/>
                  </a:cubicBezTo>
                  <a:close/>
                  <a:moveTo>
                    <a:pt x="3437" y="2281"/>
                  </a:moveTo>
                  <a:cubicBezTo>
                    <a:pt x="3236" y="2489"/>
                    <a:pt x="2862" y="2449"/>
                    <a:pt x="2677" y="2274"/>
                  </a:cubicBezTo>
                  <a:cubicBezTo>
                    <a:pt x="2380" y="1452"/>
                    <a:pt x="3727" y="1575"/>
                    <a:pt x="3437" y="228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5" name="Google Shape;1915;p58"/>
            <p:cNvSpPr/>
            <p:nvPr/>
          </p:nvSpPr>
          <p:spPr>
            <a:xfrm>
              <a:off x="8084838" y="854814"/>
              <a:ext cx="196322" cy="104842"/>
            </a:xfrm>
            <a:custGeom>
              <a:avLst/>
              <a:gdLst/>
              <a:ahLst/>
              <a:cxnLst/>
              <a:rect l="l" t="t" r="r" b="b"/>
              <a:pathLst>
                <a:path w="8198" h="4378" extrusionOk="0">
                  <a:moveTo>
                    <a:pt x="7405" y="168"/>
                  </a:moveTo>
                  <a:cubicBezTo>
                    <a:pt x="7480" y="1210"/>
                    <a:pt x="7719" y="2203"/>
                    <a:pt x="7621" y="3139"/>
                  </a:cubicBezTo>
                  <a:cubicBezTo>
                    <a:pt x="7479" y="2172"/>
                    <a:pt x="7268" y="1290"/>
                    <a:pt x="7163" y="276"/>
                  </a:cubicBezTo>
                  <a:cubicBezTo>
                    <a:pt x="5057" y="612"/>
                    <a:pt x="2772" y="801"/>
                    <a:pt x="626" y="1105"/>
                  </a:cubicBezTo>
                  <a:cubicBezTo>
                    <a:pt x="681" y="1885"/>
                    <a:pt x="972" y="2864"/>
                    <a:pt x="833" y="3571"/>
                  </a:cubicBezTo>
                  <a:cubicBezTo>
                    <a:pt x="621" y="2846"/>
                    <a:pt x="487" y="2025"/>
                    <a:pt x="418" y="1125"/>
                  </a:cubicBezTo>
                  <a:cubicBezTo>
                    <a:pt x="278" y="1140"/>
                    <a:pt x="140" y="1153"/>
                    <a:pt x="0" y="1167"/>
                  </a:cubicBezTo>
                  <a:cubicBezTo>
                    <a:pt x="149" y="2204"/>
                    <a:pt x="263" y="3284"/>
                    <a:pt x="366" y="4377"/>
                  </a:cubicBezTo>
                  <a:cubicBezTo>
                    <a:pt x="2961" y="4136"/>
                    <a:pt x="5527" y="4080"/>
                    <a:pt x="8198" y="3840"/>
                  </a:cubicBezTo>
                  <a:cubicBezTo>
                    <a:pt x="8066" y="2533"/>
                    <a:pt x="7858" y="1145"/>
                    <a:pt x="7810" y="0"/>
                  </a:cubicBezTo>
                  <a:cubicBezTo>
                    <a:pt x="7719" y="93"/>
                    <a:pt x="7557" y="125"/>
                    <a:pt x="7405" y="16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6" name="Google Shape;1916;p58"/>
            <p:cNvSpPr/>
            <p:nvPr/>
          </p:nvSpPr>
          <p:spPr>
            <a:xfrm>
              <a:off x="8544884" y="863554"/>
              <a:ext cx="124192" cy="30677"/>
            </a:xfrm>
            <a:custGeom>
              <a:avLst/>
              <a:gdLst/>
              <a:ahLst/>
              <a:cxnLst/>
              <a:rect l="l" t="t" r="r" b="b"/>
              <a:pathLst>
                <a:path w="5186" h="1281" extrusionOk="0">
                  <a:moveTo>
                    <a:pt x="1" y="635"/>
                  </a:moveTo>
                  <a:cubicBezTo>
                    <a:pt x="60" y="1281"/>
                    <a:pt x="915" y="901"/>
                    <a:pt x="1371" y="834"/>
                  </a:cubicBezTo>
                  <a:cubicBezTo>
                    <a:pt x="2318" y="697"/>
                    <a:pt x="3494" y="629"/>
                    <a:pt x="4409" y="443"/>
                  </a:cubicBezTo>
                  <a:cubicBezTo>
                    <a:pt x="4667" y="391"/>
                    <a:pt x="5185" y="420"/>
                    <a:pt x="5039" y="0"/>
                  </a:cubicBezTo>
                  <a:cubicBezTo>
                    <a:pt x="3508" y="291"/>
                    <a:pt x="1464" y="391"/>
                    <a:pt x="1" y="63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7" name="Google Shape;1917;p58"/>
            <p:cNvSpPr/>
            <p:nvPr/>
          </p:nvSpPr>
          <p:spPr>
            <a:xfrm>
              <a:off x="8378452" y="892554"/>
              <a:ext cx="149696" cy="27731"/>
            </a:xfrm>
            <a:custGeom>
              <a:avLst/>
              <a:gdLst/>
              <a:ahLst/>
              <a:cxnLst/>
              <a:rect l="l" t="t" r="r" b="b"/>
              <a:pathLst>
                <a:path w="6251" h="1158" extrusionOk="0">
                  <a:moveTo>
                    <a:pt x="1" y="758"/>
                  </a:moveTo>
                  <a:cubicBezTo>
                    <a:pt x="140" y="1075"/>
                    <a:pt x="633" y="1021"/>
                    <a:pt x="957" y="1040"/>
                  </a:cubicBezTo>
                  <a:cubicBezTo>
                    <a:pt x="2788" y="1158"/>
                    <a:pt x="5114" y="776"/>
                    <a:pt x="6250" y="1"/>
                  </a:cubicBezTo>
                  <a:cubicBezTo>
                    <a:pt x="5001" y="166"/>
                    <a:pt x="3759" y="605"/>
                    <a:pt x="2480" y="676"/>
                  </a:cubicBezTo>
                  <a:cubicBezTo>
                    <a:pt x="1585" y="726"/>
                    <a:pt x="767" y="646"/>
                    <a:pt x="1" y="75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8" name="Google Shape;1918;p58"/>
            <p:cNvSpPr/>
            <p:nvPr/>
          </p:nvSpPr>
          <p:spPr>
            <a:xfrm>
              <a:off x="8544405" y="887142"/>
              <a:ext cx="132070" cy="214761"/>
            </a:xfrm>
            <a:custGeom>
              <a:avLst/>
              <a:gdLst/>
              <a:ahLst/>
              <a:cxnLst/>
              <a:rect l="l" t="t" r="r" b="b"/>
              <a:pathLst>
                <a:path w="5515" h="8968" extrusionOk="0">
                  <a:moveTo>
                    <a:pt x="5230" y="3636"/>
                  </a:moveTo>
                  <a:cubicBezTo>
                    <a:pt x="5210" y="3442"/>
                    <a:pt x="5397" y="3251"/>
                    <a:pt x="5417" y="2985"/>
                  </a:cubicBezTo>
                  <a:cubicBezTo>
                    <a:pt x="5465" y="2344"/>
                    <a:pt x="5310" y="979"/>
                    <a:pt x="5152" y="355"/>
                  </a:cubicBezTo>
                  <a:cubicBezTo>
                    <a:pt x="5115" y="208"/>
                    <a:pt x="5131" y="5"/>
                    <a:pt x="4905" y="0"/>
                  </a:cubicBezTo>
                  <a:cubicBezTo>
                    <a:pt x="4697" y="444"/>
                    <a:pt x="5150" y="1426"/>
                    <a:pt x="4878" y="1817"/>
                  </a:cubicBezTo>
                  <a:cubicBezTo>
                    <a:pt x="4786" y="1240"/>
                    <a:pt x="4692" y="668"/>
                    <a:pt x="4617" y="72"/>
                  </a:cubicBezTo>
                  <a:cubicBezTo>
                    <a:pt x="3097" y="279"/>
                    <a:pt x="1435" y="554"/>
                    <a:pt x="0" y="706"/>
                  </a:cubicBezTo>
                  <a:cubicBezTo>
                    <a:pt x="43" y="1609"/>
                    <a:pt x="40" y="2744"/>
                    <a:pt x="261" y="3716"/>
                  </a:cubicBezTo>
                  <a:cubicBezTo>
                    <a:pt x="337" y="4044"/>
                    <a:pt x="504" y="4283"/>
                    <a:pt x="480" y="4622"/>
                  </a:cubicBezTo>
                  <a:cubicBezTo>
                    <a:pt x="470" y="4768"/>
                    <a:pt x="364" y="4912"/>
                    <a:pt x="355" y="5056"/>
                  </a:cubicBezTo>
                  <a:cubicBezTo>
                    <a:pt x="317" y="5711"/>
                    <a:pt x="561" y="7031"/>
                    <a:pt x="729" y="7506"/>
                  </a:cubicBezTo>
                  <a:cubicBezTo>
                    <a:pt x="814" y="7745"/>
                    <a:pt x="958" y="7812"/>
                    <a:pt x="955" y="8073"/>
                  </a:cubicBezTo>
                  <a:cubicBezTo>
                    <a:pt x="952" y="8392"/>
                    <a:pt x="602" y="8683"/>
                    <a:pt x="876" y="8967"/>
                  </a:cubicBezTo>
                  <a:cubicBezTo>
                    <a:pt x="2446" y="8865"/>
                    <a:pt x="4053" y="8749"/>
                    <a:pt x="5515" y="8541"/>
                  </a:cubicBezTo>
                  <a:cubicBezTo>
                    <a:pt x="5400" y="6865"/>
                    <a:pt x="5045" y="4991"/>
                    <a:pt x="5084" y="3440"/>
                  </a:cubicBezTo>
                  <a:cubicBezTo>
                    <a:pt x="5169" y="3460"/>
                    <a:pt x="5083" y="3691"/>
                    <a:pt x="5230" y="3636"/>
                  </a:cubicBezTo>
                  <a:close/>
                  <a:moveTo>
                    <a:pt x="662" y="3085"/>
                  </a:moveTo>
                  <a:cubicBezTo>
                    <a:pt x="954" y="4801"/>
                    <a:pt x="1230" y="6757"/>
                    <a:pt x="1377" y="8494"/>
                  </a:cubicBezTo>
                  <a:cubicBezTo>
                    <a:pt x="897" y="7034"/>
                    <a:pt x="689" y="4796"/>
                    <a:pt x="662" y="308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9" name="Google Shape;1919;p58"/>
            <p:cNvSpPr/>
            <p:nvPr/>
          </p:nvSpPr>
          <p:spPr>
            <a:xfrm>
              <a:off x="8387767" y="917172"/>
              <a:ext cx="145529" cy="73974"/>
            </a:xfrm>
            <a:custGeom>
              <a:avLst/>
              <a:gdLst/>
              <a:ahLst/>
              <a:cxnLst/>
              <a:rect l="l" t="t" r="r" b="b"/>
              <a:pathLst>
                <a:path w="6077" h="3089" extrusionOk="0">
                  <a:moveTo>
                    <a:pt x="5711" y="0"/>
                  </a:moveTo>
                  <a:cubicBezTo>
                    <a:pt x="4116" y="612"/>
                    <a:pt x="1866" y="448"/>
                    <a:pt x="1" y="660"/>
                  </a:cubicBezTo>
                  <a:cubicBezTo>
                    <a:pt x="45" y="1419"/>
                    <a:pt x="204" y="2037"/>
                    <a:pt x="258" y="2785"/>
                  </a:cubicBezTo>
                  <a:cubicBezTo>
                    <a:pt x="1804" y="3088"/>
                    <a:pt x="4490" y="2982"/>
                    <a:pt x="6076" y="2366"/>
                  </a:cubicBezTo>
                  <a:cubicBezTo>
                    <a:pt x="6002" y="1783"/>
                    <a:pt x="5963" y="1042"/>
                    <a:pt x="5887" y="489"/>
                  </a:cubicBezTo>
                  <a:cubicBezTo>
                    <a:pt x="5867" y="339"/>
                    <a:pt x="5944" y="7"/>
                    <a:pt x="5711" y="0"/>
                  </a:cubicBezTo>
                  <a:close/>
                  <a:moveTo>
                    <a:pt x="2766" y="2152"/>
                  </a:moveTo>
                  <a:cubicBezTo>
                    <a:pt x="2722" y="2083"/>
                    <a:pt x="2659" y="2033"/>
                    <a:pt x="2582" y="2002"/>
                  </a:cubicBezTo>
                  <a:cubicBezTo>
                    <a:pt x="2476" y="745"/>
                    <a:pt x="4115" y="2070"/>
                    <a:pt x="2766" y="215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0" name="Google Shape;1920;p58"/>
            <p:cNvSpPr/>
            <p:nvPr/>
          </p:nvSpPr>
          <p:spPr>
            <a:xfrm>
              <a:off x="7882390" y="979483"/>
              <a:ext cx="200776" cy="40471"/>
            </a:xfrm>
            <a:custGeom>
              <a:avLst/>
              <a:gdLst/>
              <a:ahLst/>
              <a:cxnLst/>
              <a:rect l="l" t="t" r="r" b="b"/>
              <a:pathLst>
                <a:path w="8384" h="1690" extrusionOk="0">
                  <a:moveTo>
                    <a:pt x="8174" y="291"/>
                  </a:moveTo>
                  <a:cubicBezTo>
                    <a:pt x="7500" y="912"/>
                    <a:pt x="6887" y="1"/>
                    <a:pt x="6257" y="104"/>
                  </a:cubicBezTo>
                  <a:cubicBezTo>
                    <a:pt x="5931" y="158"/>
                    <a:pt x="5680" y="566"/>
                    <a:pt x="5340" y="619"/>
                  </a:cubicBezTo>
                  <a:cubicBezTo>
                    <a:pt x="4925" y="685"/>
                    <a:pt x="4494" y="271"/>
                    <a:pt x="4045" y="327"/>
                  </a:cubicBezTo>
                  <a:cubicBezTo>
                    <a:pt x="3744" y="365"/>
                    <a:pt x="3541" y="727"/>
                    <a:pt x="3207" y="792"/>
                  </a:cubicBezTo>
                  <a:cubicBezTo>
                    <a:pt x="2763" y="877"/>
                    <a:pt x="2555" y="576"/>
                    <a:pt x="2121" y="479"/>
                  </a:cubicBezTo>
                  <a:cubicBezTo>
                    <a:pt x="1864" y="616"/>
                    <a:pt x="1831" y="774"/>
                    <a:pt x="1566" y="831"/>
                  </a:cubicBezTo>
                  <a:cubicBezTo>
                    <a:pt x="1018" y="945"/>
                    <a:pt x="447" y="284"/>
                    <a:pt x="1" y="777"/>
                  </a:cubicBezTo>
                  <a:cubicBezTo>
                    <a:pt x="30" y="1070"/>
                    <a:pt x="60" y="1362"/>
                    <a:pt x="89" y="1655"/>
                  </a:cubicBezTo>
                  <a:cubicBezTo>
                    <a:pt x="2736" y="1690"/>
                    <a:pt x="5643" y="1389"/>
                    <a:pt x="8383" y="1113"/>
                  </a:cubicBezTo>
                  <a:cubicBezTo>
                    <a:pt x="8208" y="990"/>
                    <a:pt x="8100" y="566"/>
                    <a:pt x="8174" y="29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1" name="Google Shape;1921;p58"/>
            <p:cNvSpPr/>
            <p:nvPr/>
          </p:nvSpPr>
          <p:spPr>
            <a:xfrm>
              <a:off x="8090418" y="963558"/>
              <a:ext cx="199459" cy="41932"/>
            </a:xfrm>
            <a:custGeom>
              <a:avLst/>
              <a:gdLst/>
              <a:ahLst/>
              <a:cxnLst/>
              <a:rect l="l" t="t" r="r" b="b"/>
              <a:pathLst>
                <a:path w="8329" h="1751" extrusionOk="0">
                  <a:moveTo>
                    <a:pt x="327" y="491"/>
                  </a:moveTo>
                  <a:cubicBezTo>
                    <a:pt x="275" y="514"/>
                    <a:pt x="246" y="555"/>
                    <a:pt x="256" y="625"/>
                  </a:cubicBezTo>
                  <a:cubicBezTo>
                    <a:pt x="197" y="667"/>
                    <a:pt x="175" y="739"/>
                    <a:pt x="193" y="843"/>
                  </a:cubicBezTo>
                  <a:cubicBezTo>
                    <a:pt x="2037" y="679"/>
                    <a:pt x="3940" y="442"/>
                    <a:pt x="5673" y="416"/>
                  </a:cubicBezTo>
                  <a:cubicBezTo>
                    <a:pt x="4788" y="581"/>
                    <a:pt x="3823" y="807"/>
                    <a:pt x="2856" y="911"/>
                  </a:cubicBezTo>
                  <a:cubicBezTo>
                    <a:pt x="1907" y="1013"/>
                    <a:pt x="940" y="1015"/>
                    <a:pt x="138" y="1142"/>
                  </a:cubicBezTo>
                  <a:cubicBezTo>
                    <a:pt x="1" y="1751"/>
                    <a:pt x="669" y="1682"/>
                    <a:pt x="1078" y="1681"/>
                  </a:cubicBezTo>
                  <a:cubicBezTo>
                    <a:pt x="1566" y="1678"/>
                    <a:pt x="2147" y="1637"/>
                    <a:pt x="2627" y="1566"/>
                  </a:cubicBezTo>
                  <a:cubicBezTo>
                    <a:pt x="4263" y="1326"/>
                    <a:pt x="5925" y="1234"/>
                    <a:pt x="7230" y="807"/>
                  </a:cubicBezTo>
                  <a:cubicBezTo>
                    <a:pt x="7669" y="663"/>
                    <a:pt x="8329" y="508"/>
                    <a:pt x="8120" y="1"/>
                  </a:cubicBezTo>
                  <a:cubicBezTo>
                    <a:pt x="5583" y="270"/>
                    <a:pt x="3064" y="130"/>
                    <a:pt x="327" y="49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2" name="Google Shape;1922;p58"/>
            <p:cNvSpPr/>
            <p:nvPr/>
          </p:nvSpPr>
          <p:spPr>
            <a:xfrm>
              <a:off x="8278377" y="990546"/>
              <a:ext cx="14871" cy="22702"/>
            </a:xfrm>
            <a:custGeom>
              <a:avLst/>
              <a:gdLst/>
              <a:ahLst/>
              <a:cxnLst/>
              <a:rect l="l" t="t" r="r" b="b"/>
              <a:pathLst>
                <a:path w="621" h="948" extrusionOk="0">
                  <a:moveTo>
                    <a:pt x="25" y="205"/>
                  </a:moveTo>
                  <a:cubicBezTo>
                    <a:pt x="90" y="439"/>
                    <a:pt x="0" y="861"/>
                    <a:pt x="186" y="948"/>
                  </a:cubicBezTo>
                  <a:cubicBezTo>
                    <a:pt x="175" y="595"/>
                    <a:pt x="621" y="411"/>
                    <a:pt x="384" y="1"/>
                  </a:cubicBezTo>
                  <a:cubicBezTo>
                    <a:pt x="307" y="104"/>
                    <a:pt x="166" y="154"/>
                    <a:pt x="25" y="20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3" name="Google Shape;1923;p58"/>
            <p:cNvSpPr/>
            <p:nvPr/>
          </p:nvSpPr>
          <p:spPr>
            <a:xfrm>
              <a:off x="8098655" y="997060"/>
              <a:ext cx="201015" cy="119306"/>
            </a:xfrm>
            <a:custGeom>
              <a:avLst/>
              <a:gdLst/>
              <a:ahLst/>
              <a:cxnLst/>
              <a:rect l="l" t="t" r="r" b="b"/>
              <a:pathLst>
                <a:path w="8394" h="4982" extrusionOk="0">
                  <a:moveTo>
                    <a:pt x="7843" y="3865"/>
                  </a:moveTo>
                  <a:cubicBezTo>
                    <a:pt x="7712" y="3103"/>
                    <a:pt x="7581" y="2341"/>
                    <a:pt x="7520" y="1494"/>
                  </a:cubicBezTo>
                  <a:cubicBezTo>
                    <a:pt x="7470" y="1385"/>
                    <a:pt x="7435" y="1599"/>
                    <a:pt x="7360" y="1595"/>
                  </a:cubicBezTo>
                  <a:cubicBezTo>
                    <a:pt x="7526" y="1245"/>
                    <a:pt x="7389" y="443"/>
                    <a:pt x="7284" y="0"/>
                  </a:cubicBezTo>
                  <a:cubicBezTo>
                    <a:pt x="5451" y="608"/>
                    <a:pt x="2906" y="769"/>
                    <a:pt x="877" y="858"/>
                  </a:cubicBezTo>
                  <a:cubicBezTo>
                    <a:pt x="887" y="1984"/>
                    <a:pt x="1330" y="3234"/>
                    <a:pt x="1126" y="4163"/>
                  </a:cubicBezTo>
                  <a:cubicBezTo>
                    <a:pt x="926" y="3145"/>
                    <a:pt x="691" y="2016"/>
                    <a:pt x="673" y="921"/>
                  </a:cubicBezTo>
                  <a:cubicBezTo>
                    <a:pt x="514" y="849"/>
                    <a:pt x="219" y="944"/>
                    <a:pt x="0" y="946"/>
                  </a:cubicBezTo>
                  <a:cubicBezTo>
                    <a:pt x="387" y="2207"/>
                    <a:pt x="133" y="4255"/>
                    <a:pt x="955" y="4982"/>
                  </a:cubicBezTo>
                  <a:cubicBezTo>
                    <a:pt x="3409" y="4905"/>
                    <a:pt x="6075" y="4723"/>
                    <a:pt x="8394" y="4315"/>
                  </a:cubicBezTo>
                  <a:cubicBezTo>
                    <a:pt x="8177" y="3487"/>
                    <a:pt x="8172" y="2401"/>
                    <a:pt x="7987" y="1531"/>
                  </a:cubicBezTo>
                  <a:cubicBezTo>
                    <a:pt x="7562" y="2001"/>
                    <a:pt x="8195" y="3336"/>
                    <a:pt x="7843" y="386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4" name="Google Shape;1924;p58"/>
            <p:cNvSpPr/>
            <p:nvPr/>
          </p:nvSpPr>
          <p:spPr>
            <a:xfrm>
              <a:off x="8278856" y="1005537"/>
              <a:ext cx="14416" cy="31611"/>
            </a:xfrm>
            <a:custGeom>
              <a:avLst/>
              <a:gdLst/>
              <a:ahLst/>
              <a:cxnLst/>
              <a:rect l="l" t="t" r="r" b="b"/>
              <a:pathLst>
                <a:path w="602" h="1320" extrusionOk="0">
                  <a:moveTo>
                    <a:pt x="307" y="1319"/>
                  </a:moveTo>
                  <a:cubicBezTo>
                    <a:pt x="422" y="966"/>
                    <a:pt x="602" y="462"/>
                    <a:pt x="428" y="1"/>
                  </a:cubicBezTo>
                  <a:cubicBezTo>
                    <a:pt x="296" y="337"/>
                    <a:pt x="1" y="874"/>
                    <a:pt x="307" y="131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5" name="Google Shape;1925;p58"/>
            <p:cNvSpPr/>
            <p:nvPr/>
          </p:nvSpPr>
          <p:spPr>
            <a:xfrm>
              <a:off x="8387815" y="995455"/>
              <a:ext cx="111332" cy="15350"/>
            </a:xfrm>
            <a:custGeom>
              <a:avLst/>
              <a:gdLst/>
              <a:ahLst/>
              <a:cxnLst/>
              <a:rect l="l" t="t" r="r" b="b"/>
              <a:pathLst>
                <a:path w="4649" h="641" extrusionOk="0">
                  <a:moveTo>
                    <a:pt x="64" y="126"/>
                  </a:moveTo>
                  <a:cubicBezTo>
                    <a:pt x="34" y="242"/>
                    <a:pt x="1" y="354"/>
                    <a:pt x="19" y="509"/>
                  </a:cubicBezTo>
                  <a:cubicBezTo>
                    <a:pt x="1456" y="640"/>
                    <a:pt x="3308" y="449"/>
                    <a:pt x="4648" y="0"/>
                  </a:cubicBezTo>
                  <a:cubicBezTo>
                    <a:pt x="3091" y="240"/>
                    <a:pt x="1416" y="286"/>
                    <a:pt x="64" y="12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6" name="Google Shape;1926;p58"/>
            <p:cNvSpPr/>
            <p:nvPr/>
          </p:nvSpPr>
          <p:spPr>
            <a:xfrm>
              <a:off x="8528432" y="987864"/>
              <a:ext cx="10369" cy="4574"/>
            </a:xfrm>
            <a:custGeom>
              <a:avLst/>
              <a:gdLst/>
              <a:ahLst/>
              <a:cxnLst/>
              <a:rect l="l" t="t" r="r" b="b"/>
              <a:pathLst>
                <a:path w="433" h="191" extrusionOk="0">
                  <a:moveTo>
                    <a:pt x="29" y="191"/>
                  </a:moveTo>
                  <a:cubicBezTo>
                    <a:pt x="180" y="149"/>
                    <a:pt x="342" y="117"/>
                    <a:pt x="433" y="23"/>
                  </a:cubicBezTo>
                  <a:cubicBezTo>
                    <a:pt x="359" y="1"/>
                    <a:pt x="1" y="11"/>
                    <a:pt x="29" y="19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7" name="Google Shape;1927;p58"/>
            <p:cNvSpPr/>
            <p:nvPr/>
          </p:nvSpPr>
          <p:spPr>
            <a:xfrm>
              <a:off x="8668139" y="973711"/>
              <a:ext cx="11016" cy="20403"/>
            </a:xfrm>
            <a:custGeom>
              <a:avLst/>
              <a:gdLst/>
              <a:ahLst/>
              <a:cxnLst/>
              <a:rect l="l" t="t" r="r" b="b"/>
              <a:pathLst>
                <a:path w="460" h="852" extrusionOk="0">
                  <a:moveTo>
                    <a:pt x="189" y="852"/>
                  </a:moveTo>
                  <a:cubicBezTo>
                    <a:pt x="208" y="586"/>
                    <a:pt x="460" y="308"/>
                    <a:pt x="272" y="0"/>
                  </a:cubicBezTo>
                  <a:cubicBezTo>
                    <a:pt x="225" y="244"/>
                    <a:pt x="0" y="544"/>
                    <a:pt x="189" y="85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8" name="Google Shape;1928;p58"/>
            <p:cNvSpPr/>
            <p:nvPr/>
          </p:nvSpPr>
          <p:spPr>
            <a:xfrm>
              <a:off x="8388390" y="1008986"/>
              <a:ext cx="66670" cy="7543"/>
            </a:xfrm>
            <a:custGeom>
              <a:avLst/>
              <a:gdLst/>
              <a:ahLst/>
              <a:cxnLst/>
              <a:rect l="l" t="t" r="r" b="b"/>
              <a:pathLst>
                <a:path w="2784" h="315" extrusionOk="0">
                  <a:moveTo>
                    <a:pt x="1865" y="94"/>
                  </a:moveTo>
                  <a:cubicBezTo>
                    <a:pt x="1250" y="97"/>
                    <a:pt x="625" y="111"/>
                    <a:pt x="49" y="66"/>
                  </a:cubicBezTo>
                  <a:cubicBezTo>
                    <a:pt x="24" y="71"/>
                    <a:pt x="0" y="77"/>
                    <a:pt x="12" y="112"/>
                  </a:cubicBezTo>
                  <a:cubicBezTo>
                    <a:pt x="676" y="315"/>
                    <a:pt x="1649" y="140"/>
                    <a:pt x="2537" y="68"/>
                  </a:cubicBezTo>
                  <a:cubicBezTo>
                    <a:pt x="2579" y="64"/>
                    <a:pt x="2621" y="60"/>
                    <a:pt x="2663" y="55"/>
                  </a:cubicBezTo>
                  <a:cubicBezTo>
                    <a:pt x="2711" y="44"/>
                    <a:pt x="2781" y="50"/>
                    <a:pt x="2783" y="1"/>
                  </a:cubicBezTo>
                  <a:cubicBezTo>
                    <a:pt x="2687" y="11"/>
                    <a:pt x="2589" y="21"/>
                    <a:pt x="2491" y="31"/>
                  </a:cubicBezTo>
                  <a:cubicBezTo>
                    <a:pt x="2282" y="51"/>
                    <a:pt x="2074" y="72"/>
                    <a:pt x="1865" y="9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9" name="Google Shape;1929;p58"/>
            <p:cNvSpPr/>
            <p:nvPr/>
          </p:nvSpPr>
          <p:spPr>
            <a:xfrm>
              <a:off x="7885288" y="1045912"/>
              <a:ext cx="231836" cy="268595"/>
            </a:xfrm>
            <a:custGeom>
              <a:avLst/>
              <a:gdLst/>
              <a:ahLst/>
              <a:cxnLst/>
              <a:rect l="l" t="t" r="r" b="b"/>
              <a:pathLst>
                <a:path w="9681" h="11216" extrusionOk="0">
                  <a:moveTo>
                    <a:pt x="9225" y="4946"/>
                  </a:moveTo>
                  <a:cubicBezTo>
                    <a:pt x="9142" y="4696"/>
                    <a:pt x="8873" y="4510"/>
                    <a:pt x="8819" y="4271"/>
                  </a:cubicBezTo>
                  <a:cubicBezTo>
                    <a:pt x="8713" y="3800"/>
                    <a:pt x="8874" y="3464"/>
                    <a:pt x="9044" y="3152"/>
                  </a:cubicBezTo>
                  <a:cubicBezTo>
                    <a:pt x="8743" y="2252"/>
                    <a:pt x="8734" y="998"/>
                    <a:pt x="8514" y="1"/>
                  </a:cubicBezTo>
                  <a:cubicBezTo>
                    <a:pt x="8413" y="46"/>
                    <a:pt x="8362" y="131"/>
                    <a:pt x="8235" y="155"/>
                  </a:cubicBezTo>
                  <a:cubicBezTo>
                    <a:pt x="8264" y="447"/>
                    <a:pt x="8294" y="739"/>
                    <a:pt x="8324" y="1032"/>
                  </a:cubicBezTo>
                  <a:cubicBezTo>
                    <a:pt x="8328" y="1199"/>
                    <a:pt x="8617" y="1017"/>
                    <a:pt x="8557" y="1260"/>
                  </a:cubicBezTo>
                  <a:cubicBezTo>
                    <a:pt x="8341" y="1630"/>
                    <a:pt x="7601" y="1653"/>
                    <a:pt x="7306" y="1387"/>
                  </a:cubicBezTo>
                  <a:cubicBezTo>
                    <a:pt x="7084" y="1543"/>
                    <a:pt x="7166" y="1393"/>
                    <a:pt x="6963" y="1337"/>
                  </a:cubicBezTo>
                  <a:cubicBezTo>
                    <a:pt x="6784" y="1516"/>
                    <a:pt x="6702" y="1829"/>
                    <a:pt x="6430" y="1898"/>
                  </a:cubicBezTo>
                  <a:cubicBezTo>
                    <a:pt x="6011" y="2002"/>
                    <a:pt x="5770" y="1526"/>
                    <a:pt x="5385" y="1581"/>
                  </a:cubicBezTo>
                  <a:cubicBezTo>
                    <a:pt x="5103" y="1621"/>
                    <a:pt x="4914" y="2199"/>
                    <a:pt x="4571" y="2296"/>
                  </a:cubicBezTo>
                  <a:cubicBezTo>
                    <a:pt x="3796" y="2513"/>
                    <a:pt x="3481" y="1780"/>
                    <a:pt x="2780" y="1675"/>
                  </a:cubicBezTo>
                  <a:cubicBezTo>
                    <a:pt x="2437" y="2027"/>
                    <a:pt x="2429" y="2428"/>
                    <a:pt x="1984" y="2557"/>
                  </a:cubicBezTo>
                  <a:cubicBezTo>
                    <a:pt x="1236" y="2773"/>
                    <a:pt x="1178" y="1939"/>
                    <a:pt x="618" y="1977"/>
                  </a:cubicBezTo>
                  <a:cubicBezTo>
                    <a:pt x="289" y="2001"/>
                    <a:pt x="164" y="2252"/>
                    <a:pt x="1" y="2546"/>
                  </a:cubicBezTo>
                  <a:cubicBezTo>
                    <a:pt x="162" y="5403"/>
                    <a:pt x="732" y="8219"/>
                    <a:pt x="1002" y="11215"/>
                  </a:cubicBezTo>
                  <a:cubicBezTo>
                    <a:pt x="1201" y="10983"/>
                    <a:pt x="1301" y="10755"/>
                    <a:pt x="1535" y="10656"/>
                  </a:cubicBezTo>
                  <a:cubicBezTo>
                    <a:pt x="2341" y="10318"/>
                    <a:pt x="2624" y="10999"/>
                    <a:pt x="3173" y="10996"/>
                  </a:cubicBezTo>
                  <a:cubicBezTo>
                    <a:pt x="3649" y="10995"/>
                    <a:pt x="3772" y="10567"/>
                    <a:pt x="4091" y="10482"/>
                  </a:cubicBezTo>
                  <a:cubicBezTo>
                    <a:pt x="4659" y="10331"/>
                    <a:pt x="5081" y="10849"/>
                    <a:pt x="5593" y="10753"/>
                  </a:cubicBezTo>
                  <a:cubicBezTo>
                    <a:pt x="5857" y="10703"/>
                    <a:pt x="6089" y="10400"/>
                    <a:pt x="6311" y="10343"/>
                  </a:cubicBezTo>
                  <a:cubicBezTo>
                    <a:pt x="7005" y="10165"/>
                    <a:pt x="7449" y="10718"/>
                    <a:pt x="7860" y="10650"/>
                  </a:cubicBezTo>
                  <a:cubicBezTo>
                    <a:pt x="8047" y="10620"/>
                    <a:pt x="8169" y="10368"/>
                    <a:pt x="8410" y="10257"/>
                  </a:cubicBezTo>
                  <a:cubicBezTo>
                    <a:pt x="8917" y="10027"/>
                    <a:pt x="9241" y="10200"/>
                    <a:pt x="9680" y="10298"/>
                  </a:cubicBezTo>
                  <a:cubicBezTo>
                    <a:pt x="9631" y="9151"/>
                    <a:pt x="9396" y="8080"/>
                    <a:pt x="9339" y="6917"/>
                  </a:cubicBezTo>
                  <a:cubicBezTo>
                    <a:pt x="9303" y="6193"/>
                    <a:pt x="9392" y="5459"/>
                    <a:pt x="9225" y="4946"/>
                  </a:cubicBezTo>
                  <a:close/>
                  <a:moveTo>
                    <a:pt x="6062" y="7459"/>
                  </a:moveTo>
                  <a:cubicBezTo>
                    <a:pt x="5699" y="7949"/>
                    <a:pt x="5363" y="8276"/>
                    <a:pt x="5096" y="8737"/>
                  </a:cubicBezTo>
                  <a:cubicBezTo>
                    <a:pt x="3946" y="8275"/>
                    <a:pt x="3138" y="7175"/>
                    <a:pt x="2371" y="6396"/>
                  </a:cubicBezTo>
                  <a:cubicBezTo>
                    <a:pt x="2275" y="5874"/>
                    <a:pt x="2563" y="5294"/>
                    <a:pt x="2791" y="4710"/>
                  </a:cubicBezTo>
                  <a:cubicBezTo>
                    <a:pt x="3110" y="3899"/>
                    <a:pt x="3184" y="2725"/>
                    <a:pt x="4376" y="2864"/>
                  </a:cubicBezTo>
                  <a:cubicBezTo>
                    <a:pt x="5106" y="3503"/>
                    <a:pt x="5697" y="4321"/>
                    <a:pt x="6382" y="5191"/>
                  </a:cubicBezTo>
                  <a:cubicBezTo>
                    <a:pt x="6576" y="5438"/>
                    <a:pt x="6921" y="5780"/>
                    <a:pt x="6933" y="6063"/>
                  </a:cubicBezTo>
                  <a:cubicBezTo>
                    <a:pt x="6952" y="6472"/>
                    <a:pt x="6302" y="7135"/>
                    <a:pt x="6062" y="745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0" name="Google Shape;1930;p58"/>
            <p:cNvSpPr/>
            <p:nvPr/>
          </p:nvSpPr>
          <p:spPr>
            <a:xfrm>
              <a:off x="7880977" y="1058556"/>
              <a:ext cx="158652" cy="45788"/>
            </a:xfrm>
            <a:custGeom>
              <a:avLst/>
              <a:gdLst/>
              <a:ahLst/>
              <a:cxnLst/>
              <a:rect l="l" t="t" r="r" b="b"/>
              <a:pathLst>
                <a:path w="6625" h="1912" extrusionOk="0">
                  <a:moveTo>
                    <a:pt x="67" y="469"/>
                  </a:moveTo>
                  <a:cubicBezTo>
                    <a:pt x="1" y="748"/>
                    <a:pt x="120" y="1177"/>
                    <a:pt x="131" y="1517"/>
                  </a:cubicBezTo>
                  <a:cubicBezTo>
                    <a:pt x="474" y="1283"/>
                    <a:pt x="598" y="1134"/>
                    <a:pt x="981" y="1178"/>
                  </a:cubicBezTo>
                  <a:cubicBezTo>
                    <a:pt x="1370" y="1222"/>
                    <a:pt x="1514" y="1767"/>
                    <a:pt x="1804" y="1812"/>
                  </a:cubicBezTo>
                  <a:cubicBezTo>
                    <a:pt x="2460" y="1912"/>
                    <a:pt x="2396" y="981"/>
                    <a:pt x="2976" y="893"/>
                  </a:cubicBezTo>
                  <a:cubicBezTo>
                    <a:pt x="3455" y="820"/>
                    <a:pt x="3985" y="1612"/>
                    <a:pt x="4560" y="1535"/>
                  </a:cubicBezTo>
                  <a:cubicBezTo>
                    <a:pt x="4935" y="1483"/>
                    <a:pt x="5166" y="806"/>
                    <a:pt x="5623" y="794"/>
                  </a:cubicBezTo>
                  <a:cubicBezTo>
                    <a:pt x="6019" y="783"/>
                    <a:pt x="6203" y="1270"/>
                    <a:pt x="6625" y="1115"/>
                  </a:cubicBezTo>
                  <a:cubicBezTo>
                    <a:pt x="6512" y="785"/>
                    <a:pt x="6484" y="349"/>
                    <a:pt x="6386" y="0"/>
                  </a:cubicBezTo>
                  <a:cubicBezTo>
                    <a:pt x="4371" y="350"/>
                    <a:pt x="1932" y="683"/>
                    <a:pt x="67" y="46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1" name="Google Shape;1931;p58"/>
            <p:cNvSpPr/>
            <p:nvPr/>
          </p:nvSpPr>
          <p:spPr>
            <a:xfrm>
              <a:off x="8068482" y="1051013"/>
              <a:ext cx="5652" cy="25720"/>
            </a:xfrm>
            <a:custGeom>
              <a:avLst/>
              <a:gdLst/>
              <a:ahLst/>
              <a:cxnLst/>
              <a:rect l="l" t="t" r="r" b="b"/>
              <a:pathLst>
                <a:path w="236" h="1074" extrusionOk="0">
                  <a:moveTo>
                    <a:pt x="236" y="1073"/>
                  </a:moveTo>
                  <a:cubicBezTo>
                    <a:pt x="228" y="817"/>
                    <a:pt x="196" y="185"/>
                    <a:pt x="0" y="0"/>
                  </a:cubicBezTo>
                  <a:cubicBezTo>
                    <a:pt x="7" y="266"/>
                    <a:pt x="0" y="933"/>
                    <a:pt x="236" y="10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2" name="Google Shape;1932;p58"/>
            <p:cNvSpPr/>
            <p:nvPr/>
          </p:nvSpPr>
          <p:spPr>
            <a:xfrm>
              <a:off x="8075594" y="1051300"/>
              <a:ext cx="7567" cy="23732"/>
            </a:xfrm>
            <a:custGeom>
              <a:avLst/>
              <a:gdLst/>
              <a:ahLst/>
              <a:cxnLst/>
              <a:rect l="l" t="t" r="r" b="b"/>
              <a:pathLst>
                <a:path w="316" h="991" extrusionOk="0">
                  <a:moveTo>
                    <a:pt x="227" y="990"/>
                  </a:moveTo>
                  <a:cubicBezTo>
                    <a:pt x="315" y="806"/>
                    <a:pt x="190" y="150"/>
                    <a:pt x="0" y="1"/>
                  </a:cubicBezTo>
                  <a:cubicBezTo>
                    <a:pt x="53" y="359"/>
                    <a:pt x="61" y="770"/>
                    <a:pt x="227" y="99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3" name="Google Shape;1933;p58"/>
            <p:cNvSpPr/>
            <p:nvPr/>
          </p:nvSpPr>
          <p:spPr>
            <a:xfrm>
              <a:off x="8046163" y="1053527"/>
              <a:ext cx="21768" cy="23612"/>
            </a:xfrm>
            <a:custGeom>
              <a:avLst/>
              <a:gdLst/>
              <a:ahLst/>
              <a:cxnLst/>
              <a:rect l="l" t="t" r="r" b="b"/>
              <a:pathLst>
                <a:path w="909" h="986" extrusionOk="0">
                  <a:moveTo>
                    <a:pt x="27" y="113"/>
                  </a:moveTo>
                  <a:cubicBezTo>
                    <a:pt x="1" y="304"/>
                    <a:pt x="86" y="759"/>
                    <a:pt x="157" y="986"/>
                  </a:cubicBezTo>
                  <a:cubicBezTo>
                    <a:pt x="514" y="908"/>
                    <a:pt x="76" y="392"/>
                    <a:pt x="240" y="134"/>
                  </a:cubicBezTo>
                  <a:cubicBezTo>
                    <a:pt x="454" y="233"/>
                    <a:pt x="224" y="873"/>
                    <a:pt x="562" y="819"/>
                  </a:cubicBezTo>
                  <a:cubicBezTo>
                    <a:pt x="672" y="666"/>
                    <a:pt x="464" y="253"/>
                    <a:pt x="574" y="100"/>
                  </a:cubicBezTo>
                  <a:cubicBezTo>
                    <a:pt x="657" y="406"/>
                    <a:pt x="574" y="914"/>
                    <a:pt x="909" y="910"/>
                  </a:cubicBezTo>
                  <a:cubicBezTo>
                    <a:pt x="831" y="630"/>
                    <a:pt x="805" y="287"/>
                    <a:pt x="733" y="0"/>
                  </a:cubicBezTo>
                  <a:cubicBezTo>
                    <a:pt x="505" y="45"/>
                    <a:pt x="182" y="10"/>
                    <a:pt x="27" y="1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4" name="Google Shape;1934;p58"/>
            <p:cNvSpPr/>
            <p:nvPr/>
          </p:nvSpPr>
          <p:spPr>
            <a:xfrm>
              <a:off x="8040536" y="1056856"/>
              <a:ext cx="5819" cy="23708"/>
            </a:xfrm>
            <a:custGeom>
              <a:avLst/>
              <a:gdLst/>
              <a:ahLst/>
              <a:cxnLst/>
              <a:rect l="l" t="t" r="r" b="b"/>
              <a:pathLst>
                <a:path w="243" h="990" extrusionOk="0">
                  <a:moveTo>
                    <a:pt x="11" y="0"/>
                  </a:moveTo>
                  <a:cubicBezTo>
                    <a:pt x="0" y="257"/>
                    <a:pt x="11" y="869"/>
                    <a:pt x="238" y="990"/>
                  </a:cubicBezTo>
                  <a:cubicBezTo>
                    <a:pt x="198" y="794"/>
                    <a:pt x="243" y="114"/>
                    <a:pt x="1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5" name="Google Shape;1935;p58"/>
            <p:cNvSpPr/>
            <p:nvPr/>
          </p:nvSpPr>
          <p:spPr>
            <a:xfrm>
              <a:off x="8671132" y="994713"/>
              <a:ext cx="9675" cy="14297"/>
            </a:xfrm>
            <a:custGeom>
              <a:avLst/>
              <a:gdLst/>
              <a:ahLst/>
              <a:cxnLst/>
              <a:rect l="l" t="t" r="r" b="b"/>
              <a:pathLst>
                <a:path w="404" h="597" extrusionOk="0">
                  <a:moveTo>
                    <a:pt x="169" y="597"/>
                  </a:moveTo>
                  <a:cubicBezTo>
                    <a:pt x="166" y="402"/>
                    <a:pt x="404" y="203"/>
                    <a:pt x="235" y="0"/>
                  </a:cubicBezTo>
                  <a:cubicBezTo>
                    <a:pt x="188" y="154"/>
                    <a:pt x="0" y="394"/>
                    <a:pt x="169" y="59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6" name="Google Shape;1936;p58"/>
            <p:cNvSpPr/>
            <p:nvPr/>
          </p:nvSpPr>
          <p:spPr>
            <a:xfrm>
              <a:off x="8396556" y="1009608"/>
              <a:ext cx="148019" cy="74333"/>
            </a:xfrm>
            <a:custGeom>
              <a:avLst/>
              <a:gdLst/>
              <a:ahLst/>
              <a:cxnLst/>
              <a:rect l="l" t="t" r="r" b="b"/>
              <a:pathLst>
                <a:path w="6181" h="3104" extrusionOk="0">
                  <a:moveTo>
                    <a:pt x="1" y="853"/>
                  </a:moveTo>
                  <a:cubicBezTo>
                    <a:pt x="106" y="1586"/>
                    <a:pt x="207" y="2321"/>
                    <a:pt x="270" y="3103"/>
                  </a:cubicBezTo>
                  <a:cubicBezTo>
                    <a:pt x="2286" y="2991"/>
                    <a:pt x="4457" y="2910"/>
                    <a:pt x="6180" y="2339"/>
                  </a:cubicBezTo>
                  <a:cubicBezTo>
                    <a:pt x="6102" y="1559"/>
                    <a:pt x="6024" y="780"/>
                    <a:pt x="5945" y="1"/>
                  </a:cubicBezTo>
                  <a:cubicBezTo>
                    <a:pt x="3945" y="207"/>
                    <a:pt x="2024" y="1162"/>
                    <a:pt x="1" y="853"/>
                  </a:cubicBezTo>
                  <a:close/>
                  <a:moveTo>
                    <a:pt x="2798" y="1415"/>
                  </a:moveTo>
                  <a:cubicBezTo>
                    <a:pt x="3039" y="1325"/>
                    <a:pt x="3243" y="1366"/>
                    <a:pt x="3287" y="1661"/>
                  </a:cubicBezTo>
                  <a:cubicBezTo>
                    <a:pt x="3422" y="2579"/>
                    <a:pt x="1901" y="1748"/>
                    <a:pt x="2798" y="141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7" name="Google Shape;1937;p58"/>
            <p:cNvSpPr/>
            <p:nvPr/>
          </p:nvSpPr>
          <p:spPr>
            <a:xfrm>
              <a:off x="8672641" y="1009680"/>
              <a:ext cx="9890" cy="16332"/>
            </a:xfrm>
            <a:custGeom>
              <a:avLst/>
              <a:gdLst/>
              <a:ahLst/>
              <a:cxnLst/>
              <a:rect l="l" t="t" r="r" b="b"/>
              <a:pathLst>
                <a:path w="413" h="682" extrusionOk="0">
                  <a:moveTo>
                    <a:pt x="177" y="682"/>
                  </a:moveTo>
                  <a:cubicBezTo>
                    <a:pt x="195" y="478"/>
                    <a:pt x="413" y="236"/>
                    <a:pt x="235" y="1"/>
                  </a:cubicBezTo>
                  <a:cubicBezTo>
                    <a:pt x="217" y="204"/>
                    <a:pt x="0" y="447"/>
                    <a:pt x="177" y="68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8" name="Google Shape;1938;p58"/>
            <p:cNvSpPr/>
            <p:nvPr/>
          </p:nvSpPr>
          <p:spPr>
            <a:xfrm>
              <a:off x="8674461" y="1027688"/>
              <a:ext cx="9866" cy="16308"/>
            </a:xfrm>
            <a:custGeom>
              <a:avLst/>
              <a:gdLst/>
              <a:ahLst/>
              <a:cxnLst/>
              <a:rect l="l" t="t" r="r" b="b"/>
              <a:pathLst>
                <a:path w="412" h="681" extrusionOk="0">
                  <a:moveTo>
                    <a:pt x="177" y="680"/>
                  </a:moveTo>
                  <a:cubicBezTo>
                    <a:pt x="195" y="478"/>
                    <a:pt x="412" y="235"/>
                    <a:pt x="236" y="1"/>
                  </a:cubicBezTo>
                  <a:cubicBezTo>
                    <a:pt x="217" y="204"/>
                    <a:pt x="0" y="446"/>
                    <a:pt x="177" y="68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9" name="Google Shape;1939;p58"/>
            <p:cNvSpPr/>
            <p:nvPr/>
          </p:nvSpPr>
          <p:spPr>
            <a:xfrm>
              <a:off x="8677789" y="1045577"/>
              <a:ext cx="9220" cy="15326"/>
            </a:xfrm>
            <a:custGeom>
              <a:avLst/>
              <a:gdLst/>
              <a:ahLst/>
              <a:cxnLst/>
              <a:rect l="l" t="t" r="r" b="b"/>
              <a:pathLst>
                <a:path w="385" h="640" extrusionOk="0">
                  <a:moveTo>
                    <a:pt x="151" y="640"/>
                  </a:moveTo>
                  <a:cubicBezTo>
                    <a:pt x="192" y="468"/>
                    <a:pt x="385" y="218"/>
                    <a:pt x="213" y="0"/>
                  </a:cubicBezTo>
                  <a:cubicBezTo>
                    <a:pt x="161" y="164"/>
                    <a:pt x="0" y="438"/>
                    <a:pt x="151" y="64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0" name="Google Shape;1940;p58"/>
            <p:cNvSpPr/>
            <p:nvPr/>
          </p:nvSpPr>
          <p:spPr>
            <a:xfrm>
              <a:off x="7951357" y="1120076"/>
              <a:ext cx="90593" cy="123473"/>
            </a:xfrm>
            <a:custGeom>
              <a:avLst/>
              <a:gdLst/>
              <a:ahLst/>
              <a:cxnLst/>
              <a:rect l="l" t="t" r="r" b="b"/>
              <a:pathLst>
                <a:path w="3783" h="5156" extrusionOk="0">
                  <a:moveTo>
                    <a:pt x="1024" y="164"/>
                  </a:moveTo>
                  <a:cubicBezTo>
                    <a:pt x="657" y="1077"/>
                    <a:pt x="379" y="2062"/>
                    <a:pt x="0" y="2965"/>
                  </a:cubicBezTo>
                  <a:cubicBezTo>
                    <a:pt x="745" y="3649"/>
                    <a:pt x="1340" y="4513"/>
                    <a:pt x="2119" y="5156"/>
                  </a:cubicBezTo>
                  <a:cubicBezTo>
                    <a:pt x="2552" y="4283"/>
                    <a:pt x="3258" y="3635"/>
                    <a:pt x="3783" y="2837"/>
                  </a:cubicBezTo>
                  <a:cubicBezTo>
                    <a:pt x="2910" y="1983"/>
                    <a:pt x="2189" y="942"/>
                    <a:pt x="1387" y="0"/>
                  </a:cubicBezTo>
                  <a:cubicBezTo>
                    <a:pt x="1313" y="93"/>
                    <a:pt x="1211" y="163"/>
                    <a:pt x="1024" y="164"/>
                  </a:cubicBezTo>
                  <a:close/>
                  <a:moveTo>
                    <a:pt x="1892" y="4588"/>
                  </a:moveTo>
                  <a:cubicBezTo>
                    <a:pt x="2021" y="4555"/>
                    <a:pt x="2083" y="4605"/>
                    <a:pt x="2076" y="4738"/>
                  </a:cubicBezTo>
                  <a:cubicBezTo>
                    <a:pt x="1961" y="4835"/>
                    <a:pt x="1793" y="4734"/>
                    <a:pt x="1892" y="4588"/>
                  </a:cubicBezTo>
                  <a:close/>
                  <a:moveTo>
                    <a:pt x="2343" y="4458"/>
                  </a:moveTo>
                  <a:cubicBezTo>
                    <a:pt x="2338" y="4403"/>
                    <a:pt x="2332" y="4347"/>
                    <a:pt x="2326" y="4291"/>
                  </a:cubicBezTo>
                  <a:cubicBezTo>
                    <a:pt x="2422" y="4268"/>
                    <a:pt x="2487" y="4281"/>
                    <a:pt x="2539" y="4312"/>
                  </a:cubicBezTo>
                  <a:cubicBezTo>
                    <a:pt x="2523" y="4401"/>
                    <a:pt x="2491" y="4476"/>
                    <a:pt x="2343" y="4458"/>
                  </a:cubicBezTo>
                  <a:close/>
                  <a:moveTo>
                    <a:pt x="2957" y="3847"/>
                  </a:moveTo>
                  <a:cubicBezTo>
                    <a:pt x="2225" y="3877"/>
                    <a:pt x="3129" y="3096"/>
                    <a:pt x="2957" y="3847"/>
                  </a:cubicBezTo>
                  <a:close/>
                  <a:moveTo>
                    <a:pt x="3352" y="2754"/>
                  </a:moveTo>
                  <a:cubicBezTo>
                    <a:pt x="3365" y="2918"/>
                    <a:pt x="3329" y="3042"/>
                    <a:pt x="3127" y="3030"/>
                  </a:cubicBezTo>
                  <a:cubicBezTo>
                    <a:pt x="2962" y="2862"/>
                    <a:pt x="3186" y="2549"/>
                    <a:pt x="3352" y="2754"/>
                  </a:cubicBezTo>
                  <a:close/>
                  <a:moveTo>
                    <a:pt x="3219" y="3104"/>
                  </a:moveTo>
                  <a:cubicBezTo>
                    <a:pt x="3275" y="3329"/>
                    <a:pt x="3188" y="3436"/>
                    <a:pt x="2956" y="3427"/>
                  </a:cubicBezTo>
                  <a:cubicBezTo>
                    <a:pt x="2762" y="3204"/>
                    <a:pt x="3025" y="2916"/>
                    <a:pt x="3219" y="3104"/>
                  </a:cubicBezTo>
                  <a:close/>
                  <a:moveTo>
                    <a:pt x="2458" y="1832"/>
                  </a:moveTo>
                  <a:cubicBezTo>
                    <a:pt x="2593" y="2012"/>
                    <a:pt x="2922" y="2343"/>
                    <a:pt x="2948" y="2499"/>
                  </a:cubicBezTo>
                  <a:cubicBezTo>
                    <a:pt x="2993" y="2781"/>
                    <a:pt x="2683" y="3245"/>
                    <a:pt x="2543" y="3510"/>
                  </a:cubicBezTo>
                  <a:cubicBezTo>
                    <a:pt x="2364" y="3846"/>
                    <a:pt x="2199" y="4160"/>
                    <a:pt x="1955" y="4371"/>
                  </a:cubicBezTo>
                  <a:cubicBezTo>
                    <a:pt x="1692" y="4197"/>
                    <a:pt x="1462" y="3989"/>
                    <a:pt x="1216" y="3729"/>
                  </a:cubicBezTo>
                  <a:cubicBezTo>
                    <a:pt x="1035" y="3536"/>
                    <a:pt x="647" y="3222"/>
                    <a:pt x="588" y="2949"/>
                  </a:cubicBezTo>
                  <a:cubicBezTo>
                    <a:pt x="500" y="2527"/>
                    <a:pt x="1137" y="983"/>
                    <a:pt x="1334" y="723"/>
                  </a:cubicBezTo>
                  <a:cubicBezTo>
                    <a:pt x="1850" y="891"/>
                    <a:pt x="2115" y="1376"/>
                    <a:pt x="2458" y="1832"/>
                  </a:cubicBezTo>
                  <a:close/>
                  <a:moveTo>
                    <a:pt x="1464" y="330"/>
                  </a:moveTo>
                  <a:cubicBezTo>
                    <a:pt x="1481" y="434"/>
                    <a:pt x="1412" y="467"/>
                    <a:pt x="1355" y="509"/>
                  </a:cubicBezTo>
                  <a:cubicBezTo>
                    <a:pt x="1251" y="527"/>
                    <a:pt x="1218" y="459"/>
                    <a:pt x="1175" y="401"/>
                  </a:cubicBezTo>
                  <a:cubicBezTo>
                    <a:pt x="1157" y="297"/>
                    <a:pt x="1226" y="264"/>
                    <a:pt x="1284" y="222"/>
                  </a:cubicBezTo>
                  <a:cubicBezTo>
                    <a:pt x="1387" y="204"/>
                    <a:pt x="1420" y="273"/>
                    <a:pt x="1464" y="3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1" name="Google Shape;1941;p58"/>
            <p:cNvSpPr/>
            <p:nvPr/>
          </p:nvSpPr>
          <p:spPr>
            <a:xfrm>
              <a:off x="8679370" y="1063561"/>
              <a:ext cx="10513" cy="15326"/>
            </a:xfrm>
            <a:custGeom>
              <a:avLst/>
              <a:gdLst/>
              <a:ahLst/>
              <a:cxnLst/>
              <a:rect l="l" t="t" r="r" b="b"/>
              <a:pathLst>
                <a:path w="439" h="640" extrusionOk="0">
                  <a:moveTo>
                    <a:pt x="161" y="640"/>
                  </a:moveTo>
                  <a:cubicBezTo>
                    <a:pt x="203" y="454"/>
                    <a:pt x="438" y="157"/>
                    <a:pt x="223" y="1"/>
                  </a:cubicBezTo>
                  <a:cubicBezTo>
                    <a:pt x="214" y="198"/>
                    <a:pt x="1" y="431"/>
                    <a:pt x="161" y="64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2" name="Google Shape;1942;p58"/>
            <p:cNvSpPr/>
            <p:nvPr/>
          </p:nvSpPr>
          <p:spPr>
            <a:xfrm>
              <a:off x="8396029" y="1076948"/>
              <a:ext cx="154054" cy="30749"/>
            </a:xfrm>
            <a:custGeom>
              <a:avLst/>
              <a:gdLst/>
              <a:ahLst/>
              <a:cxnLst/>
              <a:rect l="l" t="t" r="r" b="b"/>
              <a:pathLst>
                <a:path w="6433" h="1284" extrusionOk="0">
                  <a:moveTo>
                    <a:pt x="5678" y="170"/>
                  </a:moveTo>
                  <a:cubicBezTo>
                    <a:pt x="3921" y="516"/>
                    <a:pt x="1819" y="735"/>
                    <a:pt x="46" y="780"/>
                  </a:cubicBezTo>
                  <a:cubicBezTo>
                    <a:pt x="2" y="885"/>
                    <a:pt x="58" y="1070"/>
                    <a:pt x="0" y="1163"/>
                  </a:cubicBezTo>
                  <a:cubicBezTo>
                    <a:pt x="1219" y="1284"/>
                    <a:pt x="2747" y="1078"/>
                    <a:pt x="4099" y="835"/>
                  </a:cubicBezTo>
                  <a:cubicBezTo>
                    <a:pt x="4962" y="680"/>
                    <a:pt x="5860" y="531"/>
                    <a:pt x="6433" y="136"/>
                  </a:cubicBezTo>
                  <a:cubicBezTo>
                    <a:pt x="6182" y="0"/>
                    <a:pt x="5932" y="120"/>
                    <a:pt x="5678" y="17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3" name="Google Shape;1943;p58"/>
            <p:cNvSpPr/>
            <p:nvPr/>
          </p:nvSpPr>
          <p:spPr>
            <a:xfrm>
              <a:off x="8401633" y="1099673"/>
              <a:ext cx="155731" cy="81445"/>
            </a:xfrm>
            <a:custGeom>
              <a:avLst/>
              <a:gdLst/>
              <a:ahLst/>
              <a:cxnLst/>
              <a:rect l="l" t="t" r="r" b="b"/>
              <a:pathLst>
                <a:path w="6503" h="3401" extrusionOk="0">
                  <a:moveTo>
                    <a:pt x="1" y="867"/>
                  </a:moveTo>
                  <a:cubicBezTo>
                    <a:pt x="125" y="1589"/>
                    <a:pt x="199" y="2375"/>
                    <a:pt x="274" y="3158"/>
                  </a:cubicBezTo>
                  <a:cubicBezTo>
                    <a:pt x="2255" y="3401"/>
                    <a:pt x="4334" y="2901"/>
                    <a:pt x="6502" y="2614"/>
                  </a:cubicBezTo>
                  <a:cubicBezTo>
                    <a:pt x="6365" y="1734"/>
                    <a:pt x="6322" y="740"/>
                    <a:pt x="6070" y="1"/>
                  </a:cubicBezTo>
                  <a:cubicBezTo>
                    <a:pt x="4306" y="460"/>
                    <a:pt x="2031" y="874"/>
                    <a:pt x="1" y="867"/>
                  </a:cubicBezTo>
                  <a:close/>
                  <a:moveTo>
                    <a:pt x="3226" y="2312"/>
                  </a:moveTo>
                  <a:cubicBezTo>
                    <a:pt x="2840" y="2427"/>
                    <a:pt x="2466" y="1814"/>
                    <a:pt x="2986" y="1619"/>
                  </a:cubicBezTo>
                  <a:cubicBezTo>
                    <a:pt x="3540" y="1413"/>
                    <a:pt x="3585" y="2204"/>
                    <a:pt x="3226" y="231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4" name="Google Shape;1944;p58"/>
            <p:cNvSpPr/>
            <p:nvPr/>
          </p:nvSpPr>
          <p:spPr>
            <a:xfrm>
              <a:off x="7880283" y="1173766"/>
              <a:ext cx="21744" cy="156736"/>
            </a:xfrm>
            <a:custGeom>
              <a:avLst/>
              <a:gdLst/>
              <a:ahLst/>
              <a:cxnLst/>
              <a:rect l="l" t="t" r="r" b="b"/>
              <a:pathLst>
                <a:path w="908" h="6545" extrusionOk="0">
                  <a:moveTo>
                    <a:pt x="112" y="0"/>
                  </a:moveTo>
                  <a:cubicBezTo>
                    <a:pt x="101" y="52"/>
                    <a:pt x="67" y="86"/>
                    <a:pt x="0" y="94"/>
                  </a:cubicBezTo>
                  <a:lnTo>
                    <a:pt x="0" y="123"/>
                  </a:lnTo>
                  <a:cubicBezTo>
                    <a:pt x="419" y="2192"/>
                    <a:pt x="403" y="4589"/>
                    <a:pt x="857" y="6545"/>
                  </a:cubicBezTo>
                  <a:cubicBezTo>
                    <a:pt x="907" y="4512"/>
                    <a:pt x="408" y="2064"/>
                    <a:pt x="1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5" name="Google Shape;1945;p58"/>
            <p:cNvSpPr/>
            <p:nvPr/>
          </p:nvSpPr>
          <p:spPr>
            <a:xfrm>
              <a:off x="8568687" y="1101062"/>
              <a:ext cx="124886" cy="21385"/>
            </a:xfrm>
            <a:custGeom>
              <a:avLst/>
              <a:gdLst/>
              <a:ahLst/>
              <a:cxnLst/>
              <a:rect l="l" t="t" r="r" b="b"/>
              <a:pathLst>
                <a:path w="5215" h="893" extrusionOk="0">
                  <a:moveTo>
                    <a:pt x="14" y="694"/>
                  </a:moveTo>
                  <a:cubicBezTo>
                    <a:pt x="547" y="893"/>
                    <a:pt x="1249" y="663"/>
                    <a:pt x="1946" y="625"/>
                  </a:cubicBezTo>
                  <a:cubicBezTo>
                    <a:pt x="2525" y="594"/>
                    <a:pt x="3082" y="534"/>
                    <a:pt x="3616" y="457"/>
                  </a:cubicBezTo>
                  <a:cubicBezTo>
                    <a:pt x="4199" y="371"/>
                    <a:pt x="4929" y="444"/>
                    <a:pt x="5214" y="0"/>
                  </a:cubicBezTo>
                  <a:cubicBezTo>
                    <a:pt x="3666" y="375"/>
                    <a:pt x="1776" y="252"/>
                    <a:pt x="0" y="569"/>
                  </a:cubicBezTo>
                  <a:cubicBezTo>
                    <a:pt x="4" y="610"/>
                    <a:pt x="10" y="652"/>
                    <a:pt x="14" y="69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6" name="Google Shape;1946;p58"/>
            <p:cNvSpPr/>
            <p:nvPr/>
          </p:nvSpPr>
          <p:spPr>
            <a:xfrm>
              <a:off x="7984284" y="1172066"/>
              <a:ext cx="15829" cy="31204"/>
            </a:xfrm>
            <a:custGeom>
              <a:avLst/>
              <a:gdLst/>
              <a:ahLst/>
              <a:cxnLst/>
              <a:rect l="l" t="t" r="r" b="b"/>
              <a:pathLst>
                <a:path w="661" h="1303" extrusionOk="0">
                  <a:moveTo>
                    <a:pt x="279" y="1302"/>
                  </a:moveTo>
                  <a:cubicBezTo>
                    <a:pt x="319" y="824"/>
                    <a:pt x="660" y="388"/>
                    <a:pt x="653" y="0"/>
                  </a:cubicBezTo>
                  <a:cubicBezTo>
                    <a:pt x="597" y="442"/>
                    <a:pt x="0" y="959"/>
                    <a:pt x="279" y="130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7" name="Google Shape;1947;p58"/>
            <p:cNvSpPr/>
            <p:nvPr/>
          </p:nvSpPr>
          <p:spPr>
            <a:xfrm>
              <a:off x="8290710" y="1147903"/>
              <a:ext cx="10681" cy="21792"/>
            </a:xfrm>
            <a:custGeom>
              <a:avLst/>
              <a:gdLst/>
              <a:ahLst/>
              <a:cxnLst/>
              <a:rect l="l" t="t" r="r" b="b"/>
              <a:pathLst>
                <a:path w="446" h="910" extrusionOk="0">
                  <a:moveTo>
                    <a:pt x="1" y="163"/>
                  </a:moveTo>
                  <a:cubicBezTo>
                    <a:pt x="51" y="397"/>
                    <a:pt x="5" y="752"/>
                    <a:pt x="118" y="909"/>
                  </a:cubicBezTo>
                  <a:cubicBezTo>
                    <a:pt x="186" y="596"/>
                    <a:pt x="446" y="437"/>
                    <a:pt x="363" y="0"/>
                  </a:cubicBezTo>
                  <a:cubicBezTo>
                    <a:pt x="200" y="20"/>
                    <a:pt x="111" y="99"/>
                    <a:pt x="1" y="16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8" name="Google Shape;1948;p58"/>
            <p:cNvSpPr/>
            <p:nvPr/>
          </p:nvSpPr>
          <p:spPr>
            <a:xfrm>
              <a:off x="7994653" y="1179441"/>
              <a:ext cx="15279" cy="32305"/>
            </a:xfrm>
            <a:custGeom>
              <a:avLst/>
              <a:gdLst/>
              <a:ahLst/>
              <a:cxnLst/>
              <a:rect l="l" t="t" r="r" b="b"/>
              <a:pathLst>
                <a:path w="638" h="1349" extrusionOk="0">
                  <a:moveTo>
                    <a:pt x="93" y="1349"/>
                  </a:moveTo>
                  <a:cubicBezTo>
                    <a:pt x="211" y="872"/>
                    <a:pt x="474" y="512"/>
                    <a:pt x="638" y="72"/>
                  </a:cubicBezTo>
                  <a:cubicBezTo>
                    <a:pt x="577" y="66"/>
                    <a:pt x="561" y="10"/>
                    <a:pt x="504" y="1"/>
                  </a:cubicBezTo>
                  <a:cubicBezTo>
                    <a:pt x="403" y="434"/>
                    <a:pt x="0" y="1011"/>
                    <a:pt x="93" y="134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9" name="Google Shape;1949;p58"/>
            <p:cNvSpPr/>
            <p:nvPr/>
          </p:nvSpPr>
          <p:spPr>
            <a:xfrm>
              <a:off x="8121860" y="1154393"/>
              <a:ext cx="197280" cy="153503"/>
            </a:xfrm>
            <a:custGeom>
              <a:avLst/>
              <a:gdLst/>
              <a:ahLst/>
              <a:cxnLst/>
              <a:rect l="l" t="t" r="r" b="b"/>
              <a:pathLst>
                <a:path w="8238" h="6410" extrusionOk="0">
                  <a:moveTo>
                    <a:pt x="7569" y="5027"/>
                  </a:moveTo>
                  <a:cubicBezTo>
                    <a:pt x="7405" y="4256"/>
                    <a:pt x="7298" y="3505"/>
                    <a:pt x="7138" y="2835"/>
                  </a:cubicBezTo>
                  <a:cubicBezTo>
                    <a:pt x="7097" y="2878"/>
                    <a:pt x="7140" y="2990"/>
                    <a:pt x="7025" y="2973"/>
                  </a:cubicBezTo>
                  <a:cubicBezTo>
                    <a:pt x="7286" y="2394"/>
                    <a:pt x="6915" y="2175"/>
                    <a:pt x="7006" y="1541"/>
                  </a:cubicBezTo>
                  <a:cubicBezTo>
                    <a:pt x="6980" y="1404"/>
                    <a:pt x="6894" y="1716"/>
                    <a:pt x="6840" y="1558"/>
                  </a:cubicBezTo>
                  <a:cubicBezTo>
                    <a:pt x="7027" y="1200"/>
                    <a:pt x="6827" y="526"/>
                    <a:pt x="6809" y="1"/>
                  </a:cubicBezTo>
                  <a:cubicBezTo>
                    <a:pt x="5058" y="591"/>
                    <a:pt x="2526" y="785"/>
                    <a:pt x="636" y="666"/>
                  </a:cubicBezTo>
                  <a:cubicBezTo>
                    <a:pt x="792" y="1852"/>
                    <a:pt x="988" y="3235"/>
                    <a:pt x="1015" y="4423"/>
                  </a:cubicBezTo>
                  <a:cubicBezTo>
                    <a:pt x="680" y="3347"/>
                    <a:pt x="605" y="1955"/>
                    <a:pt x="465" y="640"/>
                  </a:cubicBezTo>
                  <a:cubicBezTo>
                    <a:pt x="267" y="700"/>
                    <a:pt x="103" y="555"/>
                    <a:pt x="1" y="646"/>
                  </a:cubicBezTo>
                  <a:cubicBezTo>
                    <a:pt x="201" y="2574"/>
                    <a:pt x="403" y="4463"/>
                    <a:pt x="541" y="6410"/>
                  </a:cubicBezTo>
                  <a:cubicBezTo>
                    <a:pt x="777" y="6386"/>
                    <a:pt x="1014" y="6362"/>
                    <a:pt x="1250" y="6339"/>
                  </a:cubicBezTo>
                  <a:cubicBezTo>
                    <a:pt x="1153" y="5925"/>
                    <a:pt x="1077" y="5340"/>
                    <a:pt x="1198" y="4995"/>
                  </a:cubicBezTo>
                  <a:cubicBezTo>
                    <a:pt x="1379" y="5337"/>
                    <a:pt x="1408" y="5864"/>
                    <a:pt x="1500" y="6313"/>
                  </a:cubicBezTo>
                  <a:cubicBezTo>
                    <a:pt x="3870" y="6105"/>
                    <a:pt x="6120" y="5864"/>
                    <a:pt x="8237" y="5380"/>
                  </a:cubicBezTo>
                  <a:cubicBezTo>
                    <a:pt x="8114" y="4765"/>
                    <a:pt x="8014" y="4122"/>
                    <a:pt x="7881" y="3519"/>
                  </a:cubicBezTo>
                  <a:cubicBezTo>
                    <a:pt x="7529" y="3819"/>
                    <a:pt x="7705" y="4550"/>
                    <a:pt x="7569" y="5027"/>
                  </a:cubicBezTo>
                  <a:close/>
                  <a:moveTo>
                    <a:pt x="2372" y="5339"/>
                  </a:moveTo>
                  <a:cubicBezTo>
                    <a:pt x="1920" y="4407"/>
                    <a:pt x="1635" y="2883"/>
                    <a:pt x="1664" y="1659"/>
                  </a:cubicBezTo>
                  <a:cubicBezTo>
                    <a:pt x="2680" y="1365"/>
                    <a:pt x="4925" y="827"/>
                    <a:pt x="5767" y="1371"/>
                  </a:cubicBezTo>
                  <a:cubicBezTo>
                    <a:pt x="5840" y="1545"/>
                    <a:pt x="5573" y="1443"/>
                    <a:pt x="5621" y="1597"/>
                  </a:cubicBezTo>
                  <a:cubicBezTo>
                    <a:pt x="5840" y="2431"/>
                    <a:pt x="6218" y="3740"/>
                    <a:pt x="6012" y="4636"/>
                  </a:cubicBezTo>
                  <a:cubicBezTo>
                    <a:pt x="5993" y="4798"/>
                    <a:pt x="6218" y="4665"/>
                    <a:pt x="6200" y="4827"/>
                  </a:cubicBezTo>
                  <a:cubicBezTo>
                    <a:pt x="5378" y="5404"/>
                    <a:pt x="3454" y="5412"/>
                    <a:pt x="2372" y="533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0" name="Google Shape;1950;p58"/>
            <p:cNvSpPr/>
            <p:nvPr/>
          </p:nvSpPr>
          <p:spPr>
            <a:xfrm>
              <a:off x="8685189" y="1120244"/>
              <a:ext cx="5197" cy="8094"/>
            </a:xfrm>
            <a:custGeom>
              <a:avLst/>
              <a:gdLst/>
              <a:ahLst/>
              <a:cxnLst/>
              <a:rect l="l" t="t" r="r" b="b"/>
              <a:pathLst>
                <a:path w="217" h="338" extrusionOk="0">
                  <a:moveTo>
                    <a:pt x="54" y="30"/>
                  </a:moveTo>
                  <a:cubicBezTo>
                    <a:pt x="1" y="90"/>
                    <a:pt x="31" y="216"/>
                    <a:pt x="41" y="326"/>
                  </a:cubicBezTo>
                  <a:cubicBezTo>
                    <a:pt x="153" y="338"/>
                    <a:pt x="217" y="0"/>
                    <a:pt x="54" y="3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1" name="Google Shape;1951;p58"/>
            <p:cNvSpPr/>
            <p:nvPr/>
          </p:nvSpPr>
          <p:spPr>
            <a:xfrm>
              <a:off x="8570052" y="1122447"/>
              <a:ext cx="111547" cy="22559"/>
            </a:xfrm>
            <a:custGeom>
              <a:avLst/>
              <a:gdLst/>
              <a:ahLst/>
              <a:cxnLst/>
              <a:rect l="l" t="t" r="r" b="b"/>
              <a:pathLst>
                <a:path w="4658" h="942" extrusionOk="0">
                  <a:moveTo>
                    <a:pt x="4532" y="14"/>
                  </a:moveTo>
                  <a:cubicBezTo>
                    <a:pt x="3330" y="179"/>
                    <a:pt x="1669" y="489"/>
                    <a:pt x="416" y="597"/>
                  </a:cubicBezTo>
                  <a:cubicBezTo>
                    <a:pt x="306" y="607"/>
                    <a:pt x="1" y="464"/>
                    <a:pt x="7" y="723"/>
                  </a:cubicBezTo>
                  <a:cubicBezTo>
                    <a:pt x="9" y="942"/>
                    <a:pt x="298" y="811"/>
                    <a:pt x="396" y="810"/>
                  </a:cubicBezTo>
                  <a:cubicBezTo>
                    <a:pt x="1509" y="805"/>
                    <a:pt x="2595" y="664"/>
                    <a:pt x="3610" y="486"/>
                  </a:cubicBezTo>
                  <a:cubicBezTo>
                    <a:pt x="4047" y="409"/>
                    <a:pt x="4633" y="439"/>
                    <a:pt x="4658" y="1"/>
                  </a:cubicBezTo>
                  <a:cubicBezTo>
                    <a:pt x="4630" y="4"/>
                    <a:pt x="4602" y="7"/>
                    <a:pt x="4573" y="10"/>
                  </a:cubicBezTo>
                  <a:cubicBezTo>
                    <a:pt x="4560" y="11"/>
                    <a:pt x="4545" y="12"/>
                    <a:pt x="4532" y="1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2" name="Google Shape;1952;p58"/>
            <p:cNvSpPr/>
            <p:nvPr/>
          </p:nvSpPr>
          <p:spPr>
            <a:xfrm>
              <a:off x="8292961" y="1167971"/>
              <a:ext cx="11207" cy="19852"/>
            </a:xfrm>
            <a:custGeom>
              <a:avLst/>
              <a:gdLst/>
              <a:ahLst/>
              <a:cxnLst/>
              <a:rect l="l" t="t" r="r" b="b"/>
              <a:pathLst>
                <a:path w="468" h="829" extrusionOk="0">
                  <a:moveTo>
                    <a:pt x="58" y="828"/>
                  </a:moveTo>
                  <a:cubicBezTo>
                    <a:pt x="226" y="645"/>
                    <a:pt x="467" y="319"/>
                    <a:pt x="312" y="0"/>
                  </a:cubicBezTo>
                  <a:cubicBezTo>
                    <a:pt x="224" y="274"/>
                    <a:pt x="0" y="436"/>
                    <a:pt x="58" y="82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3" name="Google Shape;1953;p58"/>
            <p:cNvSpPr/>
            <p:nvPr/>
          </p:nvSpPr>
          <p:spPr>
            <a:xfrm>
              <a:off x="8572231" y="1139809"/>
              <a:ext cx="130921" cy="22750"/>
            </a:xfrm>
            <a:custGeom>
              <a:avLst/>
              <a:gdLst/>
              <a:ahLst/>
              <a:cxnLst/>
              <a:rect l="l" t="t" r="r" b="b"/>
              <a:pathLst>
                <a:path w="5467" h="950" extrusionOk="0">
                  <a:moveTo>
                    <a:pt x="13" y="537"/>
                  </a:moveTo>
                  <a:cubicBezTo>
                    <a:pt x="0" y="707"/>
                    <a:pt x="76" y="770"/>
                    <a:pt x="92" y="908"/>
                  </a:cubicBezTo>
                  <a:cubicBezTo>
                    <a:pt x="1420" y="949"/>
                    <a:pt x="3179" y="592"/>
                    <a:pt x="4475" y="466"/>
                  </a:cubicBezTo>
                  <a:cubicBezTo>
                    <a:pt x="4817" y="433"/>
                    <a:pt x="5466" y="598"/>
                    <a:pt x="5448" y="73"/>
                  </a:cubicBezTo>
                  <a:cubicBezTo>
                    <a:pt x="3771" y="1"/>
                    <a:pt x="1713" y="735"/>
                    <a:pt x="13" y="53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4" name="Google Shape;1954;p58"/>
            <p:cNvSpPr/>
            <p:nvPr/>
          </p:nvSpPr>
          <p:spPr>
            <a:xfrm>
              <a:off x="8293249" y="1182962"/>
              <a:ext cx="13530" cy="21625"/>
            </a:xfrm>
            <a:custGeom>
              <a:avLst/>
              <a:gdLst/>
              <a:ahLst/>
              <a:cxnLst/>
              <a:rect l="l" t="t" r="r" b="b"/>
              <a:pathLst>
                <a:path w="565" h="903" extrusionOk="0">
                  <a:moveTo>
                    <a:pt x="201" y="903"/>
                  </a:moveTo>
                  <a:cubicBezTo>
                    <a:pt x="271" y="640"/>
                    <a:pt x="564" y="356"/>
                    <a:pt x="363" y="1"/>
                  </a:cubicBezTo>
                  <a:cubicBezTo>
                    <a:pt x="293" y="264"/>
                    <a:pt x="1" y="547"/>
                    <a:pt x="201" y="90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5" name="Google Shape;1955;p58"/>
            <p:cNvSpPr/>
            <p:nvPr/>
          </p:nvSpPr>
          <p:spPr>
            <a:xfrm>
              <a:off x="8168293" y="1191319"/>
              <a:ext cx="93347" cy="82571"/>
            </a:xfrm>
            <a:custGeom>
              <a:avLst/>
              <a:gdLst/>
              <a:ahLst/>
              <a:cxnLst/>
              <a:rect l="l" t="t" r="r" b="b"/>
              <a:pathLst>
                <a:path w="3898" h="3448" extrusionOk="0">
                  <a:moveTo>
                    <a:pt x="0" y="342"/>
                  </a:moveTo>
                  <a:cubicBezTo>
                    <a:pt x="10" y="1409"/>
                    <a:pt x="430" y="2379"/>
                    <a:pt x="567" y="3448"/>
                  </a:cubicBezTo>
                  <a:cubicBezTo>
                    <a:pt x="1720" y="3364"/>
                    <a:pt x="2966" y="3165"/>
                    <a:pt x="3897" y="3027"/>
                  </a:cubicBezTo>
                  <a:cubicBezTo>
                    <a:pt x="3633" y="2131"/>
                    <a:pt x="3613" y="936"/>
                    <a:pt x="3381" y="0"/>
                  </a:cubicBezTo>
                  <a:cubicBezTo>
                    <a:pt x="2265" y="148"/>
                    <a:pt x="980" y="298"/>
                    <a:pt x="0" y="342"/>
                  </a:cubicBezTo>
                  <a:close/>
                  <a:moveTo>
                    <a:pt x="992" y="3067"/>
                  </a:moveTo>
                  <a:cubicBezTo>
                    <a:pt x="418" y="2745"/>
                    <a:pt x="629" y="1494"/>
                    <a:pt x="464" y="759"/>
                  </a:cubicBezTo>
                  <a:cubicBezTo>
                    <a:pt x="585" y="729"/>
                    <a:pt x="623" y="633"/>
                    <a:pt x="698" y="566"/>
                  </a:cubicBezTo>
                  <a:cubicBezTo>
                    <a:pt x="788" y="549"/>
                    <a:pt x="834" y="588"/>
                    <a:pt x="835" y="679"/>
                  </a:cubicBezTo>
                  <a:cubicBezTo>
                    <a:pt x="1198" y="499"/>
                    <a:pt x="1653" y="555"/>
                    <a:pt x="2084" y="510"/>
                  </a:cubicBezTo>
                  <a:cubicBezTo>
                    <a:pt x="2468" y="472"/>
                    <a:pt x="2876" y="306"/>
                    <a:pt x="3065" y="622"/>
                  </a:cubicBezTo>
                  <a:cubicBezTo>
                    <a:pt x="3332" y="1070"/>
                    <a:pt x="3229" y="2009"/>
                    <a:pt x="3396" y="2656"/>
                  </a:cubicBezTo>
                  <a:cubicBezTo>
                    <a:pt x="2955" y="2786"/>
                    <a:pt x="1442" y="3319"/>
                    <a:pt x="992" y="306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6" name="Google Shape;1956;p58"/>
            <p:cNvSpPr/>
            <p:nvPr/>
          </p:nvSpPr>
          <p:spPr>
            <a:xfrm>
              <a:off x="8295835" y="1199868"/>
              <a:ext cx="13866" cy="23636"/>
            </a:xfrm>
            <a:custGeom>
              <a:avLst/>
              <a:gdLst/>
              <a:ahLst/>
              <a:cxnLst/>
              <a:rect l="l" t="t" r="r" b="b"/>
              <a:pathLst>
                <a:path w="579" h="987" extrusionOk="0">
                  <a:moveTo>
                    <a:pt x="215" y="986"/>
                  </a:moveTo>
                  <a:cubicBezTo>
                    <a:pt x="319" y="726"/>
                    <a:pt x="579" y="390"/>
                    <a:pt x="368" y="0"/>
                  </a:cubicBezTo>
                  <a:cubicBezTo>
                    <a:pt x="287" y="280"/>
                    <a:pt x="1" y="593"/>
                    <a:pt x="215" y="98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7" name="Google Shape;1957;p58"/>
            <p:cNvSpPr/>
            <p:nvPr/>
          </p:nvSpPr>
          <p:spPr>
            <a:xfrm>
              <a:off x="8401321" y="1176472"/>
              <a:ext cx="158628" cy="28976"/>
            </a:xfrm>
            <a:custGeom>
              <a:avLst/>
              <a:gdLst/>
              <a:ahLst/>
              <a:cxnLst/>
              <a:rect l="l" t="t" r="r" b="b"/>
              <a:pathLst>
                <a:path w="6624" h="1210" extrusionOk="0">
                  <a:moveTo>
                    <a:pt x="6407" y="8"/>
                  </a:moveTo>
                  <a:cubicBezTo>
                    <a:pt x="5264" y="355"/>
                    <a:pt x="3794" y="587"/>
                    <a:pt x="2384" y="667"/>
                  </a:cubicBezTo>
                  <a:cubicBezTo>
                    <a:pt x="1552" y="714"/>
                    <a:pt x="714" y="749"/>
                    <a:pt x="0" y="865"/>
                  </a:cubicBezTo>
                  <a:cubicBezTo>
                    <a:pt x="599" y="1210"/>
                    <a:pt x="1610" y="1125"/>
                    <a:pt x="2551" y="1072"/>
                  </a:cubicBezTo>
                  <a:cubicBezTo>
                    <a:pt x="4032" y="987"/>
                    <a:pt x="4989" y="661"/>
                    <a:pt x="6061" y="339"/>
                  </a:cubicBezTo>
                  <a:cubicBezTo>
                    <a:pt x="6218" y="291"/>
                    <a:pt x="6623" y="324"/>
                    <a:pt x="6492" y="0"/>
                  </a:cubicBezTo>
                  <a:cubicBezTo>
                    <a:pt x="6463" y="2"/>
                    <a:pt x="6435" y="5"/>
                    <a:pt x="6407" y="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8" name="Google Shape;1958;p58"/>
            <p:cNvSpPr/>
            <p:nvPr/>
          </p:nvSpPr>
          <p:spPr>
            <a:xfrm>
              <a:off x="8684997" y="1164929"/>
              <a:ext cx="7328" cy="14440"/>
            </a:xfrm>
            <a:custGeom>
              <a:avLst/>
              <a:gdLst/>
              <a:ahLst/>
              <a:cxnLst/>
              <a:rect l="l" t="t" r="r" b="b"/>
              <a:pathLst>
                <a:path w="306" h="603" extrusionOk="0">
                  <a:moveTo>
                    <a:pt x="0" y="68"/>
                  </a:moveTo>
                  <a:cubicBezTo>
                    <a:pt x="103" y="176"/>
                    <a:pt x="27" y="505"/>
                    <a:pt x="138" y="602"/>
                  </a:cubicBezTo>
                  <a:cubicBezTo>
                    <a:pt x="166" y="409"/>
                    <a:pt x="306" y="140"/>
                    <a:pt x="247" y="1"/>
                  </a:cubicBezTo>
                  <a:cubicBezTo>
                    <a:pt x="149" y="10"/>
                    <a:pt x="131" y="85"/>
                    <a:pt x="0" y="6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9" name="Google Shape;1959;p58"/>
            <p:cNvSpPr/>
            <p:nvPr/>
          </p:nvSpPr>
          <p:spPr>
            <a:xfrm>
              <a:off x="8578098" y="1167061"/>
              <a:ext cx="113391" cy="92174"/>
            </a:xfrm>
            <a:custGeom>
              <a:avLst/>
              <a:gdLst/>
              <a:ahLst/>
              <a:cxnLst/>
              <a:rect l="l" t="t" r="r" b="b"/>
              <a:pathLst>
                <a:path w="4735" h="3849" extrusionOk="0">
                  <a:moveTo>
                    <a:pt x="20" y="638"/>
                  </a:moveTo>
                  <a:cubicBezTo>
                    <a:pt x="0" y="1510"/>
                    <a:pt x="260" y="2842"/>
                    <a:pt x="385" y="3849"/>
                  </a:cubicBezTo>
                  <a:cubicBezTo>
                    <a:pt x="1704" y="3774"/>
                    <a:pt x="3265" y="3811"/>
                    <a:pt x="4735" y="3494"/>
                  </a:cubicBezTo>
                  <a:cubicBezTo>
                    <a:pt x="4548" y="2362"/>
                    <a:pt x="4458" y="1112"/>
                    <a:pt x="4256" y="0"/>
                  </a:cubicBezTo>
                  <a:cubicBezTo>
                    <a:pt x="2878" y="250"/>
                    <a:pt x="1297" y="321"/>
                    <a:pt x="20" y="63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0" name="Google Shape;1960;p58"/>
            <p:cNvSpPr/>
            <p:nvPr/>
          </p:nvSpPr>
          <p:spPr>
            <a:xfrm>
              <a:off x="8222820" y="1214021"/>
              <a:ext cx="11567" cy="35538"/>
            </a:xfrm>
            <a:custGeom>
              <a:avLst/>
              <a:gdLst/>
              <a:ahLst/>
              <a:cxnLst/>
              <a:rect l="l" t="t" r="r" b="b"/>
              <a:pathLst>
                <a:path w="483" h="1484" extrusionOk="0">
                  <a:moveTo>
                    <a:pt x="0" y="1483"/>
                  </a:moveTo>
                  <a:cubicBezTo>
                    <a:pt x="314" y="1113"/>
                    <a:pt x="278" y="458"/>
                    <a:pt x="483" y="0"/>
                  </a:cubicBezTo>
                  <a:cubicBezTo>
                    <a:pt x="441" y="5"/>
                    <a:pt x="399" y="9"/>
                    <a:pt x="358" y="13"/>
                  </a:cubicBezTo>
                  <a:cubicBezTo>
                    <a:pt x="245" y="509"/>
                    <a:pt x="183" y="1045"/>
                    <a:pt x="0" y="148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1" name="Google Shape;1961;p58"/>
            <p:cNvSpPr/>
            <p:nvPr/>
          </p:nvSpPr>
          <p:spPr>
            <a:xfrm>
              <a:off x="8198969" y="1219337"/>
              <a:ext cx="7975" cy="11136"/>
            </a:xfrm>
            <a:custGeom>
              <a:avLst/>
              <a:gdLst/>
              <a:ahLst/>
              <a:cxnLst/>
              <a:rect l="l" t="t" r="r" b="b"/>
              <a:pathLst>
                <a:path w="333" h="465" extrusionOk="0">
                  <a:moveTo>
                    <a:pt x="110" y="1"/>
                  </a:moveTo>
                  <a:cubicBezTo>
                    <a:pt x="122" y="140"/>
                    <a:pt x="1" y="369"/>
                    <a:pt x="115" y="464"/>
                  </a:cubicBezTo>
                  <a:cubicBezTo>
                    <a:pt x="43" y="287"/>
                    <a:pt x="333" y="54"/>
                    <a:pt x="1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2" name="Google Shape;1962;p58"/>
            <p:cNvSpPr/>
            <p:nvPr/>
          </p:nvSpPr>
          <p:spPr>
            <a:xfrm>
              <a:off x="8208572" y="1218044"/>
              <a:ext cx="6035" cy="20739"/>
            </a:xfrm>
            <a:custGeom>
              <a:avLst/>
              <a:gdLst/>
              <a:ahLst/>
              <a:cxnLst/>
              <a:rect l="l" t="t" r="r" b="b"/>
              <a:pathLst>
                <a:path w="252" h="866" extrusionOk="0">
                  <a:moveTo>
                    <a:pt x="44" y="865"/>
                  </a:moveTo>
                  <a:cubicBezTo>
                    <a:pt x="105" y="570"/>
                    <a:pt x="183" y="289"/>
                    <a:pt x="252" y="0"/>
                  </a:cubicBezTo>
                  <a:cubicBezTo>
                    <a:pt x="1" y="115"/>
                    <a:pt x="34" y="664"/>
                    <a:pt x="44" y="86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3" name="Google Shape;1963;p58"/>
            <p:cNvSpPr/>
            <p:nvPr/>
          </p:nvSpPr>
          <p:spPr>
            <a:xfrm>
              <a:off x="8686793" y="1171611"/>
              <a:ext cx="12884" cy="27659"/>
            </a:xfrm>
            <a:custGeom>
              <a:avLst/>
              <a:gdLst/>
              <a:ahLst/>
              <a:cxnLst/>
              <a:rect l="l" t="t" r="r" b="b"/>
              <a:pathLst>
                <a:path w="538" h="1155" extrusionOk="0">
                  <a:moveTo>
                    <a:pt x="190" y="1154"/>
                  </a:moveTo>
                  <a:cubicBezTo>
                    <a:pt x="241" y="801"/>
                    <a:pt x="537" y="443"/>
                    <a:pt x="327" y="1"/>
                  </a:cubicBezTo>
                  <a:cubicBezTo>
                    <a:pt x="316" y="389"/>
                    <a:pt x="1" y="730"/>
                    <a:pt x="190" y="115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4" name="Google Shape;1964;p58"/>
            <p:cNvSpPr/>
            <p:nvPr/>
          </p:nvSpPr>
          <p:spPr>
            <a:xfrm>
              <a:off x="8361905" y="1206190"/>
              <a:ext cx="35442" cy="73543"/>
            </a:xfrm>
            <a:custGeom>
              <a:avLst/>
              <a:gdLst/>
              <a:ahLst/>
              <a:cxnLst/>
              <a:rect l="l" t="t" r="r" b="b"/>
              <a:pathLst>
                <a:path w="1480" h="3071" extrusionOk="0">
                  <a:moveTo>
                    <a:pt x="1234" y="130"/>
                  </a:moveTo>
                  <a:cubicBezTo>
                    <a:pt x="921" y="834"/>
                    <a:pt x="619" y="1681"/>
                    <a:pt x="322" y="2372"/>
                  </a:cubicBezTo>
                  <a:cubicBezTo>
                    <a:pt x="219" y="2610"/>
                    <a:pt x="1" y="2841"/>
                    <a:pt x="96" y="3070"/>
                  </a:cubicBezTo>
                  <a:cubicBezTo>
                    <a:pt x="367" y="2974"/>
                    <a:pt x="441" y="2630"/>
                    <a:pt x="535" y="2393"/>
                  </a:cubicBezTo>
                  <a:cubicBezTo>
                    <a:pt x="846" y="1597"/>
                    <a:pt x="1155" y="807"/>
                    <a:pt x="1480" y="62"/>
                  </a:cubicBezTo>
                  <a:cubicBezTo>
                    <a:pt x="1377" y="80"/>
                    <a:pt x="1344" y="11"/>
                    <a:pt x="1263" y="0"/>
                  </a:cubicBezTo>
                  <a:cubicBezTo>
                    <a:pt x="1266" y="54"/>
                    <a:pt x="1214" y="63"/>
                    <a:pt x="1234" y="13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5" name="Google Shape;1965;p58"/>
            <p:cNvSpPr/>
            <p:nvPr/>
          </p:nvSpPr>
          <p:spPr>
            <a:xfrm>
              <a:off x="8298972" y="1216751"/>
              <a:ext cx="13650" cy="27635"/>
            </a:xfrm>
            <a:custGeom>
              <a:avLst/>
              <a:gdLst/>
              <a:ahLst/>
              <a:cxnLst/>
              <a:rect l="l" t="t" r="r" b="b"/>
              <a:pathLst>
                <a:path w="570" h="1154" extrusionOk="0">
                  <a:moveTo>
                    <a:pt x="214" y="1153"/>
                  </a:moveTo>
                  <a:cubicBezTo>
                    <a:pt x="344" y="862"/>
                    <a:pt x="570" y="448"/>
                    <a:pt x="351" y="1"/>
                  </a:cubicBezTo>
                  <a:cubicBezTo>
                    <a:pt x="211" y="282"/>
                    <a:pt x="0" y="710"/>
                    <a:pt x="214" y="115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6" name="Google Shape;1966;p58"/>
            <p:cNvSpPr/>
            <p:nvPr/>
          </p:nvSpPr>
          <p:spPr>
            <a:xfrm>
              <a:off x="8414636" y="1193355"/>
              <a:ext cx="154916" cy="82739"/>
            </a:xfrm>
            <a:custGeom>
              <a:avLst/>
              <a:gdLst/>
              <a:ahLst/>
              <a:cxnLst/>
              <a:rect l="l" t="t" r="r" b="b"/>
              <a:pathLst>
                <a:path w="6469" h="3455" extrusionOk="0">
                  <a:moveTo>
                    <a:pt x="1" y="1074"/>
                  </a:moveTo>
                  <a:cubicBezTo>
                    <a:pt x="55" y="1881"/>
                    <a:pt x="211" y="2766"/>
                    <a:pt x="240" y="3454"/>
                  </a:cubicBezTo>
                  <a:cubicBezTo>
                    <a:pt x="2339" y="3328"/>
                    <a:pt x="4469" y="3433"/>
                    <a:pt x="6468" y="2909"/>
                  </a:cubicBezTo>
                  <a:cubicBezTo>
                    <a:pt x="6282" y="2019"/>
                    <a:pt x="6204" y="775"/>
                    <a:pt x="6048" y="1"/>
                  </a:cubicBezTo>
                  <a:cubicBezTo>
                    <a:pt x="4435" y="741"/>
                    <a:pt x="2081" y="1268"/>
                    <a:pt x="1" y="1074"/>
                  </a:cubicBezTo>
                  <a:close/>
                  <a:moveTo>
                    <a:pt x="2757" y="2062"/>
                  </a:moveTo>
                  <a:cubicBezTo>
                    <a:pt x="2992" y="1948"/>
                    <a:pt x="3337" y="2067"/>
                    <a:pt x="3337" y="2381"/>
                  </a:cubicBezTo>
                  <a:cubicBezTo>
                    <a:pt x="3339" y="3167"/>
                    <a:pt x="1997" y="2422"/>
                    <a:pt x="2757" y="206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7" name="Google Shape;1967;p58"/>
            <p:cNvSpPr/>
            <p:nvPr/>
          </p:nvSpPr>
          <p:spPr>
            <a:xfrm>
              <a:off x="8376201" y="1216512"/>
              <a:ext cx="24259" cy="62000"/>
            </a:xfrm>
            <a:custGeom>
              <a:avLst/>
              <a:gdLst/>
              <a:ahLst/>
              <a:cxnLst/>
              <a:rect l="l" t="t" r="r" b="b"/>
              <a:pathLst>
                <a:path w="1013" h="2589" extrusionOk="0">
                  <a:moveTo>
                    <a:pt x="962" y="3"/>
                  </a:moveTo>
                  <a:cubicBezTo>
                    <a:pt x="696" y="909"/>
                    <a:pt x="267" y="1682"/>
                    <a:pt x="0" y="2589"/>
                  </a:cubicBezTo>
                  <a:cubicBezTo>
                    <a:pt x="374" y="2330"/>
                    <a:pt x="400" y="1798"/>
                    <a:pt x="555" y="1394"/>
                  </a:cubicBezTo>
                  <a:cubicBezTo>
                    <a:pt x="720" y="959"/>
                    <a:pt x="922" y="535"/>
                    <a:pt x="1012" y="83"/>
                  </a:cubicBezTo>
                  <a:cubicBezTo>
                    <a:pt x="1000" y="52"/>
                    <a:pt x="1003" y="0"/>
                    <a:pt x="962" y="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8" name="Google Shape;1968;p58"/>
            <p:cNvSpPr/>
            <p:nvPr/>
          </p:nvSpPr>
          <p:spPr>
            <a:xfrm>
              <a:off x="8232543" y="1236100"/>
              <a:ext cx="5843" cy="13458"/>
            </a:xfrm>
            <a:custGeom>
              <a:avLst/>
              <a:gdLst/>
              <a:ahLst/>
              <a:cxnLst/>
              <a:rect l="l" t="t" r="r" b="b"/>
              <a:pathLst>
                <a:path w="244" h="562" extrusionOk="0">
                  <a:moveTo>
                    <a:pt x="16" y="561"/>
                  </a:moveTo>
                  <a:cubicBezTo>
                    <a:pt x="71" y="555"/>
                    <a:pt x="127" y="549"/>
                    <a:pt x="183" y="544"/>
                  </a:cubicBezTo>
                  <a:cubicBezTo>
                    <a:pt x="243" y="451"/>
                    <a:pt x="206" y="80"/>
                    <a:pt x="128" y="1"/>
                  </a:cubicBezTo>
                  <a:cubicBezTo>
                    <a:pt x="122" y="213"/>
                    <a:pt x="1" y="332"/>
                    <a:pt x="16" y="5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9" name="Google Shape;1969;p58"/>
            <p:cNvSpPr/>
            <p:nvPr/>
          </p:nvSpPr>
          <p:spPr>
            <a:xfrm>
              <a:off x="8687871" y="1190625"/>
              <a:ext cx="14847" cy="22511"/>
            </a:xfrm>
            <a:custGeom>
              <a:avLst/>
              <a:gdLst/>
              <a:ahLst/>
              <a:cxnLst/>
              <a:rect l="l" t="t" r="r" b="b"/>
              <a:pathLst>
                <a:path w="620" h="940" extrusionOk="0">
                  <a:moveTo>
                    <a:pt x="246" y="939"/>
                  </a:moveTo>
                  <a:cubicBezTo>
                    <a:pt x="269" y="632"/>
                    <a:pt x="620" y="300"/>
                    <a:pt x="362" y="0"/>
                  </a:cubicBezTo>
                  <a:cubicBezTo>
                    <a:pt x="357" y="324"/>
                    <a:pt x="1" y="654"/>
                    <a:pt x="246" y="93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0" name="Google Shape;1970;p58"/>
            <p:cNvSpPr/>
            <p:nvPr/>
          </p:nvSpPr>
          <p:spPr>
            <a:xfrm>
              <a:off x="8690409" y="1203532"/>
              <a:ext cx="14704" cy="22606"/>
            </a:xfrm>
            <a:custGeom>
              <a:avLst/>
              <a:gdLst/>
              <a:ahLst/>
              <a:cxnLst/>
              <a:rect l="l" t="t" r="r" b="b"/>
              <a:pathLst>
                <a:path w="614" h="944" extrusionOk="0">
                  <a:moveTo>
                    <a:pt x="194" y="943"/>
                  </a:moveTo>
                  <a:cubicBezTo>
                    <a:pt x="194" y="626"/>
                    <a:pt x="614" y="281"/>
                    <a:pt x="352" y="0"/>
                  </a:cubicBezTo>
                  <a:cubicBezTo>
                    <a:pt x="371" y="348"/>
                    <a:pt x="1" y="581"/>
                    <a:pt x="194" y="9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1" name="Google Shape;1971;p58"/>
            <p:cNvSpPr/>
            <p:nvPr/>
          </p:nvSpPr>
          <p:spPr>
            <a:xfrm>
              <a:off x="8387073" y="1235669"/>
              <a:ext cx="18847" cy="41597"/>
            </a:xfrm>
            <a:custGeom>
              <a:avLst/>
              <a:gdLst/>
              <a:ahLst/>
              <a:cxnLst/>
              <a:rect l="l" t="t" r="r" b="b"/>
              <a:pathLst>
                <a:path w="787" h="1737" extrusionOk="0">
                  <a:moveTo>
                    <a:pt x="1" y="1700"/>
                  </a:moveTo>
                  <a:cubicBezTo>
                    <a:pt x="292" y="1736"/>
                    <a:pt x="278" y="1402"/>
                    <a:pt x="368" y="1157"/>
                  </a:cubicBezTo>
                  <a:cubicBezTo>
                    <a:pt x="501" y="793"/>
                    <a:pt x="786" y="482"/>
                    <a:pt x="547" y="0"/>
                  </a:cubicBezTo>
                  <a:cubicBezTo>
                    <a:pt x="401" y="597"/>
                    <a:pt x="182" y="1133"/>
                    <a:pt x="1" y="170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2" name="Google Shape;1972;p58"/>
            <p:cNvSpPr/>
            <p:nvPr/>
          </p:nvSpPr>
          <p:spPr>
            <a:xfrm>
              <a:off x="8692229" y="1217422"/>
              <a:ext cx="13818" cy="25720"/>
            </a:xfrm>
            <a:custGeom>
              <a:avLst/>
              <a:gdLst/>
              <a:ahLst/>
              <a:cxnLst/>
              <a:rect l="l" t="t" r="r" b="b"/>
              <a:pathLst>
                <a:path w="577" h="1074" extrusionOk="0">
                  <a:moveTo>
                    <a:pt x="189" y="1073"/>
                  </a:moveTo>
                  <a:cubicBezTo>
                    <a:pt x="188" y="688"/>
                    <a:pt x="577" y="419"/>
                    <a:pt x="376" y="0"/>
                  </a:cubicBezTo>
                  <a:cubicBezTo>
                    <a:pt x="372" y="380"/>
                    <a:pt x="1" y="664"/>
                    <a:pt x="189" y="10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3" name="Google Shape;1973;p58"/>
            <p:cNvSpPr/>
            <p:nvPr/>
          </p:nvSpPr>
          <p:spPr>
            <a:xfrm>
              <a:off x="7880283" y="1305451"/>
              <a:ext cx="5532" cy="27133"/>
            </a:xfrm>
            <a:custGeom>
              <a:avLst/>
              <a:gdLst/>
              <a:ahLst/>
              <a:cxnLst/>
              <a:rect l="l" t="t" r="r" b="b"/>
              <a:pathLst>
                <a:path w="231" h="1133" extrusionOk="0">
                  <a:moveTo>
                    <a:pt x="0" y="1"/>
                  </a:moveTo>
                  <a:lnTo>
                    <a:pt x="0" y="1132"/>
                  </a:lnTo>
                  <a:cubicBezTo>
                    <a:pt x="77" y="1124"/>
                    <a:pt x="154" y="1117"/>
                    <a:pt x="231" y="1109"/>
                  </a:cubicBezTo>
                  <a:cubicBezTo>
                    <a:pt x="183" y="702"/>
                    <a:pt x="104" y="336"/>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4" name="Google Shape;1974;p58"/>
            <p:cNvSpPr/>
            <p:nvPr/>
          </p:nvSpPr>
          <p:spPr>
            <a:xfrm>
              <a:off x="7910983" y="1293933"/>
              <a:ext cx="208343" cy="37550"/>
            </a:xfrm>
            <a:custGeom>
              <a:avLst/>
              <a:gdLst/>
              <a:ahLst/>
              <a:cxnLst/>
              <a:rect l="l" t="t" r="r" b="b"/>
              <a:pathLst>
                <a:path w="8700" h="1568" extrusionOk="0">
                  <a:moveTo>
                    <a:pt x="7564" y="46"/>
                  </a:moveTo>
                  <a:cubicBezTo>
                    <a:pt x="7313" y="91"/>
                    <a:pt x="7095" y="502"/>
                    <a:pt x="6813" y="543"/>
                  </a:cubicBezTo>
                  <a:cubicBezTo>
                    <a:pt x="6374" y="610"/>
                    <a:pt x="5856" y="94"/>
                    <a:pt x="5385" y="182"/>
                  </a:cubicBezTo>
                  <a:cubicBezTo>
                    <a:pt x="5126" y="229"/>
                    <a:pt x="4901" y="570"/>
                    <a:pt x="4672" y="633"/>
                  </a:cubicBezTo>
                  <a:cubicBezTo>
                    <a:pt x="4108" y="786"/>
                    <a:pt x="3631" y="279"/>
                    <a:pt x="3168" y="363"/>
                  </a:cubicBezTo>
                  <a:cubicBezTo>
                    <a:pt x="2838" y="422"/>
                    <a:pt x="2617" y="823"/>
                    <a:pt x="2292" y="873"/>
                  </a:cubicBezTo>
                  <a:cubicBezTo>
                    <a:pt x="1743" y="956"/>
                    <a:pt x="1458" y="442"/>
                    <a:pt x="1064" y="407"/>
                  </a:cubicBezTo>
                  <a:cubicBezTo>
                    <a:pt x="341" y="341"/>
                    <a:pt x="33" y="942"/>
                    <a:pt x="1" y="1568"/>
                  </a:cubicBezTo>
                  <a:cubicBezTo>
                    <a:pt x="2537" y="1174"/>
                    <a:pt x="5811" y="1396"/>
                    <a:pt x="8262" y="693"/>
                  </a:cubicBezTo>
                  <a:cubicBezTo>
                    <a:pt x="8386" y="657"/>
                    <a:pt x="8666" y="610"/>
                    <a:pt x="8700" y="438"/>
                  </a:cubicBezTo>
                  <a:cubicBezTo>
                    <a:pt x="8579" y="272"/>
                    <a:pt x="8366" y="264"/>
                    <a:pt x="8169" y="196"/>
                  </a:cubicBezTo>
                  <a:cubicBezTo>
                    <a:pt x="7979" y="129"/>
                    <a:pt x="7815" y="1"/>
                    <a:pt x="7564" y="4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5" name="Google Shape;1975;p58"/>
            <p:cNvSpPr/>
            <p:nvPr/>
          </p:nvSpPr>
          <p:spPr>
            <a:xfrm>
              <a:off x="8398998" y="1263664"/>
              <a:ext cx="6298" cy="9220"/>
            </a:xfrm>
            <a:custGeom>
              <a:avLst/>
              <a:gdLst/>
              <a:ahLst/>
              <a:cxnLst/>
              <a:rect l="l" t="t" r="r" b="b"/>
              <a:pathLst>
                <a:path w="263" h="385" extrusionOk="0">
                  <a:moveTo>
                    <a:pt x="166" y="1"/>
                  </a:moveTo>
                  <a:cubicBezTo>
                    <a:pt x="170" y="120"/>
                    <a:pt x="1" y="296"/>
                    <a:pt x="121" y="384"/>
                  </a:cubicBezTo>
                  <a:cubicBezTo>
                    <a:pt x="123" y="335"/>
                    <a:pt x="183" y="333"/>
                    <a:pt x="242" y="330"/>
                  </a:cubicBezTo>
                  <a:cubicBezTo>
                    <a:pt x="206" y="233"/>
                    <a:pt x="263" y="22"/>
                    <a:pt x="1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6" name="Google Shape;1976;p58"/>
            <p:cNvSpPr/>
            <p:nvPr/>
          </p:nvSpPr>
          <p:spPr>
            <a:xfrm>
              <a:off x="8699485" y="1234304"/>
              <a:ext cx="7831" cy="15614"/>
            </a:xfrm>
            <a:custGeom>
              <a:avLst/>
              <a:gdLst/>
              <a:ahLst/>
              <a:cxnLst/>
              <a:rect l="l" t="t" r="r" b="b"/>
              <a:pathLst>
                <a:path w="327" h="652" extrusionOk="0">
                  <a:moveTo>
                    <a:pt x="0" y="652"/>
                  </a:moveTo>
                  <a:cubicBezTo>
                    <a:pt x="83" y="644"/>
                    <a:pt x="167" y="634"/>
                    <a:pt x="250" y="626"/>
                  </a:cubicBezTo>
                  <a:cubicBezTo>
                    <a:pt x="295" y="420"/>
                    <a:pt x="326" y="172"/>
                    <a:pt x="187" y="1"/>
                  </a:cubicBezTo>
                  <a:cubicBezTo>
                    <a:pt x="167" y="253"/>
                    <a:pt x="66" y="438"/>
                    <a:pt x="0" y="65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7" name="Google Shape;1977;p58"/>
            <p:cNvSpPr/>
            <p:nvPr/>
          </p:nvSpPr>
          <p:spPr>
            <a:xfrm>
              <a:off x="8339107" y="1291299"/>
              <a:ext cx="11878" cy="6825"/>
            </a:xfrm>
            <a:custGeom>
              <a:avLst/>
              <a:gdLst/>
              <a:ahLst/>
              <a:cxnLst/>
              <a:rect l="l" t="t" r="r" b="b"/>
              <a:pathLst>
                <a:path w="496" h="285" extrusionOk="0">
                  <a:moveTo>
                    <a:pt x="468" y="38"/>
                  </a:moveTo>
                  <a:cubicBezTo>
                    <a:pt x="275" y="72"/>
                    <a:pt x="136" y="39"/>
                    <a:pt x="0" y="1"/>
                  </a:cubicBezTo>
                  <a:cubicBezTo>
                    <a:pt x="10" y="130"/>
                    <a:pt x="71" y="195"/>
                    <a:pt x="114" y="284"/>
                  </a:cubicBezTo>
                  <a:cubicBezTo>
                    <a:pt x="225" y="273"/>
                    <a:pt x="336" y="262"/>
                    <a:pt x="448" y="251"/>
                  </a:cubicBezTo>
                  <a:cubicBezTo>
                    <a:pt x="402" y="136"/>
                    <a:pt x="495" y="136"/>
                    <a:pt x="468" y="3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8" name="Google Shape;1978;p58"/>
            <p:cNvSpPr/>
            <p:nvPr/>
          </p:nvSpPr>
          <p:spPr>
            <a:xfrm>
              <a:off x="8393658" y="1284641"/>
              <a:ext cx="13866" cy="7256"/>
            </a:xfrm>
            <a:custGeom>
              <a:avLst/>
              <a:gdLst/>
              <a:ahLst/>
              <a:cxnLst/>
              <a:rect l="l" t="t" r="r" b="b"/>
              <a:pathLst>
                <a:path w="579" h="303" extrusionOk="0">
                  <a:moveTo>
                    <a:pt x="478" y="1"/>
                  </a:moveTo>
                  <a:cubicBezTo>
                    <a:pt x="366" y="141"/>
                    <a:pt x="0" y="71"/>
                    <a:pt x="2" y="302"/>
                  </a:cubicBezTo>
                  <a:cubicBezTo>
                    <a:pt x="228" y="282"/>
                    <a:pt x="376" y="198"/>
                    <a:pt x="578" y="159"/>
                  </a:cubicBezTo>
                  <a:cubicBezTo>
                    <a:pt x="565" y="82"/>
                    <a:pt x="536" y="23"/>
                    <a:pt x="4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9" name="Google Shape;1979;p58"/>
            <p:cNvSpPr/>
            <p:nvPr/>
          </p:nvSpPr>
          <p:spPr>
            <a:xfrm>
              <a:off x="8355798" y="1291658"/>
              <a:ext cx="7735" cy="6226"/>
            </a:xfrm>
            <a:custGeom>
              <a:avLst/>
              <a:gdLst/>
              <a:ahLst/>
              <a:cxnLst/>
              <a:rect l="l" t="t" r="r" b="b"/>
              <a:pathLst>
                <a:path w="323" h="260" extrusionOk="0">
                  <a:moveTo>
                    <a:pt x="6" y="253"/>
                  </a:moveTo>
                  <a:cubicBezTo>
                    <a:pt x="202" y="259"/>
                    <a:pt x="323" y="206"/>
                    <a:pt x="276" y="14"/>
                  </a:cubicBezTo>
                  <a:cubicBezTo>
                    <a:pt x="71" y="0"/>
                    <a:pt x="1" y="95"/>
                    <a:pt x="6" y="25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0" name="Google Shape;1980;p58"/>
            <p:cNvSpPr/>
            <p:nvPr/>
          </p:nvSpPr>
          <p:spPr>
            <a:xfrm>
              <a:off x="8368442" y="1291538"/>
              <a:ext cx="6083" cy="5364"/>
            </a:xfrm>
            <a:custGeom>
              <a:avLst/>
              <a:gdLst/>
              <a:ahLst/>
              <a:cxnLst/>
              <a:rect l="l" t="t" r="r" b="b"/>
              <a:pathLst>
                <a:path w="254" h="224" extrusionOk="0">
                  <a:moveTo>
                    <a:pt x="20" y="202"/>
                  </a:moveTo>
                  <a:cubicBezTo>
                    <a:pt x="201" y="223"/>
                    <a:pt x="223" y="113"/>
                    <a:pt x="253" y="10"/>
                  </a:cubicBezTo>
                  <a:cubicBezTo>
                    <a:pt x="85" y="1"/>
                    <a:pt x="0" y="59"/>
                    <a:pt x="20" y="20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1" name="Google Shape;1981;p58"/>
            <p:cNvSpPr/>
            <p:nvPr/>
          </p:nvSpPr>
          <p:spPr>
            <a:xfrm>
              <a:off x="8380272" y="1290556"/>
              <a:ext cx="8166" cy="5460"/>
            </a:xfrm>
            <a:custGeom>
              <a:avLst/>
              <a:gdLst/>
              <a:ahLst/>
              <a:cxnLst/>
              <a:rect l="l" t="t" r="r" b="b"/>
              <a:pathLst>
                <a:path w="341" h="228" extrusionOk="0">
                  <a:moveTo>
                    <a:pt x="14" y="68"/>
                  </a:moveTo>
                  <a:cubicBezTo>
                    <a:pt x="1" y="227"/>
                    <a:pt x="340" y="138"/>
                    <a:pt x="261" y="1"/>
                  </a:cubicBezTo>
                  <a:cubicBezTo>
                    <a:pt x="157" y="6"/>
                    <a:pt x="59" y="15"/>
                    <a:pt x="14" y="6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2" name="Google Shape;1982;p58"/>
            <p:cNvSpPr/>
            <p:nvPr/>
          </p:nvSpPr>
          <p:spPr>
            <a:xfrm>
              <a:off x="8593640" y="1261389"/>
              <a:ext cx="122156" cy="21625"/>
            </a:xfrm>
            <a:custGeom>
              <a:avLst/>
              <a:gdLst/>
              <a:ahLst/>
              <a:cxnLst/>
              <a:rect l="l" t="t" r="r" b="b"/>
              <a:pathLst>
                <a:path w="5101" h="903" extrusionOk="0">
                  <a:moveTo>
                    <a:pt x="120" y="377"/>
                  </a:moveTo>
                  <a:cubicBezTo>
                    <a:pt x="55" y="463"/>
                    <a:pt x="0" y="559"/>
                    <a:pt x="29" y="723"/>
                  </a:cubicBezTo>
                  <a:cubicBezTo>
                    <a:pt x="1602" y="902"/>
                    <a:pt x="3728" y="467"/>
                    <a:pt x="5101" y="0"/>
                  </a:cubicBezTo>
                  <a:cubicBezTo>
                    <a:pt x="3528" y="294"/>
                    <a:pt x="1578" y="505"/>
                    <a:pt x="120" y="37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3" name="Google Shape;1983;p58"/>
            <p:cNvSpPr/>
            <p:nvPr/>
          </p:nvSpPr>
          <p:spPr>
            <a:xfrm>
              <a:off x="7905834" y="1320897"/>
              <a:ext cx="211887" cy="43608"/>
            </a:xfrm>
            <a:custGeom>
              <a:avLst/>
              <a:gdLst/>
              <a:ahLst/>
              <a:cxnLst/>
              <a:rect l="l" t="t" r="r" b="b"/>
              <a:pathLst>
                <a:path w="8848" h="1821" extrusionOk="0">
                  <a:moveTo>
                    <a:pt x="8773" y="1"/>
                  </a:moveTo>
                  <a:cubicBezTo>
                    <a:pt x="6744" y="584"/>
                    <a:pt x="3168" y="753"/>
                    <a:pt x="850" y="884"/>
                  </a:cubicBezTo>
                  <a:cubicBezTo>
                    <a:pt x="478" y="905"/>
                    <a:pt x="1" y="760"/>
                    <a:pt x="8" y="1307"/>
                  </a:cubicBezTo>
                  <a:cubicBezTo>
                    <a:pt x="2420" y="1317"/>
                    <a:pt x="5348" y="531"/>
                    <a:pt x="7850" y="473"/>
                  </a:cubicBezTo>
                  <a:cubicBezTo>
                    <a:pt x="6764" y="811"/>
                    <a:pt x="5385" y="845"/>
                    <a:pt x="4032" y="1069"/>
                  </a:cubicBezTo>
                  <a:cubicBezTo>
                    <a:pt x="2632" y="1300"/>
                    <a:pt x="1296" y="1592"/>
                    <a:pt x="117" y="1549"/>
                  </a:cubicBezTo>
                  <a:cubicBezTo>
                    <a:pt x="250" y="1820"/>
                    <a:pt x="638" y="1629"/>
                    <a:pt x="839" y="1602"/>
                  </a:cubicBezTo>
                  <a:cubicBezTo>
                    <a:pt x="1796" y="1476"/>
                    <a:pt x="2682" y="1416"/>
                    <a:pt x="3635" y="1320"/>
                  </a:cubicBezTo>
                  <a:cubicBezTo>
                    <a:pt x="4911" y="1192"/>
                    <a:pt x="6223" y="1240"/>
                    <a:pt x="7276" y="1037"/>
                  </a:cubicBezTo>
                  <a:cubicBezTo>
                    <a:pt x="7862" y="923"/>
                    <a:pt x="8847" y="779"/>
                    <a:pt x="8819" y="38"/>
                  </a:cubicBezTo>
                  <a:cubicBezTo>
                    <a:pt x="8794" y="38"/>
                    <a:pt x="8769" y="37"/>
                    <a:pt x="87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4" name="Google Shape;1984;p58"/>
            <p:cNvSpPr/>
            <p:nvPr/>
          </p:nvSpPr>
          <p:spPr>
            <a:xfrm>
              <a:off x="8413486" y="1280091"/>
              <a:ext cx="156784" cy="19685"/>
            </a:xfrm>
            <a:custGeom>
              <a:avLst/>
              <a:gdLst/>
              <a:ahLst/>
              <a:cxnLst/>
              <a:rect l="l" t="t" r="r" b="b"/>
              <a:pathLst>
                <a:path w="6547" h="822" extrusionOk="0">
                  <a:moveTo>
                    <a:pt x="0" y="746"/>
                  </a:moveTo>
                  <a:cubicBezTo>
                    <a:pt x="1603" y="785"/>
                    <a:pt x="3373" y="618"/>
                    <a:pt x="5081" y="528"/>
                  </a:cubicBezTo>
                  <a:cubicBezTo>
                    <a:pt x="4891" y="551"/>
                    <a:pt x="4549" y="706"/>
                    <a:pt x="4346" y="771"/>
                  </a:cubicBezTo>
                  <a:cubicBezTo>
                    <a:pt x="4345" y="772"/>
                    <a:pt x="4011" y="821"/>
                    <a:pt x="4267" y="821"/>
                  </a:cubicBezTo>
                  <a:cubicBezTo>
                    <a:pt x="5087" y="597"/>
                    <a:pt x="6114" y="543"/>
                    <a:pt x="6546" y="1"/>
                  </a:cubicBezTo>
                  <a:cubicBezTo>
                    <a:pt x="4552" y="521"/>
                    <a:pt x="2003" y="551"/>
                    <a:pt x="71" y="613"/>
                  </a:cubicBezTo>
                  <a:cubicBezTo>
                    <a:pt x="68" y="673"/>
                    <a:pt x="11" y="690"/>
                    <a:pt x="0" y="74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5" name="Google Shape;1985;p58"/>
            <p:cNvSpPr/>
            <p:nvPr/>
          </p:nvSpPr>
          <p:spPr>
            <a:xfrm>
              <a:off x="8134121" y="1307343"/>
              <a:ext cx="186455" cy="37382"/>
            </a:xfrm>
            <a:custGeom>
              <a:avLst/>
              <a:gdLst/>
              <a:ahLst/>
              <a:cxnLst/>
              <a:rect l="l" t="t" r="r" b="b"/>
              <a:pathLst>
                <a:path w="7786" h="1561" extrusionOk="0">
                  <a:moveTo>
                    <a:pt x="1" y="996"/>
                  </a:moveTo>
                  <a:cubicBezTo>
                    <a:pt x="149" y="1079"/>
                    <a:pt x="144" y="1351"/>
                    <a:pt x="334" y="1383"/>
                  </a:cubicBezTo>
                  <a:cubicBezTo>
                    <a:pt x="2501" y="1560"/>
                    <a:pt x="5176" y="986"/>
                    <a:pt x="6988" y="459"/>
                  </a:cubicBezTo>
                  <a:cubicBezTo>
                    <a:pt x="7264" y="380"/>
                    <a:pt x="7743" y="343"/>
                    <a:pt x="7785" y="0"/>
                  </a:cubicBezTo>
                  <a:cubicBezTo>
                    <a:pt x="7743" y="4"/>
                    <a:pt x="7702" y="8"/>
                    <a:pt x="7660" y="12"/>
                  </a:cubicBezTo>
                  <a:cubicBezTo>
                    <a:pt x="5398" y="638"/>
                    <a:pt x="2390" y="932"/>
                    <a:pt x="1" y="99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6" name="Google Shape;1986;p58"/>
            <p:cNvSpPr/>
            <p:nvPr/>
          </p:nvSpPr>
          <p:spPr>
            <a:xfrm>
              <a:off x="8387121" y="1300039"/>
              <a:ext cx="15494" cy="7639"/>
            </a:xfrm>
            <a:custGeom>
              <a:avLst/>
              <a:gdLst/>
              <a:ahLst/>
              <a:cxnLst/>
              <a:rect l="l" t="t" r="r" b="b"/>
              <a:pathLst>
                <a:path w="647" h="319" extrusionOk="0">
                  <a:moveTo>
                    <a:pt x="5" y="319"/>
                  </a:moveTo>
                  <a:cubicBezTo>
                    <a:pt x="272" y="257"/>
                    <a:pt x="490" y="154"/>
                    <a:pt x="647" y="1"/>
                  </a:cubicBezTo>
                  <a:cubicBezTo>
                    <a:pt x="398" y="78"/>
                    <a:pt x="1" y="35"/>
                    <a:pt x="5" y="31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7" name="Google Shape;1987;p58"/>
            <p:cNvSpPr/>
            <p:nvPr/>
          </p:nvSpPr>
          <p:spPr>
            <a:xfrm>
              <a:off x="7880283" y="1353202"/>
              <a:ext cx="10130" cy="12788"/>
            </a:xfrm>
            <a:custGeom>
              <a:avLst/>
              <a:gdLst/>
              <a:ahLst/>
              <a:cxnLst/>
              <a:rect l="l" t="t" r="r" b="b"/>
              <a:pathLst>
                <a:path w="423" h="534" extrusionOk="0">
                  <a:moveTo>
                    <a:pt x="236" y="0"/>
                  </a:moveTo>
                  <a:cubicBezTo>
                    <a:pt x="160" y="18"/>
                    <a:pt x="78" y="34"/>
                    <a:pt x="0" y="51"/>
                  </a:cubicBezTo>
                  <a:lnTo>
                    <a:pt x="0" y="534"/>
                  </a:lnTo>
                  <a:cubicBezTo>
                    <a:pt x="39" y="529"/>
                    <a:pt x="80" y="521"/>
                    <a:pt x="119" y="517"/>
                  </a:cubicBezTo>
                  <a:cubicBezTo>
                    <a:pt x="153" y="381"/>
                    <a:pt x="423" y="66"/>
                    <a:pt x="236" y="0"/>
                  </a:cubicBezTo>
                  <a:close/>
                </a:path>
              </a:pathLst>
            </a:custGeom>
            <a:solidFill>
              <a:srgbClr val="AFD0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8" name="Google Shape;1988;p58"/>
            <p:cNvSpPr/>
            <p:nvPr/>
          </p:nvSpPr>
          <p:spPr>
            <a:xfrm>
              <a:off x="8350266" y="1304230"/>
              <a:ext cx="8597" cy="7088"/>
            </a:xfrm>
            <a:custGeom>
              <a:avLst/>
              <a:gdLst/>
              <a:ahLst/>
              <a:cxnLst/>
              <a:rect l="l" t="t" r="r" b="b"/>
              <a:pathLst>
                <a:path w="359" h="296" extrusionOk="0">
                  <a:moveTo>
                    <a:pt x="40" y="296"/>
                  </a:moveTo>
                  <a:cubicBezTo>
                    <a:pt x="138" y="285"/>
                    <a:pt x="236" y="276"/>
                    <a:pt x="334" y="266"/>
                  </a:cubicBezTo>
                  <a:cubicBezTo>
                    <a:pt x="322" y="194"/>
                    <a:pt x="329" y="135"/>
                    <a:pt x="358" y="94"/>
                  </a:cubicBezTo>
                  <a:cubicBezTo>
                    <a:pt x="208" y="1"/>
                    <a:pt x="0" y="115"/>
                    <a:pt x="40" y="29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9" name="Google Shape;1989;p58"/>
            <p:cNvSpPr/>
            <p:nvPr/>
          </p:nvSpPr>
          <p:spPr>
            <a:xfrm>
              <a:off x="8363222" y="1305020"/>
              <a:ext cx="6753" cy="6418"/>
            </a:xfrm>
            <a:custGeom>
              <a:avLst/>
              <a:gdLst/>
              <a:ahLst/>
              <a:cxnLst/>
              <a:rect l="l" t="t" r="r" b="b"/>
              <a:pathLst>
                <a:path w="282" h="268" extrusionOk="0">
                  <a:moveTo>
                    <a:pt x="4" y="253"/>
                  </a:moveTo>
                  <a:cubicBezTo>
                    <a:pt x="210" y="268"/>
                    <a:pt x="281" y="172"/>
                    <a:pt x="276" y="15"/>
                  </a:cubicBezTo>
                  <a:cubicBezTo>
                    <a:pt x="71" y="0"/>
                    <a:pt x="0" y="97"/>
                    <a:pt x="4" y="25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0" name="Google Shape;1990;p58"/>
            <p:cNvSpPr/>
            <p:nvPr/>
          </p:nvSpPr>
          <p:spPr>
            <a:xfrm>
              <a:off x="8374333" y="1303655"/>
              <a:ext cx="8501" cy="6346"/>
            </a:xfrm>
            <a:custGeom>
              <a:avLst/>
              <a:gdLst/>
              <a:ahLst/>
              <a:cxnLst/>
              <a:rect l="l" t="t" r="r" b="b"/>
              <a:pathLst>
                <a:path w="355" h="265" extrusionOk="0">
                  <a:moveTo>
                    <a:pt x="0" y="264"/>
                  </a:moveTo>
                  <a:cubicBezTo>
                    <a:pt x="98" y="254"/>
                    <a:pt x="194" y="245"/>
                    <a:pt x="292" y="234"/>
                  </a:cubicBezTo>
                  <a:cubicBezTo>
                    <a:pt x="329" y="176"/>
                    <a:pt x="318" y="77"/>
                    <a:pt x="355" y="17"/>
                  </a:cubicBezTo>
                  <a:cubicBezTo>
                    <a:pt x="116" y="1"/>
                    <a:pt x="30" y="110"/>
                    <a:pt x="0" y="26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1" name="Google Shape;1991;p58"/>
            <p:cNvSpPr/>
            <p:nvPr/>
          </p:nvSpPr>
          <p:spPr>
            <a:xfrm>
              <a:off x="8415833" y="1300399"/>
              <a:ext cx="91001" cy="10010"/>
            </a:xfrm>
            <a:custGeom>
              <a:avLst/>
              <a:gdLst/>
              <a:ahLst/>
              <a:cxnLst/>
              <a:rect l="l" t="t" r="r" b="b"/>
              <a:pathLst>
                <a:path w="3800" h="418" extrusionOk="0">
                  <a:moveTo>
                    <a:pt x="3710" y="20"/>
                  </a:moveTo>
                  <a:cubicBezTo>
                    <a:pt x="2426" y="123"/>
                    <a:pt x="1208" y="145"/>
                    <a:pt x="49" y="94"/>
                  </a:cubicBezTo>
                  <a:cubicBezTo>
                    <a:pt x="24" y="99"/>
                    <a:pt x="1" y="105"/>
                    <a:pt x="11" y="140"/>
                  </a:cubicBezTo>
                  <a:cubicBezTo>
                    <a:pt x="1010" y="418"/>
                    <a:pt x="2437" y="172"/>
                    <a:pt x="3756" y="58"/>
                  </a:cubicBezTo>
                  <a:cubicBezTo>
                    <a:pt x="3800" y="51"/>
                    <a:pt x="3783" y="0"/>
                    <a:pt x="3710" y="2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2" name="Google Shape;1992;p58"/>
            <p:cNvSpPr/>
            <p:nvPr/>
          </p:nvSpPr>
          <p:spPr>
            <a:xfrm>
              <a:off x="8418396" y="387533"/>
              <a:ext cx="47081" cy="74141"/>
            </a:xfrm>
            <a:custGeom>
              <a:avLst/>
              <a:gdLst/>
              <a:ahLst/>
              <a:cxnLst/>
              <a:rect l="l" t="t" r="r" b="b"/>
              <a:pathLst>
                <a:path w="1966" h="3096" extrusionOk="0">
                  <a:moveTo>
                    <a:pt x="1" y="342"/>
                  </a:moveTo>
                  <a:cubicBezTo>
                    <a:pt x="728" y="1172"/>
                    <a:pt x="1228" y="2278"/>
                    <a:pt x="1965" y="3096"/>
                  </a:cubicBezTo>
                  <a:cubicBezTo>
                    <a:pt x="1534" y="2183"/>
                    <a:pt x="715" y="938"/>
                    <a:pt x="50" y="0"/>
                  </a:cubicBezTo>
                  <a:cubicBezTo>
                    <a:pt x="53" y="130"/>
                    <a:pt x="32" y="240"/>
                    <a:pt x="1" y="34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3" name="Google Shape;1993;p58"/>
            <p:cNvSpPr/>
            <p:nvPr/>
          </p:nvSpPr>
          <p:spPr>
            <a:xfrm>
              <a:off x="8463464" y="387533"/>
              <a:ext cx="47679" cy="66502"/>
            </a:xfrm>
            <a:custGeom>
              <a:avLst/>
              <a:gdLst/>
              <a:ahLst/>
              <a:cxnLst/>
              <a:rect l="l" t="t" r="r" b="b"/>
              <a:pathLst>
                <a:path w="1991" h="2777" extrusionOk="0">
                  <a:moveTo>
                    <a:pt x="1" y="194"/>
                  </a:moveTo>
                  <a:cubicBezTo>
                    <a:pt x="632" y="1094"/>
                    <a:pt x="1319" y="1925"/>
                    <a:pt x="1991" y="2777"/>
                  </a:cubicBezTo>
                  <a:cubicBezTo>
                    <a:pt x="1704" y="2243"/>
                    <a:pt x="1084" y="1310"/>
                    <a:pt x="641" y="678"/>
                  </a:cubicBezTo>
                  <a:cubicBezTo>
                    <a:pt x="501" y="479"/>
                    <a:pt x="328" y="0"/>
                    <a:pt x="1" y="19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4" name="Google Shape;1994;p58"/>
            <p:cNvSpPr/>
            <p:nvPr/>
          </p:nvSpPr>
          <p:spPr>
            <a:xfrm>
              <a:off x="8474384" y="390047"/>
              <a:ext cx="24762" cy="34915"/>
            </a:xfrm>
            <a:custGeom>
              <a:avLst/>
              <a:gdLst/>
              <a:ahLst/>
              <a:cxnLst/>
              <a:rect l="l" t="t" r="r" b="b"/>
              <a:pathLst>
                <a:path w="1034" h="1458" extrusionOk="0">
                  <a:moveTo>
                    <a:pt x="1" y="1"/>
                  </a:moveTo>
                  <a:cubicBezTo>
                    <a:pt x="261" y="529"/>
                    <a:pt x="838" y="1163"/>
                    <a:pt x="1033" y="1457"/>
                  </a:cubicBezTo>
                  <a:cubicBezTo>
                    <a:pt x="722" y="932"/>
                    <a:pt x="484" y="316"/>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5" name="Google Shape;1995;p58"/>
            <p:cNvSpPr/>
            <p:nvPr/>
          </p:nvSpPr>
          <p:spPr>
            <a:xfrm>
              <a:off x="8473689" y="412007"/>
              <a:ext cx="52756" cy="66359"/>
            </a:xfrm>
            <a:custGeom>
              <a:avLst/>
              <a:gdLst/>
              <a:ahLst/>
              <a:cxnLst/>
              <a:rect l="l" t="t" r="r" b="b"/>
              <a:pathLst>
                <a:path w="2203" h="2771" extrusionOk="0">
                  <a:moveTo>
                    <a:pt x="235" y="286"/>
                  </a:moveTo>
                  <a:cubicBezTo>
                    <a:pt x="164" y="200"/>
                    <a:pt x="124" y="0"/>
                    <a:pt x="1" y="57"/>
                  </a:cubicBezTo>
                  <a:cubicBezTo>
                    <a:pt x="556" y="940"/>
                    <a:pt x="1178" y="1743"/>
                    <a:pt x="1661" y="2714"/>
                  </a:cubicBezTo>
                  <a:cubicBezTo>
                    <a:pt x="1866" y="2636"/>
                    <a:pt x="2098" y="2771"/>
                    <a:pt x="2203" y="2660"/>
                  </a:cubicBezTo>
                  <a:cubicBezTo>
                    <a:pt x="1516" y="2016"/>
                    <a:pt x="828" y="1015"/>
                    <a:pt x="235" y="28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6" name="Google Shape;1996;p58"/>
            <p:cNvSpPr/>
            <p:nvPr/>
          </p:nvSpPr>
          <p:spPr>
            <a:xfrm>
              <a:off x="8426921" y="430207"/>
              <a:ext cx="35370" cy="52229"/>
            </a:xfrm>
            <a:custGeom>
              <a:avLst/>
              <a:gdLst/>
              <a:ahLst/>
              <a:cxnLst/>
              <a:rect l="l" t="t" r="r" b="b"/>
              <a:pathLst>
                <a:path w="1477" h="2181" extrusionOk="0">
                  <a:moveTo>
                    <a:pt x="1013" y="1669"/>
                  </a:moveTo>
                  <a:cubicBezTo>
                    <a:pt x="1104" y="1821"/>
                    <a:pt x="1196" y="2180"/>
                    <a:pt x="1477" y="2086"/>
                  </a:cubicBezTo>
                  <a:cubicBezTo>
                    <a:pt x="990" y="1385"/>
                    <a:pt x="484" y="707"/>
                    <a:pt x="1" y="0"/>
                  </a:cubicBezTo>
                  <a:cubicBezTo>
                    <a:pt x="282" y="596"/>
                    <a:pt x="695" y="1145"/>
                    <a:pt x="1013" y="166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7" name="Google Shape;1997;p58"/>
            <p:cNvSpPr/>
            <p:nvPr/>
          </p:nvSpPr>
          <p:spPr>
            <a:xfrm>
              <a:off x="8566172" y="419167"/>
              <a:ext cx="51439" cy="52277"/>
            </a:xfrm>
            <a:custGeom>
              <a:avLst/>
              <a:gdLst/>
              <a:ahLst/>
              <a:cxnLst/>
              <a:rect l="l" t="t" r="r" b="b"/>
              <a:pathLst>
                <a:path w="2148" h="2183" extrusionOk="0">
                  <a:moveTo>
                    <a:pt x="0" y="1"/>
                  </a:moveTo>
                  <a:cubicBezTo>
                    <a:pt x="552" y="780"/>
                    <a:pt x="1261" y="1364"/>
                    <a:pt x="1782" y="2183"/>
                  </a:cubicBezTo>
                  <a:cubicBezTo>
                    <a:pt x="1913" y="2151"/>
                    <a:pt x="1999" y="2080"/>
                    <a:pt x="2148" y="2061"/>
                  </a:cubicBezTo>
                  <a:cubicBezTo>
                    <a:pt x="1351" y="1505"/>
                    <a:pt x="605" y="636"/>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8" name="Google Shape;1998;p58"/>
            <p:cNvSpPr/>
            <p:nvPr/>
          </p:nvSpPr>
          <p:spPr>
            <a:xfrm>
              <a:off x="8500414" y="427836"/>
              <a:ext cx="34125" cy="48063"/>
            </a:xfrm>
            <a:custGeom>
              <a:avLst/>
              <a:gdLst/>
              <a:ahLst/>
              <a:cxnLst/>
              <a:rect l="l" t="t" r="r" b="b"/>
              <a:pathLst>
                <a:path w="1425" h="2007" extrusionOk="0">
                  <a:moveTo>
                    <a:pt x="1045" y="1581"/>
                  </a:moveTo>
                  <a:cubicBezTo>
                    <a:pt x="1155" y="1735"/>
                    <a:pt x="1250" y="1971"/>
                    <a:pt x="1425" y="2007"/>
                  </a:cubicBezTo>
                  <a:cubicBezTo>
                    <a:pt x="939" y="1383"/>
                    <a:pt x="444" y="520"/>
                    <a:pt x="1" y="1"/>
                  </a:cubicBezTo>
                  <a:cubicBezTo>
                    <a:pt x="335" y="500"/>
                    <a:pt x="711" y="1113"/>
                    <a:pt x="1045" y="158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9" name="Google Shape;1999;p58"/>
            <p:cNvSpPr/>
            <p:nvPr/>
          </p:nvSpPr>
          <p:spPr>
            <a:xfrm>
              <a:off x="8118244" y="581241"/>
              <a:ext cx="29384" cy="106902"/>
            </a:xfrm>
            <a:custGeom>
              <a:avLst/>
              <a:gdLst/>
              <a:ahLst/>
              <a:cxnLst/>
              <a:rect l="l" t="t" r="r" b="b"/>
              <a:pathLst>
                <a:path w="1227" h="4464" extrusionOk="0">
                  <a:moveTo>
                    <a:pt x="1183" y="103"/>
                  </a:moveTo>
                  <a:cubicBezTo>
                    <a:pt x="802" y="1103"/>
                    <a:pt x="647" y="2324"/>
                    <a:pt x="330" y="3351"/>
                  </a:cubicBezTo>
                  <a:cubicBezTo>
                    <a:pt x="226" y="3686"/>
                    <a:pt x="1" y="4053"/>
                    <a:pt x="138" y="4383"/>
                  </a:cubicBezTo>
                  <a:cubicBezTo>
                    <a:pt x="401" y="4464"/>
                    <a:pt x="370" y="4138"/>
                    <a:pt x="397" y="4020"/>
                  </a:cubicBezTo>
                  <a:cubicBezTo>
                    <a:pt x="709" y="2656"/>
                    <a:pt x="841" y="1273"/>
                    <a:pt x="1224" y="99"/>
                  </a:cubicBezTo>
                  <a:cubicBezTo>
                    <a:pt x="1227" y="27"/>
                    <a:pt x="1167" y="1"/>
                    <a:pt x="1183" y="10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0" name="Google Shape;2000;p58"/>
            <p:cNvSpPr/>
            <p:nvPr/>
          </p:nvSpPr>
          <p:spPr>
            <a:xfrm>
              <a:off x="7958254" y="627627"/>
              <a:ext cx="55055" cy="101298"/>
            </a:xfrm>
            <a:custGeom>
              <a:avLst/>
              <a:gdLst/>
              <a:ahLst/>
              <a:cxnLst/>
              <a:rect l="l" t="t" r="r" b="b"/>
              <a:pathLst>
                <a:path w="2299" h="4230" extrusionOk="0">
                  <a:moveTo>
                    <a:pt x="0" y="4230"/>
                  </a:moveTo>
                  <a:cubicBezTo>
                    <a:pt x="130" y="4208"/>
                    <a:pt x="309" y="4227"/>
                    <a:pt x="371" y="4151"/>
                  </a:cubicBezTo>
                  <a:cubicBezTo>
                    <a:pt x="913" y="2951"/>
                    <a:pt x="1548" y="1619"/>
                    <a:pt x="2108" y="475"/>
                  </a:cubicBezTo>
                  <a:cubicBezTo>
                    <a:pt x="2176" y="339"/>
                    <a:pt x="2299" y="142"/>
                    <a:pt x="2230" y="0"/>
                  </a:cubicBezTo>
                  <a:cubicBezTo>
                    <a:pt x="1593" y="1497"/>
                    <a:pt x="668" y="2758"/>
                    <a:pt x="0" y="42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1" name="Google Shape;2001;p58"/>
            <p:cNvSpPr/>
            <p:nvPr/>
          </p:nvSpPr>
          <p:spPr>
            <a:xfrm>
              <a:off x="7941347" y="645204"/>
              <a:ext cx="55941" cy="86474"/>
            </a:xfrm>
            <a:custGeom>
              <a:avLst/>
              <a:gdLst/>
              <a:ahLst/>
              <a:cxnLst/>
              <a:rect l="l" t="t" r="r" b="b"/>
              <a:pathLst>
                <a:path w="2336" h="3611" extrusionOk="0">
                  <a:moveTo>
                    <a:pt x="456" y="3522"/>
                  </a:moveTo>
                  <a:cubicBezTo>
                    <a:pt x="961" y="2300"/>
                    <a:pt x="1858" y="991"/>
                    <a:pt x="2335" y="0"/>
                  </a:cubicBezTo>
                  <a:cubicBezTo>
                    <a:pt x="1534" y="1185"/>
                    <a:pt x="774" y="2403"/>
                    <a:pt x="1" y="3610"/>
                  </a:cubicBezTo>
                  <a:cubicBezTo>
                    <a:pt x="113" y="3548"/>
                    <a:pt x="283" y="3535"/>
                    <a:pt x="456" y="35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2" name="Google Shape;2002;p58"/>
            <p:cNvSpPr/>
            <p:nvPr/>
          </p:nvSpPr>
          <p:spPr>
            <a:xfrm>
              <a:off x="7935361" y="713047"/>
              <a:ext cx="110159" cy="29312"/>
            </a:xfrm>
            <a:custGeom>
              <a:avLst/>
              <a:gdLst/>
              <a:ahLst/>
              <a:cxnLst/>
              <a:rect l="l" t="t" r="r" b="b"/>
              <a:pathLst>
                <a:path w="4600" h="1224" extrusionOk="0">
                  <a:moveTo>
                    <a:pt x="3599" y="523"/>
                  </a:moveTo>
                  <a:cubicBezTo>
                    <a:pt x="3971" y="390"/>
                    <a:pt x="4465" y="373"/>
                    <a:pt x="4600" y="1"/>
                  </a:cubicBezTo>
                  <a:cubicBezTo>
                    <a:pt x="3177" y="498"/>
                    <a:pt x="1658" y="918"/>
                    <a:pt x="1" y="1223"/>
                  </a:cubicBezTo>
                  <a:cubicBezTo>
                    <a:pt x="1289" y="1073"/>
                    <a:pt x="2665" y="855"/>
                    <a:pt x="3599" y="5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3" name="Google Shape;2003;p58"/>
            <p:cNvSpPr/>
            <p:nvPr/>
          </p:nvSpPr>
          <p:spPr>
            <a:xfrm>
              <a:off x="8367077" y="807207"/>
              <a:ext cx="136285" cy="19948"/>
            </a:xfrm>
            <a:custGeom>
              <a:avLst/>
              <a:gdLst/>
              <a:ahLst/>
              <a:cxnLst/>
              <a:rect l="l" t="t" r="r" b="b"/>
              <a:pathLst>
                <a:path w="5691" h="833" extrusionOk="0">
                  <a:moveTo>
                    <a:pt x="1" y="449"/>
                  </a:moveTo>
                  <a:cubicBezTo>
                    <a:pt x="277" y="832"/>
                    <a:pt x="1336" y="832"/>
                    <a:pt x="2017" y="793"/>
                  </a:cubicBezTo>
                  <a:cubicBezTo>
                    <a:pt x="3277" y="721"/>
                    <a:pt x="4889" y="314"/>
                    <a:pt x="5691" y="0"/>
                  </a:cubicBezTo>
                  <a:cubicBezTo>
                    <a:pt x="3929" y="399"/>
                    <a:pt x="1503" y="785"/>
                    <a:pt x="1" y="44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4" name="Google Shape;2004;p58"/>
            <p:cNvSpPr/>
            <p:nvPr/>
          </p:nvSpPr>
          <p:spPr>
            <a:xfrm>
              <a:off x="8133115" y="1298052"/>
              <a:ext cx="177930" cy="28641"/>
            </a:xfrm>
            <a:custGeom>
              <a:avLst/>
              <a:gdLst/>
              <a:ahLst/>
              <a:cxnLst/>
              <a:rect l="l" t="t" r="r" b="b"/>
              <a:pathLst>
                <a:path w="7430" h="1196" extrusionOk="0">
                  <a:moveTo>
                    <a:pt x="7326" y="17"/>
                  </a:moveTo>
                  <a:cubicBezTo>
                    <a:pt x="7298" y="20"/>
                    <a:pt x="7270" y="22"/>
                    <a:pt x="7242" y="25"/>
                  </a:cubicBezTo>
                  <a:cubicBezTo>
                    <a:pt x="5815" y="310"/>
                    <a:pt x="3916" y="689"/>
                    <a:pt x="2258" y="781"/>
                  </a:cubicBezTo>
                  <a:cubicBezTo>
                    <a:pt x="1613" y="816"/>
                    <a:pt x="975" y="756"/>
                    <a:pt x="446" y="794"/>
                  </a:cubicBezTo>
                  <a:cubicBezTo>
                    <a:pt x="313" y="805"/>
                    <a:pt x="18" y="720"/>
                    <a:pt x="1" y="966"/>
                  </a:cubicBezTo>
                  <a:cubicBezTo>
                    <a:pt x="56" y="1195"/>
                    <a:pt x="388" y="1124"/>
                    <a:pt x="563" y="1120"/>
                  </a:cubicBezTo>
                  <a:cubicBezTo>
                    <a:pt x="2947" y="1058"/>
                    <a:pt x="5425" y="604"/>
                    <a:pt x="7330" y="58"/>
                  </a:cubicBezTo>
                  <a:cubicBezTo>
                    <a:pt x="7401" y="60"/>
                    <a:pt x="7429" y="0"/>
                    <a:pt x="7326" y="1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5" name="Google Shape;2005;p58"/>
            <p:cNvSpPr/>
            <p:nvPr/>
          </p:nvSpPr>
          <p:spPr>
            <a:xfrm>
              <a:off x="8183332" y="569459"/>
              <a:ext cx="13626" cy="115714"/>
            </a:xfrm>
            <a:custGeom>
              <a:avLst/>
              <a:gdLst/>
              <a:ahLst/>
              <a:cxnLst/>
              <a:rect l="l" t="t" r="r" b="b"/>
              <a:pathLst>
                <a:path w="569" h="4832" extrusionOk="0">
                  <a:moveTo>
                    <a:pt x="50" y="13"/>
                  </a:moveTo>
                  <a:cubicBezTo>
                    <a:pt x="14" y="1592"/>
                    <a:pt x="1" y="3190"/>
                    <a:pt x="30" y="4822"/>
                  </a:cubicBezTo>
                  <a:cubicBezTo>
                    <a:pt x="260" y="4831"/>
                    <a:pt x="363" y="4737"/>
                    <a:pt x="568" y="4726"/>
                  </a:cubicBezTo>
                  <a:cubicBezTo>
                    <a:pt x="356" y="3081"/>
                    <a:pt x="480" y="1414"/>
                    <a:pt x="176" y="1"/>
                  </a:cubicBezTo>
                  <a:cubicBezTo>
                    <a:pt x="134" y="5"/>
                    <a:pt x="92" y="9"/>
                    <a:pt x="50" y="13"/>
                  </a:cubicBezTo>
                  <a:close/>
                  <a:moveTo>
                    <a:pt x="325" y="3570"/>
                  </a:moveTo>
                  <a:cubicBezTo>
                    <a:pt x="347" y="3677"/>
                    <a:pt x="328" y="3751"/>
                    <a:pt x="217" y="3749"/>
                  </a:cubicBezTo>
                  <a:cubicBezTo>
                    <a:pt x="161" y="3636"/>
                    <a:pt x="151" y="3577"/>
                    <a:pt x="325" y="35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6" name="Google Shape;2006;p58"/>
            <p:cNvSpPr/>
            <p:nvPr/>
          </p:nvSpPr>
          <p:spPr>
            <a:xfrm>
              <a:off x="8109024" y="1112102"/>
              <a:ext cx="189736" cy="52014"/>
            </a:xfrm>
            <a:custGeom>
              <a:avLst/>
              <a:gdLst/>
              <a:ahLst/>
              <a:cxnLst/>
              <a:rect l="l" t="t" r="r" b="b"/>
              <a:pathLst>
                <a:path w="7923" h="2172" extrusionOk="0">
                  <a:moveTo>
                    <a:pt x="6488" y="377"/>
                  </a:moveTo>
                  <a:cubicBezTo>
                    <a:pt x="5768" y="486"/>
                    <a:pt x="4954" y="568"/>
                    <a:pt x="4151" y="613"/>
                  </a:cubicBezTo>
                  <a:cubicBezTo>
                    <a:pt x="2734" y="694"/>
                    <a:pt x="1294" y="614"/>
                    <a:pt x="277" y="667"/>
                  </a:cubicBezTo>
                  <a:cubicBezTo>
                    <a:pt x="166" y="672"/>
                    <a:pt x="0" y="841"/>
                    <a:pt x="19" y="1029"/>
                  </a:cubicBezTo>
                  <a:cubicBezTo>
                    <a:pt x="905" y="1192"/>
                    <a:pt x="1940" y="1074"/>
                    <a:pt x="2970" y="1027"/>
                  </a:cubicBezTo>
                  <a:cubicBezTo>
                    <a:pt x="4009" y="981"/>
                    <a:pt x="5098" y="1012"/>
                    <a:pt x="6071" y="841"/>
                  </a:cubicBezTo>
                  <a:cubicBezTo>
                    <a:pt x="6624" y="744"/>
                    <a:pt x="7109" y="475"/>
                    <a:pt x="7645" y="555"/>
                  </a:cubicBezTo>
                  <a:cubicBezTo>
                    <a:pt x="6927" y="1047"/>
                    <a:pt x="5778" y="1122"/>
                    <a:pt x="4761" y="1226"/>
                  </a:cubicBezTo>
                  <a:cubicBezTo>
                    <a:pt x="3367" y="1369"/>
                    <a:pt x="1732" y="1720"/>
                    <a:pt x="491" y="1530"/>
                  </a:cubicBezTo>
                  <a:cubicBezTo>
                    <a:pt x="349" y="1509"/>
                    <a:pt x="239" y="1390"/>
                    <a:pt x="102" y="1444"/>
                  </a:cubicBezTo>
                  <a:cubicBezTo>
                    <a:pt x="575" y="2172"/>
                    <a:pt x="2041" y="1869"/>
                    <a:pt x="3300" y="1796"/>
                  </a:cubicBezTo>
                  <a:cubicBezTo>
                    <a:pt x="3994" y="1754"/>
                    <a:pt x="4762" y="1663"/>
                    <a:pt x="5467" y="1534"/>
                  </a:cubicBezTo>
                  <a:cubicBezTo>
                    <a:pt x="6627" y="1323"/>
                    <a:pt x="7923" y="1270"/>
                    <a:pt x="7912" y="276"/>
                  </a:cubicBezTo>
                  <a:cubicBezTo>
                    <a:pt x="7457" y="1"/>
                    <a:pt x="7006" y="299"/>
                    <a:pt x="6488" y="37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7" name="Google Shape;2007;p58"/>
            <p:cNvSpPr/>
            <p:nvPr/>
          </p:nvSpPr>
          <p:spPr>
            <a:xfrm>
              <a:off x="7865100" y="384970"/>
              <a:ext cx="34772" cy="73495"/>
            </a:xfrm>
            <a:custGeom>
              <a:avLst/>
              <a:gdLst/>
              <a:ahLst/>
              <a:cxnLst/>
              <a:rect l="l" t="t" r="r" b="b"/>
              <a:pathLst>
                <a:path w="1452" h="3069" extrusionOk="0">
                  <a:moveTo>
                    <a:pt x="1218" y="0"/>
                  </a:moveTo>
                  <a:cubicBezTo>
                    <a:pt x="1012" y="246"/>
                    <a:pt x="809" y="502"/>
                    <a:pt x="634" y="781"/>
                  </a:cubicBezTo>
                  <a:lnTo>
                    <a:pt x="634" y="788"/>
                  </a:lnTo>
                  <a:cubicBezTo>
                    <a:pt x="250" y="1401"/>
                    <a:pt x="1" y="2121"/>
                    <a:pt x="135" y="3069"/>
                  </a:cubicBezTo>
                  <a:cubicBezTo>
                    <a:pt x="515" y="3053"/>
                    <a:pt x="455" y="2631"/>
                    <a:pt x="490" y="2401"/>
                  </a:cubicBezTo>
                  <a:cubicBezTo>
                    <a:pt x="523" y="2173"/>
                    <a:pt x="572" y="1957"/>
                    <a:pt x="634" y="1750"/>
                  </a:cubicBezTo>
                  <a:lnTo>
                    <a:pt x="634" y="1743"/>
                  </a:lnTo>
                  <a:cubicBezTo>
                    <a:pt x="812" y="1151"/>
                    <a:pt x="1099" y="647"/>
                    <a:pt x="1452" y="230"/>
                  </a:cubicBezTo>
                  <a:cubicBezTo>
                    <a:pt x="1337" y="199"/>
                    <a:pt x="1319" y="48"/>
                    <a:pt x="12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8" name="Google Shape;2008;p58"/>
            <p:cNvSpPr/>
            <p:nvPr/>
          </p:nvSpPr>
          <p:spPr>
            <a:xfrm>
              <a:off x="7740983" y="427357"/>
              <a:ext cx="54265" cy="116265"/>
            </a:xfrm>
            <a:custGeom>
              <a:avLst/>
              <a:gdLst/>
              <a:ahLst/>
              <a:cxnLst/>
              <a:rect l="l" t="t" r="r" b="b"/>
              <a:pathLst>
                <a:path w="2266" h="4855" extrusionOk="0">
                  <a:moveTo>
                    <a:pt x="634" y="1"/>
                  </a:moveTo>
                  <a:cubicBezTo>
                    <a:pt x="459" y="299"/>
                    <a:pt x="0" y="1146"/>
                    <a:pt x="477" y="1366"/>
                  </a:cubicBezTo>
                  <a:cubicBezTo>
                    <a:pt x="478" y="984"/>
                    <a:pt x="456" y="583"/>
                    <a:pt x="764" y="451"/>
                  </a:cubicBezTo>
                  <a:cubicBezTo>
                    <a:pt x="927" y="672"/>
                    <a:pt x="698" y="1137"/>
                    <a:pt x="698" y="1470"/>
                  </a:cubicBezTo>
                  <a:cubicBezTo>
                    <a:pt x="1323" y="2279"/>
                    <a:pt x="1813" y="3465"/>
                    <a:pt x="1840" y="4854"/>
                  </a:cubicBezTo>
                  <a:cubicBezTo>
                    <a:pt x="2265" y="4732"/>
                    <a:pt x="2137" y="4192"/>
                    <a:pt x="2052" y="3611"/>
                  </a:cubicBezTo>
                  <a:cubicBezTo>
                    <a:pt x="1856" y="2285"/>
                    <a:pt x="1092" y="588"/>
                    <a:pt x="6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9" name="Google Shape;2009;p58"/>
            <p:cNvSpPr/>
            <p:nvPr/>
          </p:nvSpPr>
          <p:spPr>
            <a:xfrm>
              <a:off x="7796133" y="450538"/>
              <a:ext cx="64515" cy="63389"/>
            </a:xfrm>
            <a:custGeom>
              <a:avLst/>
              <a:gdLst/>
              <a:ahLst/>
              <a:cxnLst/>
              <a:rect l="l" t="t" r="r" b="b"/>
              <a:pathLst>
                <a:path w="2694" h="2647" extrusionOk="0">
                  <a:moveTo>
                    <a:pt x="2481" y="48"/>
                  </a:moveTo>
                  <a:cubicBezTo>
                    <a:pt x="1947" y="730"/>
                    <a:pt x="1247" y="1370"/>
                    <a:pt x="604" y="1924"/>
                  </a:cubicBezTo>
                  <a:cubicBezTo>
                    <a:pt x="406" y="2094"/>
                    <a:pt x="0" y="2277"/>
                    <a:pt x="129" y="2647"/>
                  </a:cubicBezTo>
                  <a:cubicBezTo>
                    <a:pt x="1084" y="1869"/>
                    <a:pt x="1893" y="973"/>
                    <a:pt x="2693" y="69"/>
                  </a:cubicBezTo>
                  <a:cubicBezTo>
                    <a:pt x="2595" y="95"/>
                    <a:pt x="2596" y="1"/>
                    <a:pt x="2481" y="4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0" name="Google Shape;2010;p58"/>
            <p:cNvSpPr/>
            <p:nvPr/>
          </p:nvSpPr>
          <p:spPr>
            <a:xfrm>
              <a:off x="7798959" y="452549"/>
              <a:ext cx="118061" cy="139135"/>
            </a:xfrm>
            <a:custGeom>
              <a:avLst/>
              <a:gdLst/>
              <a:ahLst/>
              <a:cxnLst/>
              <a:rect l="l" t="t" r="r" b="b"/>
              <a:pathLst>
                <a:path w="4930" h="5810" extrusionOk="0">
                  <a:moveTo>
                    <a:pt x="4855" y="0"/>
                  </a:moveTo>
                  <a:cubicBezTo>
                    <a:pt x="4828" y="3"/>
                    <a:pt x="4799" y="6"/>
                    <a:pt x="4771" y="8"/>
                  </a:cubicBezTo>
                  <a:cubicBezTo>
                    <a:pt x="4758" y="10"/>
                    <a:pt x="4743" y="11"/>
                    <a:pt x="4730" y="12"/>
                  </a:cubicBezTo>
                  <a:cubicBezTo>
                    <a:pt x="4364" y="570"/>
                    <a:pt x="3975" y="1127"/>
                    <a:pt x="3587" y="1647"/>
                  </a:cubicBezTo>
                  <a:cubicBezTo>
                    <a:pt x="3526" y="1728"/>
                    <a:pt x="3461" y="1808"/>
                    <a:pt x="3396" y="1888"/>
                  </a:cubicBezTo>
                  <a:lnTo>
                    <a:pt x="3396" y="1895"/>
                  </a:lnTo>
                  <a:cubicBezTo>
                    <a:pt x="2690" y="2773"/>
                    <a:pt x="1821" y="3536"/>
                    <a:pt x="1122" y="4389"/>
                  </a:cubicBezTo>
                  <a:cubicBezTo>
                    <a:pt x="742" y="4857"/>
                    <a:pt x="230" y="5251"/>
                    <a:pt x="0" y="5810"/>
                  </a:cubicBezTo>
                  <a:cubicBezTo>
                    <a:pt x="563" y="5739"/>
                    <a:pt x="748" y="5304"/>
                    <a:pt x="1094" y="4941"/>
                  </a:cubicBezTo>
                  <a:cubicBezTo>
                    <a:pt x="1941" y="4052"/>
                    <a:pt x="2682" y="3087"/>
                    <a:pt x="3396" y="2113"/>
                  </a:cubicBezTo>
                  <a:lnTo>
                    <a:pt x="3396" y="2106"/>
                  </a:lnTo>
                  <a:cubicBezTo>
                    <a:pt x="3791" y="1566"/>
                    <a:pt x="4178" y="1025"/>
                    <a:pt x="4568" y="493"/>
                  </a:cubicBezTo>
                  <a:cubicBezTo>
                    <a:pt x="4699" y="313"/>
                    <a:pt x="4930" y="120"/>
                    <a:pt x="485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1" name="Google Shape;2011;p58"/>
            <p:cNvSpPr/>
            <p:nvPr/>
          </p:nvSpPr>
          <p:spPr>
            <a:xfrm>
              <a:off x="7818308" y="464595"/>
              <a:ext cx="140620" cy="270032"/>
            </a:xfrm>
            <a:custGeom>
              <a:avLst/>
              <a:gdLst/>
              <a:ahLst/>
              <a:cxnLst/>
              <a:rect l="l" t="t" r="r" b="b"/>
              <a:pathLst>
                <a:path w="5872" h="11276" extrusionOk="0">
                  <a:moveTo>
                    <a:pt x="5738" y="4555"/>
                  </a:moveTo>
                  <a:cubicBezTo>
                    <a:pt x="5564" y="3362"/>
                    <a:pt x="5450" y="783"/>
                    <a:pt x="5321" y="1"/>
                  </a:cubicBezTo>
                  <a:cubicBezTo>
                    <a:pt x="4943" y="583"/>
                    <a:pt x="4403" y="1031"/>
                    <a:pt x="3924" y="1618"/>
                  </a:cubicBezTo>
                  <a:cubicBezTo>
                    <a:pt x="3464" y="2180"/>
                    <a:pt x="3027" y="2763"/>
                    <a:pt x="2588" y="3347"/>
                  </a:cubicBezTo>
                  <a:lnTo>
                    <a:pt x="2588" y="3355"/>
                  </a:lnTo>
                  <a:cubicBezTo>
                    <a:pt x="2019" y="4113"/>
                    <a:pt x="1450" y="4874"/>
                    <a:pt x="825" y="5607"/>
                  </a:cubicBezTo>
                  <a:cubicBezTo>
                    <a:pt x="573" y="5902"/>
                    <a:pt x="211" y="6143"/>
                    <a:pt x="142" y="6350"/>
                  </a:cubicBezTo>
                  <a:cubicBezTo>
                    <a:pt x="1" y="6769"/>
                    <a:pt x="137" y="7563"/>
                    <a:pt x="181" y="7991"/>
                  </a:cubicBezTo>
                  <a:cubicBezTo>
                    <a:pt x="286" y="9032"/>
                    <a:pt x="585" y="10174"/>
                    <a:pt x="638" y="11275"/>
                  </a:cubicBezTo>
                  <a:cubicBezTo>
                    <a:pt x="1149" y="10929"/>
                    <a:pt x="837" y="9905"/>
                    <a:pt x="736" y="8904"/>
                  </a:cubicBezTo>
                  <a:cubicBezTo>
                    <a:pt x="665" y="8197"/>
                    <a:pt x="494" y="7476"/>
                    <a:pt x="672" y="7014"/>
                  </a:cubicBezTo>
                  <a:cubicBezTo>
                    <a:pt x="869" y="8163"/>
                    <a:pt x="1034" y="9353"/>
                    <a:pt x="1197" y="10544"/>
                  </a:cubicBezTo>
                  <a:cubicBezTo>
                    <a:pt x="1650" y="10082"/>
                    <a:pt x="2121" y="9555"/>
                    <a:pt x="2588" y="9007"/>
                  </a:cubicBezTo>
                  <a:lnTo>
                    <a:pt x="2588" y="9000"/>
                  </a:lnTo>
                  <a:cubicBezTo>
                    <a:pt x="3068" y="8438"/>
                    <a:pt x="3544" y="7856"/>
                    <a:pt x="3992" y="7304"/>
                  </a:cubicBezTo>
                  <a:cubicBezTo>
                    <a:pt x="3860" y="6995"/>
                    <a:pt x="3649" y="6784"/>
                    <a:pt x="3490" y="6511"/>
                  </a:cubicBezTo>
                  <a:cubicBezTo>
                    <a:pt x="3911" y="5986"/>
                    <a:pt x="4156" y="5319"/>
                    <a:pt x="4858" y="5024"/>
                  </a:cubicBezTo>
                  <a:cubicBezTo>
                    <a:pt x="4985" y="5304"/>
                    <a:pt x="5127" y="5569"/>
                    <a:pt x="5275" y="5825"/>
                  </a:cubicBezTo>
                  <a:cubicBezTo>
                    <a:pt x="5396" y="5681"/>
                    <a:pt x="5797" y="5499"/>
                    <a:pt x="5847" y="5219"/>
                  </a:cubicBezTo>
                  <a:cubicBezTo>
                    <a:pt x="5872" y="5080"/>
                    <a:pt x="5777" y="4828"/>
                    <a:pt x="5738" y="4555"/>
                  </a:cubicBezTo>
                  <a:close/>
                  <a:moveTo>
                    <a:pt x="551" y="6646"/>
                  </a:moveTo>
                  <a:cubicBezTo>
                    <a:pt x="351" y="6460"/>
                    <a:pt x="698" y="6198"/>
                    <a:pt x="784" y="6454"/>
                  </a:cubicBezTo>
                  <a:cubicBezTo>
                    <a:pt x="797" y="6592"/>
                    <a:pt x="681" y="6625"/>
                    <a:pt x="551" y="6646"/>
                  </a:cubicBezTo>
                  <a:close/>
                  <a:moveTo>
                    <a:pt x="2588" y="4144"/>
                  </a:moveTo>
                  <a:lnTo>
                    <a:pt x="2588" y="4153"/>
                  </a:lnTo>
                  <a:cubicBezTo>
                    <a:pt x="2230" y="4621"/>
                    <a:pt x="1846" y="5066"/>
                    <a:pt x="1494" y="5539"/>
                  </a:cubicBezTo>
                  <a:cubicBezTo>
                    <a:pt x="1767" y="4997"/>
                    <a:pt x="2165" y="4403"/>
                    <a:pt x="2588" y="3843"/>
                  </a:cubicBezTo>
                  <a:lnTo>
                    <a:pt x="2588" y="3836"/>
                  </a:lnTo>
                  <a:cubicBezTo>
                    <a:pt x="2786" y="3575"/>
                    <a:pt x="2988" y="3321"/>
                    <a:pt x="3187" y="3084"/>
                  </a:cubicBezTo>
                  <a:cubicBezTo>
                    <a:pt x="3234" y="3073"/>
                    <a:pt x="3262" y="3085"/>
                    <a:pt x="3274" y="3117"/>
                  </a:cubicBezTo>
                  <a:cubicBezTo>
                    <a:pt x="3073" y="3482"/>
                    <a:pt x="2837" y="3818"/>
                    <a:pt x="2588" y="414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2" name="Google Shape;2012;p58"/>
            <p:cNvSpPr/>
            <p:nvPr/>
          </p:nvSpPr>
          <p:spPr>
            <a:xfrm>
              <a:off x="7777957" y="481621"/>
              <a:ext cx="102926" cy="112074"/>
            </a:xfrm>
            <a:custGeom>
              <a:avLst/>
              <a:gdLst/>
              <a:ahLst/>
              <a:cxnLst/>
              <a:rect l="l" t="t" r="r" b="b"/>
              <a:pathLst>
                <a:path w="4298" h="4680" extrusionOk="0">
                  <a:moveTo>
                    <a:pt x="453" y="4133"/>
                  </a:moveTo>
                  <a:cubicBezTo>
                    <a:pt x="287" y="4335"/>
                    <a:pt x="0" y="4532"/>
                    <a:pt x="43" y="4680"/>
                  </a:cubicBezTo>
                  <a:cubicBezTo>
                    <a:pt x="169" y="4666"/>
                    <a:pt x="293" y="4654"/>
                    <a:pt x="419" y="4642"/>
                  </a:cubicBezTo>
                  <a:cubicBezTo>
                    <a:pt x="1507" y="3186"/>
                    <a:pt x="2924" y="1794"/>
                    <a:pt x="3993" y="359"/>
                  </a:cubicBezTo>
                  <a:cubicBezTo>
                    <a:pt x="4079" y="244"/>
                    <a:pt x="4298" y="149"/>
                    <a:pt x="4209" y="1"/>
                  </a:cubicBezTo>
                  <a:cubicBezTo>
                    <a:pt x="3101" y="1423"/>
                    <a:pt x="1580" y="2753"/>
                    <a:pt x="453" y="413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3" name="Google Shape;2013;p58"/>
            <p:cNvSpPr/>
            <p:nvPr/>
          </p:nvSpPr>
          <p:spPr>
            <a:xfrm>
              <a:off x="7679272" y="509041"/>
              <a:ext cx="96484" cy="87576"/>
            </a:xfrm>
            <a:custGeom>
              <a:avLst/>
              <a:gdLst/>
              <a:ahLst/>
              <a:cxnLst/>
              <a:rect l="l" t="t" r="r" b="b"/>
              <a:pathLst>
                <a:path w="4029" h="3657" extrusionOk="0">
                  <a:moveTo>
                    <a:pt x="382" y="3243"/>
                  </a:moveTo>
                  <a:cubicBezTo>
                    <a:pt x="225" y="3390"/>
                    <a:pt x="0" y="3561"/>
                    <a:pt x="43" y="3656"/>
                  </a:cubicBezTo>
                  <a:cubicBezTo>
                    <a:pt x="494" y="3650"/>
                    <a:pt x="680" y="3194"/>
                    <a:pt x="978" y="2887"/>
                  </a:cubicBezTo>
                  <a:cubicBezTo>
                    <a:pt x="1245" y="2612"/>
                    <a:pt x="1576" y="2330"/>
                    <a:pt x="1904" y="2034"/>
                  </a:cubicBezTo>
                  <a:cubicBezTo>
                    <a:pt x="2178" y="1788"/>
                    <a:pt x="2544" y="1590"/>
                    <a:pt x="2922" y="1257"/>
                  </a:cubicBezTo>
                  <a:cubicBezTo>
                    <a:pt x="3260" y="960"/>
                    <a:pt x="4029" y="389"/>
                    <a:pt x="3681" y="0"/>
                  </a:cubicBezTo>
                  <a:cubicBezTo>
                    <a:pt x="2692" y="1090"/>
                    <a:pt x="1444" y="2245"/>
                    <a:pt x="382" y="32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4" name="Google Shape;2014;p58"/>
            <p:cNvSpPr/>
            <p:nvPr/>
          </p:nvSpPr>
          <p:spPr>
            <a:xfrm>
              <a:off x="7698788" y="530713"/>
              <a:ext cx="79170" cy="71387"/>
            </a:xfrm>
            <a:custGeom>
              <a:avLst/>
              <a:gdLst/>
              <a:ahLst/>
              <a:cxnLst/>
              <a:rect l="l" t="t" r="r" b="b"/>
              <a:pathLst>
                <a:path w="3306" h="2981" extrusionOk="0">
                  <a:moveTo>
                    <a:pt x="1" y="2884"/>
                  </a:moveTo>
                  <a:cubicBezTo>
                    <a:pt x="516" y="2981"/>
                    <a:pt x="740" y="2559"/>
                    <a:pt x="1073" y="2228"/>
                  </a:cubicBezTo>
                  <a:cubicBezTo>
                    <a:pt x="1605" y="1698"/>
                    <a:pt x="1997" y="1412"/>
                    <a:pt x="2504" y="944"/>
                  </a:cubicBezTo>
                  <a:cubicBezTo>
                    <a:pt x="2799" y="673"/>
                    <a:pt x="3305" y="293"/>
                    <a:pt x="3084" y="0"/>
                  </a:cubicBezTo>
                  <a:cubicBezTo>
                    <a:pt x="2106" y="1003"/>
                    <a:pt x="900" y="1816"/>
                    <a:pt x="1" y="288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5" name="Google Shape;2015;p58"/>
            <p:cNvSpPr/>
            <p:nvPr/>
          </p:nvSpPr>
          <p:spPr>
            <a:xfrm>
              <a:off x="7716988" y="545704"/>
              <a:ext cx="67053" cy="54265"/>
            </a:xfrm>
            <a:custGeom>
              <a:avLst/>
              <a:gdLst/>
              <a:ahLst/>
              <a:cxnLst/>
              <a:rect l="l" t="t" r="r" b="b"/>
              <a:pathLst>
                <a:path w="2800" h="2266" extrusionOk="0">
                  <a:moveTo>
                    <a:pt x="2387" y="1"/>
                  </a:moveTo>
                  <a:cubicBezTo>
                    <a:pt x="1642" y="796"/>
                    <a:pt x="778" y="1495"/>
                    <a:pt x="1" y="2265"/>
                  </a:cubicBezTo>
                  <a:cubicBezTo>
                    <a:pt x="154" y="2250"/>
                    <a:pt x="307" y="2234"/>
                    <a:pt x="460" y="2219"/>
                  </a:cubicBezTo>
                  <a:cubicBezTo>
                    <a:pt x="800" y="1789"/>
                    <a:pt x="1546" y="1203"/>
                    <a:pt x="2041" y="752"/>
                  </a:cubicBezTo>
                  <a:cubicBezTo>
                    <a:pt x="2275" y="540"/>
                    <a:pt x="2799" y="201"/>
                    <a:pt x="23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6" name="Google Shape;2016;p58"/>
            <p:cNvSpPr/>
            <p:nvPr/>
          </p:nvSpPr>
          <p:spPr>
            <a:xfrm>
              <a:off x="7668256" y="596855"/>
              <a:ext cx="137554" cy="21840"/>
            </a:xfrm>
            <a:custGeom>
              <a:avLst/>
              <a:gdLst/>
              <a:ahLst/>
              <a:cxnLst/>
              <a:rect l="l" t="t" r="r" b="b"/>
              <a:pathLst>
                <a:path w="5744" h="912" extrusionOk="0">
                  <a:moveTo>
                    <a:pt x="3707" y="383"/>
                  </a:moveTo>
                  <a:cubicBezTo>
                    <a:pt x="2550" y="558"/>
                    <a:pt x="1212" y="440"/>
                    <a:pt x="162" y="360"/>
                  </a:cubicBezTo>
                  <a:cubicBezTo>
                    <a:pt x="121" y="365"/>
                    <a:pt x="116" y="400"/>
                    <a:pt x="83" y="411"/>
                  </a:cubicBezTo>
                  <a:cubicBezTo>
                    <a:pt x="87" y="453"/>
                    <a:pt x="54" y="464"/>
                    <a:pt x="49" y="498"/>
                  </a:cubicBezTo>
                  <a:cubicBezTo>
                    <a:pt x="24" y="503"/>
                    <a:pt x="1" y="510"/>
                    <a:pt x="12" y="545"/>
                  </a:cubicBezTo>
                  <a:cubicBezTo>
                    <a:pt x="1343" y="912"/>
                    <a:pt x="3250" y="600"/>
                    <a:pt x="4800" y="356"/>
                  </a:cubicBezTo>
                  <a:cubicBezTo>
                    <a:pt x="5097" y="310"/>
                    <a:pt x="5597" y="396"/>
                    <a:pt x="5743" y="93"/>
                  </a:cubicBezTo>
                  <a:cubicBezTo>
                    <a:pt x="5033" y="1"/>
                    <a:pt x="4419" y="274"/>
                    <a:pt x="3707" y="38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7" name="Google Shape;2017;p58"/>
            <p:cNvSpPr/>
            <p:nvPr/>
          </p:nvSpPr>
          <p:spPr>
            <a:xfrm>
              <a:off x="7661742" y="614767"/>
              <a:ext cx="138560" cy="32161"/>
            </a:xfrm>
            <a:custGeom>
              <a:avLst/>
              <a:gdLst/>
              <a:ahLst/>
              <a:cxnLst/>
              <a:rect l="l" t="t" r="r" b="b"/>
              <a:pathLst>
                <a:path w="5786" h="1343" extrusionOk="0">
                  <a:moveTo>
                    <a:pt x="46" y="368"/>
                  </a:moveTo>
                  <a:cubicBezTo>
                    <a:pt x="42" y="343"/>
                    <a:pt x="35" y="320"/>
                    <a:pt x="0" y="331"/>
                  </a:cubicBezTo>
                  <a:cubicBezTo>
                    <a:pt x="15" y="485"/>
                    <a:pt x="32" y="637"/>
                    <a:pt x="47" y="790"/>
                  </a:cubicBezTo>
                  <a:cubicBezTo>
                    <a:pt x="1323" y="1342"/>
                    <a:pt x="3823" y="1035"/>
                    <a:pt x="5243" y="476"/>
                  </a:cubicBezTo>
                  <a:cubicBezTo>
                    <a:pt x="4830" y="467"/>
                    <a:pt x="4209" y="712"/>
                    <a:pt x="4016" y="432"/>
                  </a:cubicBezTo>
                  <a:cubicBezTo>
                    <a:pt x="4509" y="208"/>
                    <a:pt x="5366" y="283"/>
                    <a:pt x="5786" y="0"/>
                  </a:cubicBezTo>
                  <a:cubicBezTo>
                    <a:pt x="3960" y="208"/>
                    <a:pt x="1630" y="705"/>
                    <a:pt x="46" y="368"/>
                  </a:cubicBezTo>
                  <a:close/>
                  <a:moveTo>
                    <a:pt x="2276" y="734"/>
                  </a:moveTo>
                  <a:cubicBezTo>
                    <a:pt x="2570" y="580"/>
                    <a:pt x="3391" y="325"/>
                    <a:pt x="3691" y="549"/>
                  </a:cubicBezTo>
                  <a:cubicBezTo>
                    <a:pt x="3452" y="833"/>
                    <a:pt x="2616" y="858"/>
                    <a:pt x="2276" y="73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8" name="Google Shape;2018;p58"/>
            <p:cNvSpPr/>
            <p:nvPr/>
          </p:nvSpPr>
          <p:spPr>
            <a:xfrm>
              <a:off x="7665143" y="635577"/>
              <a:ext cx="149576" cy="134178"/>
            </a:xfrm>
            <a:custGeom>
              <a:avLst/>
              <a:gdLst/>
              <a:ahLst/>
              <a:cxnLst/>
              <a:rect l="l" t="t" r="r" b="b"/>
              <a:pathLst>
                <a:path w="6246" h="5603" extrusionOk="0">
                  <a:moveTo>
                    <a:pt x="47" y="497"/>
                  </a:moveTo>
                  <a:cubicBezTo>
                    <a:pt x="42" y="472"/>
                    <a:pt x="36" y="449"/>
                    <a:pt x="1" y="460"/>
                  </a:cubicBezTo>
                  <a:cubicBezTo>
                    <a:pt x="5" y="501"/>
                    <a:pt x="9" y="543"/>
                    <a:pt x="14" y="585"/>
                  </a:cubicBezTo>
                  <a:cubicBezTo>
                    <a:pt x="161" y="1776"/>
                    <a:pt x="307" y="3074"/>
                    <a:pt x="431" y="4296"/>
                  </a:cubicBezTo>
                  <a:cubicBezTo>
                    <a:pt x="472" y="4702"/>
                    <a:pt x="360" y="5440"/>
                    <a:pt x="869" y="5306"/>
                  </a:cubicBezTo>
                  <a:cubicBezTo>
                    <a:pt x="818" y="4244"/>
                    <a:pt x="484" y="2683"/>
                    <a:pt x="675" y="1699"/>
                  </a:cubicBezTo>
                  <a:cubicBezTo>
                    <a:pt x="895" y="2867"/>
                    <a:pt x="1053" y="4113"/>
                    <a:pt x="1211" y="5355"/>
                  </a:cubicBezTo>
                  <a:cubicBezTo>
                    <a:pt x="2386" y="5603"/>
                    <a:pt x="3637" y="5034"/>
                    <a:pt x="4835" y="4906"/>
                  </a:cubicBezTo>
                  <a:cubicBezTo>
                    <a:pt x="5336" y="4852"/>
                    <a:pt x="5820" y="4905"/>
                    <a:pt x="6245" y="4679"/>
                  </a:cubicBezTo>
                  <a:cubicBezTo>
                    <a:pt x="6163" y="3243"/>
                    <a:pt x="5800" y="1425"/>
                    <a:pt x="5816" y="0"/>
                  </a:cubicBezTo>
                  <a:cubicBezTo>
                    <a:pt x="4213" y="654"/>
                    <a:pt x="1539" y="1192"/>
                    <a:pt x="47" y="49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9" name="Google Shape;2019;p58"/>
            <p:cNvSpPr/>
            <p:nvPr/>
          </p:nvSpPr>
          <p:spPr>
            <a:xfrm>
              <a:off x="7842494" y="656052"/>
              <a:ext cx="80871" cy="95574"/>
            </a:xfrm>
            <a:custGeom>
              <a:avLst/>
              <a:gdLst/>
              <a:ahLst/>
              <a:cxnLst/>
              <a:rect l="l" t="t" r="r" b="b"/>
              <a:pathLst>
                <a:path w="3377" h="3991" extrusionOk="0">
                  <a:moveTo>
                    <a:pt x="3312" y="76"/>
                  </a:moveTo>
                  <a:cubicBezTo>
                    <a:pt x="3257" y="81"/>
                    <a:pt x="3267" y="7"/>
                    <a:pt x="3219" y="1"/>
                  </a:cubicBezTo>
                  <a:cubicBezTo>
                    <a:pt x="2741" y="630"/>
                    <a:pt x="2125" y="1226"/>
                    <a:pt x="1578" y="1877"/>
                  </a:cubicBezTo>
                  <a:lnTo>
                    <a:pt x="1578" y="1884"/>
                  </a:lnTo>
                  <a:cubicBezTo>
                    <a:pt x="1546" y="1922"/>
                    <a:pt x="1512" y="1959"/>
                    <a:pt x="1480" y="1997"/>
                  </a:cubicBezTo>
                  <a:cubicBezTo>
                    <a:pt x="1067" y="2504"/>
                    <a:pt x="718" y="3012"/>
                    <a:pt x="368" y="3502"/>
                  </a:cubicBezTo>
                  <a:cubicBezTo>
                    <a:pt x="272" y="3634"/>
                    <a:pt x="1" y="3777"/>
                    <a:pt x="122" y="3990"/>
                  </a:cubicBezTo>
                  <a:cubicBezTo>
                    <a:pt x="335" y="3962"/>
                    <a:pt x="403" y="3710"/>
                    <a:pt x="501" y="3571"/>
                  </a:cubicBezTo>
                  <a:cubicBezTo>
                    <a:pt x="632" y="3387"/>
                    <a:pt x="771" y="3239"/>
                    <a:pt x="914" y="3067"/>
                  </a:cubicBezTo>
                  <a:cubicBezTo>
                    <a:pt x="1134" y="2803"/>
                    <a:pt x="1356" y="2530"/>
                    <a:pt x="1578" y="2256"/>
                  </a:cubicBezTo>
                  <a:lnTo>
                    <a:pt x="1578" y="2249"/>
                  </a:lnTo>
                  <a:cubicBezTo>
                    <a:pt x="2036" y="1686"/>
                    <a:pt x="2494" y="1119"/>
                    <a:pt x="2945" y="619"/>
                  </a:cubicBezTo>
                  <a:cubicBezTo>
                    <a:pt x="3083" y="466"/>
                    <a:pt x="3377" y="354"/>
                    <a:pt x="3312" y="7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0" name="Google Shape;2020;p58"/>
            <p:cNvSpPr/>
            <p:nvPr/>
          </p:nvSpPr>
          <p:spPr>
            <a:xfrm>
              <a:off x="7879445" y="730839"/>
              <a:ext cx="862" cy="3161"/>
            </a:xfrm>
            <a:custGeom>
              <a:avLst/>
              <a:gdLst/>
              <a:ahLst/>
              <a:cxnLst/>
              <a:rect l="l" t="t" r="r" b="b"/>
              <a:pathLst>
                <a:path w="36" h="132" extrusionOk="0">
                  <a:moveTo>
                    <a:pt x="23" y="131"/>
                  </a:moveTo>
                  <a:cubicBezTo>
                    <a:pt x="28" y="131"/>
                    <a:pt x="31" y="132"/>
                    <a:pt x="35" y="132"/>
                  </a:cubicBezTo>
                  <a:lnTo>
                    <a:pt x="35" y="0"/>
                  </a:lnTo>
                  <a:cubicBezTo>
                    <a:pt x="9" y="48"/>
                    <a:pt x="0" y="93"/>
                    <a:pt x="23" y="131"/>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1" name="Google Shape;2021;p58"/>
            <p:cNvSpPr/>
            <p:nvPr/>
          </p:nvSpPr>
          <p:spPr>
            <a:xfrm>
              <a:off x="7864382" y="741424"/>
              <a:ext cx="46698" cy="8262"/>
            </a:xfrm>
            <a:custGeom>
              <a:avLst/>
              <a:gdLst/>
              <a:ahLst/>
              <a:cxnLst/>
              <a:rect l="l" t="t" r="r" b="b"/>
              <a:pathLst>
                <a:path w="1950" h="345" extrusionOk="0">
                  <a:moveTo>
                    <a:pt x="664" y="29"/>
                  </a:moveTo>
                  <a:lnTo>
                    <a:pt x="664" y="36"/>
                  </a:lnTo>
                  <a:cubicBezTo>
                    <a:pt x="356" y="59"/>
                    <a:pt x="99" y="132"/>
                    <a:pt x="1" y="345"/>
                  </a:cubicBezTo>
                  <a:cubicBezTo>
                    <a:pt x="221" y="315"/>
                    <a:pt x="443" y="288"/>
                    <a:pt x="664" y="259"/>
                  </a:cubicBezTo>
                  <a:lnTo>
                    <a:pt x="664" y="252"/>
                  </a:lnTo>
                  <a:cubicBezTo>
                    <a:pt x="1119" y="194"/>
                    <a:pt x="1565" y="129"/>
                    <a:pt x="1950" y="14"/>
                  </a:cubicBezTo>
                  <a:cubicBezTo>
                    <a:pt x="1600" y="67"/>
                    <a:pt x="1084" y="0"/>
                    <a:pt x="664" y="2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2" name="Google Shape;2022;p58"/>
            <p:cNvSpPr/>
            <p:nvPr/>
          </p:nvSpPr>
          <p:spPr>
            <a:xfrm>
              <a:off x="7840914" y="724445"/>
              <a:ext cx="216629" cy="46171"/>
            </a:xfrm>
            <a:custGeom>
              <a:avLst/>
              <a:gdLst/>
              <a:ahLst/>
              <a:cxnLst/>
              <a:rect l="l" t="t" r="r" b="b"/>
              <a:pathLst>
                <a:path w="9046" h="1928" extrusionOk="0">
                  <a:moveTo>
                    <a:pt x="8845" y="1"/>
                  </a:moveTo>
                  <a:cubicBezTo>
                    <a:pt x="8831" y="2"/>
                    <a:pt x="8816" y="3"/>
                    <a:pt x="8803" y="5"/>
                  </a:cubicBezTo>
                  <a:cubicBezTo>
                    <a:pt x="8191" y="629"/>
                    <a:pt x="6807" y="1036"/>
                    <a:pt x="5473" y="1268"/>
                  </a:cubicBezTo>
                  <a:cubicBezTo>
                    <a:pt x="4230" y="1484"/>
                    <a:pt x="2788" y="1424"/>
                    <a:pt x="1644" y="1529"/>
                  </a:cubicBezTo>
                  <a:lnTo>
                    <a:pt x="1644" y="1536"/>
                  </a:lnTo>
                  <a:cubicBezTo>
                    <a:pt x="1567" y="1543"/>
                    <a:pt x="1487" y="1549"/>
                    <a:pt x="1412" y="1559"/>
                  </a:cubicBezTo>
                  <a:cubicBezTo>
                    <a:pt x="1247" y="1577"/>
                    <a:pt x="1107" y="1631"/>
                    <a:pt x="956" y="1646"/>
                  </a:cubicBezTo>
                  <a:cubicBezTo>
                    <a:pt x="644" y="1678"/>
                    <a:pt x="190" y="1486"/>
                    <a:pt x="1" y="1785"/>
                  </a:cubicBezTo>
                  <a:cubicBezTo>
                    <a:pt x="518" y="1823"/>
                    <a:pt x="1071" y="1879"/>
                    <a:pt x="1644" y="1904"/>
                  </a:cubicBezTo>
                  <a:lnTo>
                    <a:pt x="1644" y="1897"/>
                  </a:lnTo>
                  <a:cubicBezTo>
                    <a:pt x="2327" y="1928"/>
                    <a:pt x="3038" y="1918"/>
                    <a:pt x="3753" y="1779"/>
                  </a:cubicBezTo>
                  <a:cubicBezTo>
                    <a:pt x="5547" y="1432"/>
                    <a:pt x="7494" y="1162"/>
                    <a:pt x="8900" y="543"/>
                  </a:cubicBezTo>
                  <a:cubicBezTo>
                    <a:pt x="8875" y="393"/>
                    <a:pt x="9046" y="45"/>
                    <a:pt x="88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3" name="Google Shape;2023;p58"/>
            <p:cNvSpPr/>
            <p:nvPr/>
          </p:nvSpPr>
          <p:spPr>
            <a:xfrm>
              <a:off x="7672064" y="762497"/>
              <a:ext cx="145649" cy="34101"/>
            </a:xfrm>
            <a:custGeom>
              <a:avLst/>
              <a:gdLst/>
              <a:ahLst/>
              <a:cxnLst/>
              <a:rect l="l" t="t" r="r" b="b"/>
              <a:pathLst>
                <a:path w="6082" h="1424" extrusionOk="0">
                  <a:moveTo>
                    <a:pt x="122" y="1317"/>
                  </a:moveTo>
                  <a:cubicBezTo>
                    <a:pt x="1258" y="1424"/>
                    <a:pt x="3045" y="1282"/>
                    <a:pt x="4175" y="950"/>
                  </a:cubicBezTo>
                  <a:cubicBezTo>
                    <a:pt x="3498" y="967"/>
                    <a:pt x="2751" y="1070"/>
                    <a:pt x="2231" y="893"/>
                  </a:cubicBezTo>
                  <a:cubicBezTo>
                    <a:pt x="3052" y="779"/>
                    <a:pt x="4155" y="898"/>
                    <a:pt x="4994" y="699"/>
                  </a:cubicBezTo>
                  <a:cubicBezTo>
                    <a:pt x="5377" y="607"/>
                    <a:pt x="6082" y="374"/>
                    <a:pt x="6062" y="1"/>
                  </a:cubicBezTo>
                  <a:cubicBezTo>
                    <a:pt x="4440" y="654"/>
                    <a:pt x="1989" y="709"/>
                    <a:pt x="68" y="774"/>
                  </a:cubicBezTo>
                  <a:cubicBezTo>
                    <a:pt x="1" y="901"/>
                    <a:pt x="64" y="1196"/>
                    <a:pt x="122" y="131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4" name="Google Shape;2024;p58"/>
            <p:cNvSpPr/>
            <p:nvPr/>
          </p:nvSpPr>
          <p:spPr>
            <a:xfrm>
              <a:off x="7840435" y="760366"/>
              <a:ext cx="156353" cy="20643"/>
            </a:xfrm>
            <a:custGeom>
              <a:avLst/>
              <a:gdLst/>
              <a:ahLst/>
              <a:cxnLst/>
              <a:rect l="l" t="t" r="r" b="b"/>
              <a:pathLst>
                <a:path w="6529" h="862" extrusionOk="0">
                  <a:moveTo>
                    <a:pt x="1664" y="646"/>
                  </a:moveTo>
                  <a:lnTo>
                    <a:pt x="1664" y="654"/>
                  </a:lnTo>
                  <a:cubicBezTo>
                    <a:pt x="1108" y="672"/>
                    <a:pt x="565" y="642"/>
                    <a:pt x="45" y="536"/>
                  </a:cubicBezTo>
                  <a:cubicBezTo>
                    <a:pt x="14" y="548"/>
                    <a:pt x="0" y="575"/>
                    <a:pt x="13" y="623"/>
                  </a:cubicBezTo>
                  <a:cubicBezTo>
                    <a:pt x="25" y="655"/>
                    <a:pt x="53" y="668"/>
                    <a:pt x="100" y="656"/>
                  </a:cubicBezTo>
                  <a:cubicBezTo>
                    <a:pt x="607" y="658"/>
                    <a:pt x="1128" y="740"/>
                    <a:pt x="1664" y="797"/>
                  </a:cubicBezTo>
                  <a:lnTo>
                    <a:pt x="1664" y="790"/>
                  </a:lnTo>
                  <a:cubicBezTo>
                    <a:pt x="2068" y="832"/>
                    <a:pt x="2480" y="862"/>
                    <a:pt x="2901" y="830"/>
                  </a:cubicBezTo>
                  <a:cubicBezTo>
                    <a:pt x="4161" y="736"/>
                    <a:pt x="5400" y="277"/>
                    <a:pt x="6529" y="0"/>
                  </a:cubicBezTo>
                  <a:cubicBezTo>
                    <a:pt x="4897" y="174"/>
                    <a:pt x="3222" y="598"/>
                    <a:pt x="1664" y="64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5" name="Google Shape;2025;p58"/>
            <p:cNvSpPr/>
            <p:nvPr/>
          </p:nvSpPr>
          <p:spPr>
            <a:xfrm>
              <a:off x="7840531" y="765203"/>
              <a:ext cx="212965" cy="47224"/>
            </a:xfrm>
            <a:custGeom>
              <a:avLst/>
              <a:gdLst/>
              <a:ahLst/>
              <a:cxnLst/>
              <a:rect l="l" t="t" r="r" b="b"/>
              <a:pathLst>
                <a:path w="8893" h="1972" extrusionOk="0">
                  <a:moveTo>
                    <a:pt x="8696" y="1"/>
                  </a:moveTo>
                  <a:cubicBezTo>
                    <a:pt x="6678" y="691"/>
                    <a:pt x="4040" y="1166"/>
                    <a:pt x="1660" y="1189"/>
                  </a:cubicBezTo>
                  <a:lnTo>
                    <a:pt x="1660" y="1196"/>
                  </a:lnTo>
                  <a:cubicBezTo>
                    <a:pt x="1102" y="1202"/>
                    <a:pt x="558" y="1182"/>
                    <a:pt x="38" y="1135"/>
                  </a:cubicBezTo>
                  <a:cubicBezTo>
                    <a:pt x="37" y="1364"/>
                    <a:pt x="0" y="1768"/>
                    <a:pt x="122" y="1970"/>
                  </a:cubicBezTo>
                  <a:cubicBezTo>
                    <a:pt x="446" y="1757"/>
                    <a:pt x="605" y="1607"/>
                    <a:pt x="974" y="1632"/>
                  </a:cubicBezTo>
                  <a:cubicBezTo>
                    <a:pt x="1244" y="1648"/>
                    <a:pt x="1446" y="1934"/>
                    <a:pt x="1660" y="1971"/>
                  </a:cubicBezTo>
                  <a:lnTo>
                    <a:pt x="1660" y="1964"/>
                  </a:lnTo>
                  <a:cubicBezTo>
                    <a:pt x="1682" y="1968"/>
                    <a:pt x="1703" y="1971"/>
                    <a:pt x="1725" y="1969"/>
                  </a:cubicBezTo>
                  <a:cubicBezTo>
                    <a:pt x="1977" y="1946"/>
                    <a:pt x="2145" y="1531"/>
                    <a:pt x="2477" y="1472"/>
                  </a:cubicBezTo>
                  <a:cubicBezTo>
                    <a:pt x="2868" y="1402"/>
                    <a:pt x="3057" y="1681"/>
                    <a:pt x="3507" y="1664"/>
                  </a:cubicBezTo>
                  <a:cubicBezTo>
                    <a:pt x="3702" y="1509"/>
                    <a:pt x="3891" y="1267"/>
                    <a:pt x="4138" y="1220"/>
                  </a:cubicBezTo>
                  <a:cubicBezTo>
                    <a:pt x="4630" y="1127"/>
                    <a:pt x="5207" y="1575"/>
                    <a:pt x="5678" y="1445"/>
                  </a:cubicBezTo>
                  <a:cubicBezTo>
                    <a:pt x="6001" y="1354"/>
                    <a:pt x="6200" y="947"/>
                    <a:pt x="6467" y="901"/>
                  </a:cubicBezTo>
                  <a:cubicBezTo>
                    <a:pt x="6723" y="857"/>
                    <a:pt x="6992" y="1112"/>
                    <a:pt x="7243" y="1075"/>
                  </a:cubicBezTo>
                  <a:cubicBezTo>
                    <a:pt x="7427" y="1049"/>
                    <a:pt x="7531" y="808"/>
                    <a:pt x="7714" y="733"/>
                  </a:cubicBezTo>
                  <a:cubicBezTo>
                    <a:pt x="8205" y="529"/>
                    <a:pt x="8456" y="735"/>
                    <a:pt x="8859" y="786"/>
                  </a:cubicBezTo>
                  <a:cubicBezTo>
                    <a:pt x="8784" y="549"/>
                    <a:pt x="8893" y="88"/>
                    <a:pt x="86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6" name="Google Shape;2026;p58"/>
            <p:cNvSpPr/>
            <p:nvPr/>
          </p:nvSpPr>
          <p:spPr>
            <a:xfrm>
              <a:off x="7682600" y="791617"/>
              <a:ext cx="159802" cy="170841"/>
            </a:xfrm>
            <a:custGeom>
              <a:avLst/>
              <a:gdLst/>
              <a:ahLst/>
              <a:cxnLst/>
              <a:rect l="l" t="t" r="r" b="b"/>
              <a:pathLst>
                <a:path w="6673" h="7134" extrusionOk="0">
                  <a:moveTo>
                    <a:pt x="5702" y="0"/>
                  </a:moveTo>
                  <a:cubicBezTo>
                    <a:pt x="4226" y="605"/>
                    <a:pt x="2279" y="569"/>
                    <a:pt x="506" y="736"/>
                  </a:cubicBezTo>
                  <a:cubicBezTo>
                    <a:pt x="592" y="2200"/>
                    <a:pt x="897" y="3613"/>
                    <a:pt x="843" y="4917"/>
                  </a:cubicBezTo>
                  <a:cubicBezTo>
                    <a:pt x="431" y="3726"/>
                    <a:pt x="478" y="1873"/>
                    <a:pt x="213" y="764"/>
                  </a:cubicBezTo>
                  <a:cubicBezTo>
                    <a:pt x="99" y="811"/>
                    <a:pt x="100" y="716"/>
                    <a:pt x="0" y="744"/>
                  </a:cubicBezTo>
                  <a:cubicBezTo>
                    <a:pt x="74" y="2560"/>
                    <a:pt x="244" y="4741"/>
                    <a:pt x="528" y="6384"/>
                  </a:cubicBezTo>
                  <a:cubicBezTo>
                    <a:pt x="566" y="6604"/>
                    <a:pt x="548" y="7133"/>
                    <a:pt x="813" y="7113"/>
                  </a:cubicBezTo>
                  <a:cubicBezTo>
                    <a:pt x="1031" y="6995"/>
                    <a:pt x="881" y="6583"/>
                    <a:pt x="853" y="6265"/>
                  </a:cubicBezTo>
                  <a:cubicBezTo>
                    <a:pt x="823" y="5932"/>
                    <a:pt x="714" y="5533"/>
                    <a:pt x="936" y="5415"/>
                  </a:cubicBezTo>
                  <a:cubicBezTo>
                    <a:pt x="1035" y="5904"/>
                    <a:pt x="1143" y="6626"/>
                    <a:pt x="1146" y="7080"/>
                  </a:cubicBezTo>
                  <a:cubicBezTo>
                    <a:pt x="2941" y="6869"/>
                    <a:pt x="4608" y="6750"/>
                    <a:pt x="6172" y="6320"/>
                  </a:cubicBezTo>
                  <a:cubicBezTo>
                    <a:pt x="6124" y="5987"/>
                    <a:pt x="6147" y="5712"/>
                    <a:pt x="6212" y="5472"/>
                  </a:cubicBezTo>
                  <a:cubicBezTo>
                    <a:pt x="6352" y="5661"/>
                    <a:pt x="6265" y="6125"/>
                    <a:pt x="6460" y="6248"/>
                  </a:cubicBezTo>
                  <a:cubicBezTo>
                    <a:pt x="6672" y="6064"/>
                    <a:pt x="6532" y="5713"/>
                    <a:pt x="6508" y="5485"/>
                  </a:cubicBezTo>
                  <a:cubicBezTo>
                    <a:pt x="6320" y="3611"/>
                    <a:pt x="5947" y="1639"/>
                    <a:pt x="5702" y="0"/>
                  </a:cubicBezTo>
                  <a:close/>
                  <a:moveTo>
                    <a:pt x="5862" y="5760"/>
                  </a:moveTo>
                  <a:cubicBezTo>
                    <a:pt x="4657" y="6239"/>
                    <a:pt x="2851" y="6284"/>
                    <a:pt x="1576" y="6320"/>
                  </a:cubicBezTo>
                  <a:cubicBezTo>
                    <a:pt x="1067" y="5044"/>
                    <a:pt x="786" y="3065"/>
                    <a:pt x="790" y="1465"/>
                  </a:cubicBezTo>
                  <a:cubicBezTo>
                    <a:pt x="1732" y="1040"/>
                    <a:pt x="3763" y="508"/>
                    <a:pt x="5106" y="777"/>
                  </a:cubicBezTo>
                  <a:cubicBezTo>
                    <a:pt x="5272" y="784"/>
                    <a:pt x="5132" y="542"/>
                    <a:pt x="5340" y="584"/>
                  </a:cubicBezTo>
                  <a:cubicBezTo>
                    <a:pt x="5702" y="2097"/>
                    <a:pt x="6074" y="4242"/>
                    <a:pt x="5862" y="576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7" name="Google Shape;2027;p58"/>
            <p:cNvSpPr/>
            <p:nvPr/>
          </p:nvSpPr>
          <p:spPr>
            <a:xfrm>
              <a:off x="7709517" y="815397"/>
              <a:ext cx="108674" cy="117941"/>
            </a:xfrm>
            <a:custGeom>
              <a:avLst/>
              <a:gdLst/>
              <a:ahLst/>
              <a:cxnLst/>
              <a:rect l="l" t="t" r="r" b="b"/>
              <a:pathLst>
                <a:path w="4538" h="4925" extrusionOk="0">
                  <a:moveTo>
                    <a:pt x="985" y="592"/>
                  </a:moveTo>
                  <a:cubicBezTo>
                    <a:pt x="622" y="654"/>
                    <a:pt x="250" y="621"/>
                    <a:pt x="0" y="859"/>
                  </a:cubicBezTo>
                  <a:cubicBezTo>
                    <a:pt x="235" y="2199"/>
                    <a:pt x="235" y="3825"/>
                    <a:pt x="663" y="4925"/>
                  </a:cubicBezTo>
                  <a:cubicBezTo>
                    <a:pt x="1844" y="4765"/>
                    <a:pt x="3147" y="4727"/>
                    <a:pt x="3981" y="4380"/>
                  </a:cubicBezTo>
                  <a:cubicBezTo>
                    <a:pt x="3927" y="4015"/>
                    <a:pt x="3546" y="4260"/>
                    <a:pt x="3259" y="4326"/>
                  </a:cubicBezTo>
                  <a:cubicBezTo>
                    <a:pt x="2518" y="4495"/>
                    <a:pt x="1438" y="4591"/>
                    <a:pt x="889" y="4649"/>
                  </a:cubicBezTo>
                  <a:cubicBezTo>
                    <a:pt x="543" y="3597"/>
                    <a:pt x="258" y="1815"/>
                    <a:pt x="334" y="825"/>
                  </a:cubicBezTo>
                  <a:cubicBezTo>
                    <a:pt x="495" y="786"/>
                    <a:pt x="492" y="1088"/>
                    <a:pt x="639" y="921"/>
                  </a:cubicBezTo>
                  <a:cubicBezTo>
                    <a:pt x="1511" y="660"/>
                    <a:pt x="2887" y="342"/>
                    <a:pt x="3844" y="514"/>
                  </a:cubicBezTo>
                  <a:cubicBezTo>
                    <a:pt x="3923" y="1676"/>
                    <a:pt x="4246" y="3370"/>
                    <a:pt x="4074" y="4455"/>
                  </a:cubicBezTo>
                  <a:cubicBezTo>
                    <a:pt x="4245" y="4433"/>
                    <a:pt x="4415" y="4411"/>
                    <a:pt x="4537" y="4450"/>
                  </a:cubicBezTo>
                  <a:cubicBezTo>
                    <a:pt x="4282" y="3101"/>
                    <a:pt x="4263" y="1623"/>
                    <a:pt x="4112" y="234"/>
                  </a:cubicBezTo>
                  <a:cubicBezTo>
                    <a:pt x="3154" y="1"/>
                    <a:pt x="1988" y="422"/>
                    <a:pt x="985" y="59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8" name="Google Shape;2028;p58"/>
            <p:cNvSpPr/>
            <p:nvPr/>
          </p:nvSpPr>
          <p:spPr>
            <a:xfrm>
              <a:off x="7722687" y="834411"/>
              <a:ext cx="77686" cy="82739"/>
            </a:xfrm>
            <a:custGeom>
              <a:avLst/>
              <a:gdLst/>
              <a:ahLst/>
              <a:cxnLst/>
              <a:rect l="l" t="t" r="r" b="b"/>
              <a:pathLst>
                <a:path w="3244" h="3455" extrusionOk="0">
                  <a:moveTo>
                    <a:pt x="378" y="478"/>
                  </a:moveTo>
                  <a:cubicBezTo>
                    <a:pt x="416" y="651"/>
                    <a:pt x="382" y="764"/>
                    <a:pt x="332" y="862"/>
                  </a:cubicBezTo>
                  <a:cubicBezTo>
                    <a:pt x="205" y="938"/>
                    <a:pt x="0" y="774"/>
                    <a:pt x="44" y="933"/>
                  </a:cubicBezTo>
                  <a:cubicBezTo>
                    <a:pt x="170" y="1827"/>
                    <a:pt x="337" y="2670"/>
                    <a:pt x="552" y="3455"/>
                  </a:cubicBezTo>
                  <a:cubicBezTo>
                    <a:pt x="1556" y="3382"/>
                    <a:pt x="2238" y="3045"/>
                    <a:pt x="3244" y="2973"/>
                  </a:cubicBezTo>
                  <a:cubicBezTo>
                    <a:pt x="3077" y="2054"/>
                    <a:pt x="3093" y="962"/>
                    <a:pt x="3028" y="1"/>
                  </a:cubicBezTo>
                  <a:cubicBezTo>
                    <a:pt x="2073" y="101"/>
                    <a:pt x="1263" y="320"/>
                    <a:pt x="378" y="478"/>
                  </a:cubicBezTo>
                  <a:close/>
                  <a:moveTo>
                    <a:pt x="1941" y="3019"/>
                  </a:moveTo>
                  <a:cubicBezTo>
                    <a:pt x="1681" y="2901"/>
                    <a:pt x="1689" y="2452"/>
                    <a:pt x="1636" y="2080"/>
                  </a:cubicBezTo>
                  <a:cubicBezTo>
                    <a:pt x="1377" y="2214"/>
                    <a:pt x="1581" y="2725"/>
                    <a:pt x="1428" y="2945"/>
                  </a:cubicBezTo>
                  <a:cubicBezTo>
                    <a:pt x="1330" y="2923"/>
                    <a:pt x="1387" y="2712"/>
                    <a:pt x="1353" y="2615"/>
                  </a:cubicBezTo>
                  <a:cubicBezTo>
                    <a:pt x="1132" y="2755"/>
                    <a:pt x="1169" y="3103"/>
                    <a:pt x="860" y="3170"/>
                  </a:cubicBezTo>
                  <a:cubicBezTo>
                    <a:pt x="891" y="2742"/>
                    <a:pt x="946" y="2507"/>
                    <a:pt x="1139" y="2173"/>
                  </a:cubicBezTo>
                  <a:cubicBezTo>
                    <a:pt x="808" y="2079"/>
                    <a:pt x="385" y="2302"/>
                    <a:pt x="278" y="2006"/>
                  </a:cubicBezTo>
                  <a:cubicBezTo>
                    <a:pt x="460" y="1858"/>
                    <a:pt x="791" y="2004"/>
                    <a:pt x="1105" y="1838"/>
                  </a:cubicBezTo>
                  <a:cubicBezTo>
                    <a:pt x="930" y="1710"/>
                    <a:pt x="578" y="1795"/>
                    <a:pt x="450" y="1610"/>
                  </a:cubicBezTo>
                  <a:cubicBezTo>
                    <a:pt x="839" y="1539"/>
                    <a:pt x="1082" y="1648"/>
                    <a:pt x="1348" y="1730"/>
                  </a:cubicBezTo>
                  <a:cubicBezTo>
                    <a:pt x="1104" y="1403"/>
                    <a:pt x="702" y="1270"/>
                    <a:pt x="466" y="933"/>
                  </a:cubicBezTo>
                  <a:cubicBezTo>
                    <a:pt x="868" y="817"/>
                    <a:pt x="1118" y="1291"/>
                    <a:pt x="1443" y="1425"/>
                  </a:cubicBezTo>
                  <a:cubicBezTo>
                    <a:pt x="1624" y="1233"/>
                    <a:pt x="1246" y="757"/>
                    <a:pt x="1388" y="460"/>
                  </a:cubicBezTo>
                  <a:cubicBezTo>
                    <a:pt x="1670" y="537"/>
                    <a:pt x="1559" y="1094"/>
                    <a:pt x="1689" y="1358"/>
                  </a:cubicBezTo>
                  <a:cubicBezTo>
                    <a:pt x="1859" y="1178"/>
                    <a:pt x="1736" y="759"/>
                    <a:pt x="1951" y="616"/>
                  </a:cubicBezTo>
                  <a:cubicBezTo>
                    <a:pt x="1998" y="857"/>
                    <a:pt x="1889" y="971"/>
                    <a:pt x="1880" y="1170"/>
                  </a:cubicBezTo>
                  <a:cubicBezTo>
                    <a:pt x="2186" y="1049"/>
                    <a:pt x="2261" y="408"/>
                    <a:pt x="2719" y="284"/>
                  </a:cubicBezTo>
                  <a:cubicBezTo>
                    <a:pt x="2762" y="740"/>
                    <a:pt x="2302" y="786"/>
                    <a:pt x="2216" y="1136"/>
                  </a:cubicBezTo>
                  <a:cubicBezTo>
                    <a:pt x="2364" y="1192"/>
                    <a:pt x="2524" y="930"/>
                    <a:pt x="2741" y="915"/>
                  </a:cubicBezTo>
                  <a:cubicBezTo>
                    <a:pt x="2761" y="1167"/>
                    <a:pt x="2305" y="1347"/>
                    <a:pt x="2086" y="1529"/>
                  </a:cubicBezTo>
                  <a:cubicBezTo>
                    <a:pt x="2257" y="1641"/>
                    <a:pt x="2444" y="1440"/>
                    <a:pt x="2670" y="1470"/>
                  </a:cubicBezTo>
                  <a:cubicBezTo>
                    <a:pt x="2513" y="1674"/>
                    <a:pt x="2238" y="1781"/>
                    <a:pt x="1952" y="1881"/>
                  </a:cubicBezTo>
                  <a:cubicBezTo>
                    <a:pt x="2058" y="1954"/>
                    <a:pt x="2301" y="1861"/>
                    <a:pt x="2382" y="1963"/>
                  </a:cubicBezTo>
                  <a:cubicBezTo>
                    <a:pt x="2434" y="2093"/>
                    <a:pt x="2253" y="2035"/>
                    <a:pt x="2228" y="2105"/>
                  </a:cubicBezTo>
                  <a:cubicBezTo>
                    <a:pt x="2281" y="2165"/>
                    <a:pt x="2372" y="2179"/>
                    <a:pt x="2374" y="2300"/>
                  </a:cubicBezTo>
                  <a:cubicBezTo>
                    <a:pt x="2164" y="2307"/>
                    <a:pt x="2045" y="2204"/>
                    <a:pt x="1895" y="2138"/>
                  </a:cubicBezTo>
                  <a:cubicBezTo>
                    <a:pt x="1828" y="2339"/>
                    <a:pt x="2044" y="2766"/>
                    <a:pt x="1941" y="3019"/>
                  </a:cubicBezTo>
                  <a:close/>
                  <a:moveTo>
                    <a:pt x="2267" y="2903"/>
                  </a:moveTo>
                  <a:cubicBezTo>
                    <a:pt x="1921" y="2770"/>
                    <a:pt x="2331" y="2362"/>
                    <a:pt x="2495" y="2668"/>
                  </a:cubicBezTo>
                  <a:cubicBezTo>
                    <a:pt x="2501" y="2812"/>
                    <a:pt x="2390" y="2863"/>
                    <a:pt x="2267" y="2903"/>
                  </a:cubicBezTo>
                  <a:close/>
                  <a:moveTo>
                    <a:pt x="2625" y="2698"/>
                  </a:moveTo>
                  <a:cubicBezTo>
                    <a:pt x="2513" y="2558"/>
                    <a:pt x="2533" y="2255"/>
                    <a:pt x="2797" y="2300"/>
                  </a:cubicBezTo>
                  <a:cubicBezTo>
                    <a:pt x="2909" y="2440"/>
                    <a:pt x="2888" y="2742"/>
                    <a:pt x="2625" y="269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9" name="Google Shape;2029;p58"/>
            <p:cNvSpPr/>
            <p:nvPr/>
          </p:nvSpPr>
          <p:spPr>
            <a:xfrm>
              <a:off x="7692251" y="950962"/>
              <a:ext cx="156473" cy="41501"/>
            </a:xfrm>
            <a:custGeom>
              <a:avLst/>
              <a:gdLst/>
              <a:ahLst/>
              <a:cxnLst/>
              <a:rect l="l" t="t" r="r" b="b"/>
              <a:pathLst>
                <a:path w="6534" h="1733" extrusionOk="0">
                  <a:moveTo>
                    <a:pt x="3799" y="1045"/>
                  </a:moveTo>
                  <a:cubicBezTo>
                    <a:pt x="4561" y="710"/>
                    <a:pt x="5565" y="572"/>
                    <a:pt x="6194" y="129"/>
                  </a:cubicBezTo>
                  <a:cubicBezTo>
                    <a:pt x="6128" y="117"/>
                    <a:pt x="6146" y="0"/>
                    <a:pt x="6020" y="62"/>
                  </a:cubicBezTo>
                  <a:cubicBezTo>
                    <a:pt x="6005" y="64"/>
                    <a:pt x="5992" y="65"/>
                    <a:pt x="5977" y="67"/>
                  </a:cubicBezTo>
                  <a:cubicBezTo>
                    <a:pt x="4445" y="811"/>
                    <a:pt x="1778" y="757"/>
                    <a:pt x="0" y="1007"/>
                  </a:cubicBezTo>
                  <a:cubicBezTo>
                    <a:pt x="4" y="1048"/>
                    <a:pt x="8" y="1090"/>
                    <a:pt x="13" y="1132"/>
                  </a:cubicBezTo>
                  <a:cubicBezTo>
                    <a:pt x="894" y="1381"/>
                    <a:pt x="2375" y="897"/>
                    <a:pt x="3260" y="1142"/>
                  </a:cubicBezTo>
                  <a:cubicBezTo>
                    <a:pt x="2436" y="1288"/>
                    <a:pt x="1092" y="1526"/>
                    <a:pt x="130" y="1457"/>
                  </a:cubicBezTo>
                  <a:cubicBezTo>
                    <a:pt x="43" y="1551"/>
                    <a:pt x="337" y="1577"/>
                    <a:pt x="326" y="1733"/>
                  </a:cubicBezTo>
                  <a:cubicBezTo>
                    <a:pt x="1669" y="1643"/>
                    <a:pt x="3194" y="1573"/>
                    <a:pt x="4464" y="1358"/>
                  </a:cubicBezTo>
                  <a:cubicBezTo>
                    <a:pt x="5287" y="1217"/>
                    <a:pt x="6214" y="1067"/>
                    <a:pt x="6534" y="558"/>
                  </a:cubicBezTo>
                  <a:cubicBezTo>
                    <a:pt x="5713" y="748"/>
                    <a:pt x="4665" y="1146"/>
                    <a:pt x="3799" y="104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0" name="Google Shape;2030;p58"/>
            <p:cNvSpPr/>
            <p:nvPr/>
          </p:nvSpPr>
          <p:spPr>
            <a:xfrm>
              <a:off x="7841704" y="983913"/>
              <a:ext cx="7879" cy="23205"/>
            </a:xfrm>
            <a:custGeom>
              <a:avLst/>
              <a:gdLst/>
              <a:ahLst/>
              <a:cxnLst/>
              <a:rect l="l" t="t" r="r" b="b"/>
              <a:pathLst>
                <a:path w="329" h="969" extrusionOk="0">
                  <a:moveTo>
                    <a:pt x="1" y="55"/>
                  </a:moveTo>
                  <a:cubicBezTo>
                    <a:pt x="57" y="345"/>
                    <a:pt x="16" y="756"/>
                    <a:pt x="135" y="969"/>
                  </a:cubicBezTo>
                  <a:cubicBezTo>
                    <a:pt x="288" y="811"/>
                    <a:pt x="329" y="203"/>
                    <a:pt x="121" y="0"/>
                  </a:cubicBezTo>
                  <a:cubicBezTo>
                    <a:pt x="119" y="49"/>
                    <a:pt x="60" y="52"/>
                    <a:pt x="1" y="5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1" name="Google Shape;2031;p58"/>
            <p:cNvSpPr/>
            <p:nvPr/>
          </p:nvSpPr>
          <p:spPr>
            <a:xfrm>
              <a:off x="7700896" y="988032"/>
              <a:ext cx="163274" cy="165956"/>
            </a:xfrm>
            <a:custGeom>
              <a:avLst/>
              <a:gdLst/>
              <a:ahLst/>
              <a:cxnLst/>
              <a:rect l="l" t="t" r="r" b="b"/>
              <a:pathLst>
                <a:path w="6818" h="6930" extrusionOk="0">
                  <a:moveTo>
                    <a:pt x="6265" y="5368"/>
                  </a:moveTo>
                  <a:cubicBezTo>
                    <a:pt x="5922" y="3698"/>
                    <a:pt x="5811" y="1499"/>
                    <a:pt x="5555" y="1"/>
                  </a:cubicBezTo>
                  <a:cubicBezTo>
                    <a:pt x="4129" y="389"/>
                    <a:pt x="2235" y="688"/>
                    <a:pt x="605" y="668"/>
                  </a:cubicBezTo>
                  <a:cubicBezTo>
                    <a:pt x="714" y="2098"/>
                    <a:pt x="989" y="3663"/>
                    <a:pt x="955" y="4976"/>
                  </a:cubicBezTo>
                  <a:cubicBezTo>
                    <a:pt x="536" y="3965"/>
                    <a:pt x="555" y="2320"/>
                    <a:pt x="400" y="1153"/>
                  </a:cubicBezTo>
                  <a:cubicBezTo>
                    <a:pt x="378" y="975"/>
                    <a:pt x="454" y="548"/>
                    <a:pt x="96" y="635"/>
                  </a:cubicBezTo>
                  <a:cubicBezTo>
                    <a:pt x="0" y="2447"/>
                    <a:pt x="381" y="4771"/>
                    <a:pt x="660" y="6650"/>
                  </a:cubicBezTo>
                  <a:cubicBezTo>
                    <a:pt x="2430" y="6929"/>
                    <a:pt x="5014" y="6656"/>
                    <a:pt x="6818" y="6240"/>
                  </a:cubicBezTo>
                  <a:cubicBezTo>
                    <a:pt x="6689" y="5866"/>
                    <a:pt x="6703" y="5316"/>
                    <a:pt x="6637" y="4867"/>
                  </a:cubicBezTo>
                  <a:cubicBezTo>
                    <a:pt x="6304" y="4863"/>
                    <a:pt x="6557" y="5338"/>
                    <a:pt x="6265" y="536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2" name="Google Shape;2032;p58"/>
            <p:cNvSpPr/>
            <p:nvPr/>
          </p:nvSpPr>
          <p:spPr>
            <a:xfrm>
              <a:off x="7842398" y="1009704"/>
              <a:ext cx="11016" cy="13435"/>
            </a:xfrm>
            <a:custGeom>
              <a:avLst/>
              <a:gdLst/>
              <a:ahLst/>
              <a:cxnLst/>
              <a:rect l="l" t="t" r="r" b="b"/>
              <a:pathLst>
                <a:path w="460" h="561" extrusionOk="0">
                  <a:moveTo>
                    <a:pt x="173" y="560"/>
                  </a:moveTo>
                  <a:cubicBezTo>
                    <a:pt x="202" y="391"/>
                    <a:pt x="459" y="208"/>
                    <a:pt x="285" y="1"/>
                  </a:cubicBezTo>
                  <a:cubicBezTo>
                    <a:pt x="283" y="191"/>
                    <a:pt x="0" y="354"/>
                    <a:pt x="173" y="56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3" name="Google Shape;2033;p58"/>
            <p:cNvSpPr/>
            <p:nvPr/>
          </p:nvSpPr>
          <p:spPr>
            <a:xfrm>
              <a:off x="7845033" y="1021701"/>
              <a:ext cx="9627" cy="18320"/>
            </a:xfrm>
            <a:custGeom>
              <a:avLst/>
              <a:gdLst/>
              <a:ahLst/>
              <a:cxnLst/>
              <a:rect l="l" t="t" r="r" b="b"/>
              <a:pathLst>
                <a:path w="402" h="765" extrusionOk="0">
                  <a:moveTo>
                    <a:pt x="176" y="765"/>
                  </a:moveTo>
                  <a:cubicBezTo>
                    <a:pt x="238" y="570"/>
                    <a:pt x="402" y="260"/>
                    <a:pt x="226" y="1"/>
                  </a:cubicBezTo>
                  <a:cubicBezTo>
                    <a:pt x="165" y="194"/>
                    <a:pt x="0" y="505"/>
                    <a:pt x="176" y="76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4" name="Google Shape;2034;p58"/>
            <p:cNvSpPr/>
            <p:nvPr/>
          </p:nvSpPr>
          <p:spPr>
            <a:xfrm>
              <a:off x="7874440" y="1018828"/>
              <a:ext cx="210355" cy="40615"/>
            </a:xfrm>
            <a:custGeom>
              <a:avLst/>
              <a:gdLst/>
              <a:ahLst/>
              <a:cxnLst/>
              <a:rect l="l" t="t" r="r" b="b"/>
              <a:pathLst>
                <a:path w="8784" h="1696" extrusionOk="0">
                  <a:moveTo>
                    <a:pt x="8700" y="146"/>
                  </a:moveTo>
                  <a:cubicBezTo>
                    <a:pt x="7489" y="0"/>
                    <a:pt x="6112" y="400"/>
                    <a:pt x="4600" y="475"/>
                  </a:cubicBezTo>
                  <a:cubicBezTo>
                    <a:pt x="3468" y="532"/>
                    <a:pt x="2065" y="517"/>
                    <a:pt x="1027" y="583"/>
                  </a:cubicBezTo>
                  <a:cubicBezTo>
                    <a:pt x="793" y="598"/>
                    <a:pt x="476" y="643"/>
                    <a:pt x="244" y="750"/>
                  </a:cubicBezTo>
                  <a:lnTo>
                    <a:pt x="244" y="758"/>
                  </a:lnTo>
                  <a:cubicBezTo>
                    <a:pt x="185" y="786"/>
                    <a:pt x="129" y="817"/>
                    <a:pt x="84" y="854"/>
                  </a:cubicBezTo>
                  <a:cubicBezTo>
                    <a:pt x="135" y="877"/>
                    <a:pt x="190" y="894"/>
                    <a:pt x="244" y="911"/>
                  </a:cubicBezTo>
                  <a:lnTo>
                    <a:pt x="244" y="904"/>
                  </a:lnTo>
                  <a:cubicBezTo>
                    <a:pt x="1235" y="1222"/>
                    <a:pt x="2708" y="835"/>
                    <a:pt x="4075" y="697"/>
                  </a:cubicBezTo>
                  <a:cubicBezTo>
                    <a:pt x="4597" y="644"/>
                    <a:pt x="5114" y="632"/>
                    <a:pt x="5623" y="582"/>
                  </a:cubicBezTo>
                  <a:cubicBezTo>
                    <a:pt x="6123" y="535"/>
                    <a:pt x="6667" y="372"/>
                    <a:pt x="7096" y="561"/>
                  </a:cubicBezTo>
                  <a:cubicBezTo>
                    <a:pt x="4845" y="770"/>
                    <a:pt x="2391" y="1177"/>
                    <a:pt x="244" y="1265"/>
                  </a:cubicBezTo>
                  <a:lnTo>
                    <a:pt x="244" y="1272"/>
                  </a:lnTo>
                  <a:cubicBezTo>
                    <a:pt x="164" y="1276"/>
                    <a:pt x="81" y="1282"/>
                    <a:pt x="0" y="1284"/>
                  </a:cubicBezTo>
                  <a:cubicBezTo>
                    <a:pt x="49" y="1433"/>
                    <a:pt x="135" y="1520"/>
                    <a:pt x="244" y="1571"/>
                  </a:cubicBezTo>
                  <a:lnTo>
                    <a:pt x="244" y="1563"/>
                  </a:lnTo>
                  <a:cubicBezTo>
                    <a:pt x="532" y="1695"/>
                    <a:pt x="982" y="1557"/>
                    <a:pt x="1332" y="1521"/>
                  </a:cubicBezTo>
                  <a:cubicBezTo>
                    <a:pt x="1846" y="1470"/>
                    <a:pt x="2455" y="1385"/>
                    <a:pt x="2998" y="1312"/>
                  </a:cubicBezTo>
                  <a:cubicBezTo>
                    <a:pt x="4720" y="1083"/>
                    <a:pt x="6404" y="1025"/>
                    <a:pt x="7795" y="786"/>
                  </a:cubicBezTo>
                  <a:cubicBezTo>
                    <a:pt x="8108" y="732"/>
                    <a:pt x="8783" y="526"/>
                    <a:pt x="8700" y="14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5" name="Google Shape;2035;p58"/>
            <p:cNvSpPr/>
            <p:nvPr/>
          </p:nvSpPr>
          <p:spPr>
            <a:xfrm>
              <a:off x="7847643" y="1041673"/>
              <a:ext cx="8932" cy="18344"/>
            </a:xfrm>
            <a:custGeom>
              <a:avLst/>
              <a:gdLst/>
              <a:ahLst/>
              <a:cxnLst/>
              <a:rect l="l" t="t" r="r" b="b"/>
              <a:pathLst>
                <a:path w="373" h="766" extrusionOk="0">
                  <a:moveTo>
                    <a:pt x="152" y="766"/>
                  </a:moveTo>
                  <a:cubicBezTo>
                    <a:pt x="188" y="551"/>
                    <a:pt x="373" y="257"/>
                    <a:pt x="201" y="1"/>
                  </a:cubicBezTo>
                  <a:cubicBezTo>
                    <a:pt x="87" y="152"/>
                    <a:pt x="1" y="526"/>
                    <a:pt x="152" y="76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6" name="Google Shape;2036;p58"/>
            <p:cNvSpPr/>
            <p:nvPr/>
          </p:nvSpPr>
          <p:spPr>
            <a:xfrm>
              <a:off x="7850085" y="1065788"/>
              <a:ext cx="7951" cy="16212"/>
            </a:xfrm>
            <a:custGeom>
              <a:avLst/>
              <a:gdLst/>
              <a:ahLst/>
              <a:cxnLst/>
              <a:rect l="l" t="t" r="r" b="b"/>
              <a:pathLst>
                <a:path w="332" h="677" extrusionOk="0">
                  <a:moveTo>
                    <a:pt x="142" y="676"/>
                  </a:moveTo>
                  <a:cubicBezTo>
                    <a:pt x="139" y="468"/>
                    <a:pt x="331" y="220"/>
                    <a:pt x="159" y="0"/>
                  </a:cubicBezTo>
                  <a:cubicBezTo>
                    <a:pt x="84" y="144"/>
                    <a:pt x="0" y="483"/>
                    <a:pt x="142" y="67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7" name="Google Shape;2037;p58"/>
            <p:cNvSpPr/>
            <p:nvPr/>
          </p:nvSpPr>
          <p:spPr>
            <a:xfrm>
              <a:off x="7869075" y="1065812"/>
              <a:ext cx="9938" cy="59055"/>
            </a:xfrm>
            <a:custGeom>
              <a:avLst/>
              <a:gdLst/>
              <a:ahLst/>
              <a:cxnLst/>
              <a:rect l="l" t="t" r="r" b="b"/>
              <a:pathLst>
                <a:path w="415" h="2466" extrusionOk="0">
                  <a:moveTo>
                    <a:pt x="0" y="20"/>
                  </a:moveTo>
                  <a:cubicBezTo>
                    <a:pt x="4" y="61"/>
                    <a:pt x="8" y="103"/>
                    <a:pt x="13" y="144"/>
                  </a:cubicBezTo>
                  <a:cubicBezTo>
                    <a:pt x="65" y="448"/>
                    <a:pt x="64" y="780"/>
                    <a:pt x="110" y="1105"/>
                  </a:cubicBezTo>
                  <a:cubicBezTo>
                    <a:pt x="174" y="1561"/>
                    <a:pt x="184" y="2134"/>
                    <a:pt x="415" y="2466"/>
                  </a:cubicBezTo>
                  <a:cubicBezTo>
                    <a:pt x="337" y="1611"/>
                    <a:pt x="321" y="831"/>
                    <a:pt x="130" y="49"/>
                  </a:cubicBezTo>
                  <a:cubicBezTo>
                    <a:pt x="76" y="52"/>
                    <a:pt x="66" y="1"/>
                    <a:pt x="0" y="2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8" name="Google Shape;2038;p58"/>
            <p:cNvSpPr/>
            <p:nvPr/>
          </p:nvSpPr>
          <p:spPr>
            <a:xfrm>
              <a:off x="7851810" y="1086766"/>
              <a:ext cx="8477" cy="17338"/>
            </a:xfrm>
            <a:custGeom>
              <a:avLst/>
              <a:gdLst/>
              <a:ahLst/>
              <a:cxnLst/>
              <a:rect l="l" t="t" r="r" b="b"/>
              <a:pathLst>
                <a:path w="354" h="724" extrusionOk="0">
                  <a:moveTo>
                    <a:pt x="122" y="724"/>
                  </a:moveTo>
                  <a:cubicBezTo>
                    <a:pt x="149" y="516"/>
                    <a:pt x="353" y="250"/>
                    <a:pt x="175" y="1"/>
                  </a:cubicBezTo>
                  <a:cubicBezTo>
                    <a:pt x="99" y="169"/>
                    <a:pt x="0" y="521"/>
                    <a:pt x="122" y="72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9" name="Google Shape;2039;p58"/>
            <p:cNvSpPr/>
            <p:nvPr/>
          </p:nvSpPr>
          <p:spPr>
            <a:xfrm>
              <a:off x="7714306" y="1151447"/>
              <a:ext cx="152162" cy="26749"/>
            </a:xfrm>
            <a:custGeom>
              <a:avLst/>
              <a:gdLst/>
              <a:ahLst/>
              <a:cxnLst/>
              <a:rect l="l" t="t" r="r" b="b"/>
              <a:pathLst>
                <a:path w="6354" h="1117" extrusionOk="0">
                  <a:moveTo>
                    <a:pt x="409" y="386"/>
                  </a:moveTo>
                  <a:cubicBezTo>
                    <a:pt x="150" y="332"/>
                    <a:pt x="1" y="620"/>
                    <a:pt x="38" y="887"/>
                  </a:cubicBezTo>
                  <a:cubicBezTo>
                    <a:pt x="1710" y="1116"/>
                    <a:pt x="4326" y="769"/>
                    <a:pt x="5840" y="302"/>
                  </a:cubicBezTo>
                  <a:cubicBezTo>
                    <a:pt x="6000" y="252"/>
                    <a:pt x="6353" y="243"/>
                    <a:pt x="6316" y="0"/>
                  </a:cubicBezTo>
                  <a:cubicBezTo>
                    <a:pt x="5294" y="49"/>
                    <a:pt x="3909" y="444"/>
                    <a:pt x="2488" y="513"/>
                  </a:cubicBezTo>
                  <a:cubicBezTo>
                    <a:pt x="1766" y="548"/>
                    <a:pt x="889" y="484"/>
                    <a:pt x="409" y="38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0" name="Google Shape;2040;p58"/>
            <p:cNvSpPr/>
            <p:nvPr/>
          </p:nvSpPr>
          <p:spPr>
            <a:xfrm>
              <a:off x="7717108" y="1162487"/>
              <a:ext cx="149768" cy="32233"/>
            </a:xfrm>
            <a:custGeom>
              <a:avLst/>
              <a:gdLst/>
              <a:ahLst/>
              <a:cxnLst/>
              <a:rect l="l" t="t" r="r" b="b"/>
              <a:pathLst>
                <a:path w="6254" h="1346" extrusionOk="0">
                  <a:moveTo>
                    <a:pt x="6203" y="2"/>
                  </a:moveTo>
                  <a:cubicBezTo>
                    <a:pt x="6061" y="120"/>
                    <a:pt x="5751" y="227"/>
                    <a:pt x="5515" y="283"/>
                  </a:cubicBezTo>
                  <a:cubicBezTo>
                    <a:pt x="4538" y="513"/>
                    <a:pt x="3289" y="729"/>
                    <a:pt x="2150" y="791"/>
                  </a:cubicBezTo>
                  <a:cubicBezTo>
                    <a:pt x="1353" y="835"/>
                    <a:pt x="589" y="723"/>
                    <a:pt x="1" y="797"/>
                  </a:cubicBezTo>
                  <a:cubicBezTo>
                    <a:pt x="1195" y="1345"/>
                    <a:pt x="3664" y="1021"/>
                    <a:pt x="5128" y="617"/>
                  </a:cubicBezTo>
                  <a:cubicBezTo>
                    <a:pt x="5558" y="498"/>
                    <a:pt x="6123" y="463"/>
                    <a:pt x="6254" y="81"/>
                  </a:cubicBezTo>
                  <a:cubicBezTo>
                    <a:pt x="6241" y="50"/>
                    <a:pt x="6244" y="0"/>
                    <a:pt x="6203" y="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1" name="Google Shape;2041;p58"/>
            <p:cNvSpPr/>
            <p:nvPr/>
          </p:nvSpPr>
          <p:spPr>
            <a:xfrm>
              <a:off x="7880187" y="1176161"/>
              <a:ext cx="120" cy="718"/>
            </a:xfrm>
            <a:custGeom>
              <a:avLst/>
              <a:gdLst/>
              <a:ahLst/>
              <a:cxnLst/>
              <a:rect l="l" t="t" r="r" b="b"/>
              <a:pathLst>
                <a:path w="5" h="30" extrusionOk="0">
                  <a:moveTo>
                    <a:pt x="4" y="30"/>
                  </a:moveTo>
                  <a:lnTo>
                    <a:pt x="4" y="1"/>
                  </a:lnTo>
                  <a:cubicBezTo>
                    <a:pt x="2" y="2"/>
                    <a:pt x="2" y="3"/>
                    <a:pt x="0" y="3"/>
                  </a:cubicBezTo>
                  <a:cubicBezTo>
                    <a:pt x="1" y="12"/>
                    <a:pt x="2" y="20"/>
                    <a:pt x="4" y="3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2" name="Google Shape;2042;p58"/>
            <p:cNvSpPr/>
            <p:nvPr/>
          </p:nvSpPr>
          <p:spPr>
            <a:xfrm>
              <a:off x="7722831" y="1187751"/>
              <a:ext cx="147996" cy="162867"/>
            </a:xfrm>
            <a:custGeom>
              <a:avLst/>
              <a:gdLst/>
              <a:ahLst/>
              <a:cxnLst/>
              <a:rect l="l" t="t" r="r" b="b"/>
              <a:pathLst>
                <a:path w="6180" h="6801" extrusionOk="0">
                  <a:moveTo>
                    <a:pt x="1" y="435"/>
                  </a:moveTo>
                  <a:cubicBezTo>
                    <a:pt x="224" y="2731"/>
                    <a:pt x="484" y="4743"/>
                    <a:pt x="853" y="6800"/>
                  </a:cubicBezTo>
                  <a:cubicBezTo>
                    <a:pt x="2622" y="6559"/>
                    <a:pt x="4490" y="6399"/>
                    <a:pt x="6179" y="6095"/>
                  </a:cubicBezTo>
                  <a:cubicBezTo>
                    <a:pt x="5786" y="4100"/>
                    <a:pt x="5826" y="2103"/>
                    <a:pt x="5565" y="0"/>
                  </a:cubicBezTo>
                  <a:cubicBezTo>
                    <a:pt x="3855" y="441"/>
                    <a:pt x="1666" y="712"/>
                    <a:pt x="1" y="43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3" name="Google Shape;2043;p58"/>
            <p:cNvSpPr/>
            <p:nvPr/>
          </p:nvSpPr>
          <p:spPr>
            <a:xfrm>
              <a:off x="7862753" y="1183728"/>
              <a:ext cx="14704" cy="81302"/>
            </a:xfrm>
            <a:custGeom>
              <a:avLst/>
              <a:gdLst/>
              <a:ahLst/>
              <a:cxnLst/>
              <a:rect l="l" t="t" r="r" b="b"/>
              <a:pathLst>
                <a:path w="614" h="3395" extrusionOk="0">
                  <a:moveTo>
                    <a:pt x="1" y="14"/>
                  </a:moveTo>
                  <a:cubicBezTo>
                    <a:pt x="76" y="1103"/>
                    <a:pt x="180" y="2304"/>
                    <a:pt x="342" y="3394"/>
                  </a:cubicBezTo>
                  <a:cubicBezTo>
                    <a:pt x="614" y="2490"/>
                    <a:pt x="286" y="1055"/>
                    <a:pt x="126" y="1"/>
                  </a:cubicBezTo>
                  <a:cubicBezTo>
                    <a:pt x="84" y="6"/>
                    <a:pt x="43" y="10"/>
                    <a:pt x="1" y="1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4" name="Google Shape;2044;p58"/>
            <p:cNvSpPr/>
            <p:nvPr/>
          </p:nvSpPr>
          <p:spPr>
            <a:xfrm>
              <a:off x="7868453" y="1267711"/>
              <a:ext cx="10058" cy="16332"/>
            </a:xfrm>
            <a:custGeom>
              <a:avLst/>
              <a:gdLst/>
              <a:ahLst/>
              <a:cxnLst/>
              <a:rect l="l" t="t" r="r" b="b"/>
              <a:pathLst>
                <a:path w="420" h="682" extrusionOk="0">
                  <a:moveTo>
                    <a:pt x="185" y="681"/>
                  </a:moveTo>
                  <a:cubicBezTo>
                    <a:pt x="202" y="478"/>
                    <a:pt x="419" y="235"/>
                    <a:pt x="242" y="0"/>
                  </a:cubicBezTo>
                  <a:cubicBezTo>
                    <a:pt x="200" y="183"/>
                    <a:pt x="1" y="440"/>
                    <a:pt x="185" y="68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5" name="Google Shape;2045;p58"/>
            <p:cNvSpPr/>
            <p:nvPr/>
          </p:nvSpPr>
          <p:spPr>
            <a:xfrm>
              <a:off x="7869459" y="1287707"/>
              <a:ext cx="12860" cy="14201"/>
            </a:xfrm>
            <a:custGeom>
              <a:avLst/>
              <a:gdLst/>
              <a:ahLst/>
              <a:cxnLst/>
              <a:rect l="l" t="t" r="r" b="b"/>
              <a:pathLst>
                <a:path w="537" h="593" extrusionOk="0">
                  <a:moveTo>
                    <a:pt x="285" y="0"/>
                  </a:moveTo>
                  <a:cubicBezTo>
                    <a:pt x="282" y="178"/>
                    <a:pt x="1" y="445"/>
                    <a:pt x="260" y="593"/>
                  </a:cubicBezTo>
                  <a:cubicBezTo>
                    <a:pt x="260" y="428"/>
                    <a:pt x="536" y="120"/>
                    <a:pt x="2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6" name="Google Shape;2046;p58"/>
            <p:cNvSpPr/>
            <p:nvPr/>
          </p:nvSpPr>
          <p:spPr>
            <a:xfrm>
              <a:off x="7872189" y="1304470"/>
              <a:ext cx="8118" cy="28426"/>
            </a:xfrm>
            <a:custGeom>
              <a:avLst/>
              <a:gdLst/>
              <a:ahLst/>
              <a:cxnLst/>
              <a:rect l="l" t="t" r="r" b="b"/>
              <a:pathLst>
                <a:path w="339" h="1187" extrusionOk="0">
                  <a:moveTo>
                    <a:pt x="276" y="1187"/>
                  </a:moveTo>
                  <a:cubicBezTo>
                    <a:pt x="297" y="1185"/>
                    <a:pt x="318" y="1182"/>
                    <a:pt x="338" y="1180"/>
                  </a:cubicBezTo>
                  <a:lnTo>
                    <a:pt x="338" y="49"/>
                  </a:lnTo>
                  <a:cubicBezTo>
                    <a:pt x="334" y="34"/>
                    <a:pt x="331" y="16"/>
                    <a:pt x="326" y="1"/>
                  </a:cubicBezTo>
                  <a:cubicBezTo>
                    <a:pt x="1" y="203"/>
                    <a:pt x="238" y="768"/>
                    <a:pt x="276" y="118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7" name="Google Shape;2047;p58"/>
            <p:cNvSpPr/>
            <p:nvPr/>
          </p:nvSpPr>
          <p:spPr>
            <a:xfrm>
              <a:off x="7743593" y="1350903"/>
              <a:ext cx="86570" cy="13722"/>
            </a:xfrm>
            <a:custGeom>
              <a:avLst/>
              <a:gdLst/>
              <a:ahLst/>
              <a:cxnLst/>
              <a:rect l="l" t="t" r="r" b="b"/>
              <a:pathLst>
                <a:path w="3615" h="573" extrusionOk="0">
                  <a:moveTo>
                    <a:pt x="46" y="572"/>
                  </a:moveTo>
                  <a:cubicBezTo>
                    <a:pt x="1302" y="436"/>
                    <a:pt x="2569" y="309"/>
                    <a:pt x="3614" y="0"/>
                  </a:cubicBezTo>
                  <a:cubicBezTo>
                    <a:pt x="2393" y="121"/>
                    <a:pt x="1205" y="199"/>
                    <a:pt x="53" y="234"/>
                  </a:cubicBezTo>
                  <a:cubicBezTo>
                    <a:pt x="98" y="385"/>
                    <a:pt x="0" y="420"/>
                    <a:pt x="46" y="57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8" name="Google Shape;2048;p58"/>
            <p:cNvSpPr/>
            <p:nvPr/>
          </p:nvSpPr>
          <p:spPr>
            <a:xfrm>
              <a:off x="7736577" y="1354591"/>
              <a:ext cx="143733" cy="33191"/>
            </a:xfrm>
            <a:custGeom>
              <a:avLst/>
              <a:gdLst/>
              <a:ahLst/>
              <a:cxnLst/>
              <a:rect l="l" t="t" r="r" b="b"/>
              <a:pathLst>
                <a:path w="6002" h="1386" extrusionOk="0">
                  <a:moveTo>
                    <a:pt x="0" y="832"/>
                  </a:moveTo>
                  <a:cubicBezTo>
                    <a:pt x="49" y="1386"/>
                    <a:pt x="989" y="1336"/>
                    <a:pt x="1483" y="1314"/>
                  </a:cubicBezTo>
                  <a:cubicBezTo>
                    <a:pt x="2943" y="1250"/>
                    <a:pt x="4595" y="641"/>
                    <a:pt x="6001" y="483"/>
                  </a:cubicBezTo>
                  <a:lnTo>
                    <a:pt x="6001" y="1"/>
                  </a:lnTo>
                  <a:cubicBezTo>
                    <a:pt x="4149" y="411"/>
                    <a:pt x="1850" y="794"/>
                    <a:pt x="0" y="83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9" name="Google Shape;2049;p58"/>
            <p:cNvSpPr/>
            <p:nvPr/>
          </p:nvSpPr>
          <p:spPr>
            <a:xfrm>
              <a:off x="7791176" y="438684"/>
              <a:ext cx="52972" cy="56444"/>
            </a:xfrm>
            <a:custGeom>
              <a:avLst/>
              <a:gdLst/>
              <a:ahLst/>
              <a:cxnLst/>
              <a:rect l="l" t="t" r="r" b="b"/>
              <a:pathLst>
                <a:path w="2212" h="2357" extrusionOk="0">
                  <a:moveTo>
                    <a:pt x="1056" y="1087"/>
                  </a:moveTo>
                  <a:cubicBezTo>
                    <a:pt x="702" y="1415"/>
                    <a:pt x="0" y="1763"/>
                    <a:pt x="171" y="2356"/>
                  </a:cubicBezTo>
                  <a:cubicBezTo>
                    <a:pt x="921" y="1654"/>
                    <a:pt x="2030" y="1040"/>
                    <a:pt x="2211" y="0"/>
                  </a:cubicBezTo>
                  <a:cubicBezTo>
                    <a:pt x="1875" y="365"/>
                    <a:pt x="1456" y="716"/>
                    <a:pt x="1056" y="108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50" name="Google Shape;2050;p58"/>
            <p:cNvSpPr/>
            <p:nvPr/>
          </p:nvSpPr>
          <p:spPr>
            <a:xfrm>
              <a:off x="7834568" y="446227"/>
              <a:ext cx="103262" cy="137842"/>
            </a:xfrm>
            <a:custGeom>
              <a:avLst/>
              <a:gdLst/>
              <a:ahLst/>
              <a:cxnLst/>
              <a:rect l="l" t="t" r="r" b="b"/>
              <a:pathLst>
                <a:path w="4312" h="5756" extrusionOk="0">
                  <a:moveTo>
                    <a:pt x="2706" y="2060"/>
                  </a:moveTo>
                  <a:cubicBezTo>
                    <a:pt x="2442" y="2421"/>
                    <a:pt x="2176" y="2777"/>
                    <a:pt x="1909" y="3132"/>
                  </a:cubicBezTo>
                  <a:lnTo>
                    <a:pt x="1909" y="3139"/>
                  </a:lnTo>
                  <a:cubicBezTo>
                    <a:pt x="1243" y="4028"/>
                    <a:pt x="583" y="4899"/>
                    <a:pt x="0" y="5756"/>
                  </a:cubicBezTo>
                  <a:cubicBezTo>
                    <a:pt x="588" y="4943"/>
                    <a:pt x="1253" y="4159"/>
                    <a:pt x="1909" y="3370"/>
                  </a:cubicBezTo>
                  <a:lnTo>
                    <a:pt x="1909" y="3363"/>
                  </a:lnTo>
                  <a:cubicBezTo>
                    <a:pt x="2809" y="2281"/>
                    <a:pt x="3688" y="1190"/>
                    <a:pt x="4312" y="1"/>
                  </a:cubicBezTo>
                  <a:cubicBezTo>
                    <a:pt x="3668" y="626"/>
                    <a:pt x="3228" y="1346"/>
                    <a:pt x="2706" y="206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51" name="Google Shape;2051;p58"/>
            <p:cNvSpPr/>
            <p:nvPr/>
          </p:nvSpPr>
          <p:spPr>
            <a:xfrm>
              <a:off x="7737128" y="455854"/>
              <a:ext cx="155252" cy="143086"/>
            </a:xfrm>
            <a:custGeom>
              <a:avLst/>
              <a:gdLst/>
              <a:ahLst/>
              <a:cxnLst/>
              <a:rect l="l" t="t" r="r" b="b"/>
              <a:pathLst>
                <a:path w="6483" h="5975" extrusionOk="0">
                  <a:moveTo>
                    <a:pt x="5978" y="430"/>
                  </a:moveTo>
                  <a:lnTo>
                    <a:pt x="5978" y="438"/>
                  </a:lnTo>
                  <a:cubicBezTo>
                    <a:pt x="5165" y="1190"/>
                    <a:pt x="4466" y="2114"/>
                    <a:pt x="3632" y="2699"/>
                  </a:cubicBezTo>
                  <a:cubicBezTo>
                    <a:pt x="4254" y="1712"/>
                    <a:pt x="5245" y="1028"/>
                    <a:pt x="5943" y="105"/>
                  </a:cubicBezTo>
                  <a:cubicBezTo>
                    <a:pt x="5504" y="423"/>
                    <a:pt x="5147" y="1012"/>
                    <a:pt x="4659" y="1162"/>
                  </a:cubicBezTo>
                  <a:cubicBezTo>
                    <a:pt x="4750" y="815"/>
                    <a:pt x="5216" y="572"/>
                    <a:pt x="5201" y="264"/>
                  </a:cubicBezTo>
                  <a:cubicBezTo>
                    <a:pt x="4571" y="954"/>
                    <a:pt x="3882" y="1614"/>
                    <a:pt x="3207" y="2236"/>
                  </a:cubicBezTo>
                  <a:cubicBezTo>
                    <a:pt x="2987" y="2438"/>
                    <a:pt x="2648" y="2631"/>
                    <a:pt x="2606" y="2972"/>
                  </a:cubicBezTo>
                  <a:cubicBezTo>
                    <a:pt x="3166" y="2600"/>
                    <a:pt x="3649" y="1831"/>
                    <a:pt x="4303" y="1409"/>
                  </a:cubicBezTo>
                  <a:cubicBezTo>
                    <a:pt x="3175" y="3181"/>
                    <a:pt x="1464" y="4478"/>
                    <a:pt x="0" y="5975"/>
                  </a:cubicBezTo>
                  <a:cubicBezTo>
                    <a:pt x="882" y="5904"/>
                    <a:pt x="862" y="4893"/>
                    <a:pt x="1567" y="4805"/>
                  </a:cubicBezTo>
                  <a:cubicBezTo>
                    <a:pt x="1444" y="5291"/>
                    <a:pt x="961" y="5484"/>
                    <a:pt x="751" y="5899"/>
                  </a:cubicBezTo>
                  <a:cubicBezTo>
                    <a:pt x="946" y="5879"/>
                    <a:pt x="1141" y="5860"/>
                    <a:pt x="1336" y="5840"/>
                  </a:cubicBezTo>
                  <a:cubicBezTo>
                    <a:pt x="2768" y="4012"/>
                    <a:pt x="4496" y="2422"/>
                    <a:pt x="5978" y="632"/>
                  </a:cubicBezTo>
                  <a:lnTo>
                    <a:pt x="5978" y="625"/>
                  </a:lnTo>
                  <a:cubicBezTo>
                    <a:pt x="6149" y="419"/>
                    <a:pt x="6319" y="213"/>
                    <a:pt x="6482" y="1"/>
                  </a:cubicBezTo>
                  <a:cubicBezTo>
                    <a:pt x="6307" y="134"/>
                    <a:pt x="6142" y="280"/>
                    <a:pt x="5978" y="430"/>
                  </a:cubicBezTo>
                  <a:close/>
                  <a:moveTo>
                    <a:pt x="1997" y="4466"/>
                  </a:moveTo>
                  <a:cubicBezTo>
                    <a:pt x="2244" y="3812"/>
                    <a:pt x="2767" y="3384"/>
                    <a:pt x="3278" y="2945"/>
                  </a:cubicBezTo>
                  <a:cubicBezTo>
                    <a:pt x="3331" y="2959"/>
                    <a:pt x="3369" y="2990"/>
                    <a:pt x="3374" y="3061"/>
                  </a:cubicBezTo>
                  <a:cubicBezTo>
                    <a:pt x="2931" y="3543"/>
                    <a:pt x="2543" y="4069"/>
                    <a:pt x="1997" y="446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52" name="Google Shape;2052;p58"/>
            <p:cNvSpPr/>
            <p:nvPr/>
          </p:nvSpPr>
          <p:spPr>
            <a:xfrm>
              <a:off x="7843069" y="783834"/>
              <a:ext cx="239619" cy="239978"/>
            </a:xfrm>
            <a:custGeom>
              <a:avLst/>
              <a:gdLst/>
              <a:ahLst/>
              <a:cxnLst/>
              <a:rect l="l" t="t" r="r" b="b"/>
              <a:pathLst>
                <a:path w="10006" h="10021" extrusionOk="0">
                  <a:moveTo>
                    <a:pt x="9794" y="6987"/>
                  </a:moveTo>
                  <a:cubicBezTo>
                    <a:pt x="9652" y="6169"/>
                    <a:pt x="9801" y="5074"/>
                    <a:pt x="9621" y="4433"/>
                  </a:cubicBezTo>
                  <a:cubicBezTo>
                    <a:pt x="9574" y="4265"/>
                    <a:pt x="9372" y="4131"/>
                    <a:pt x="9320" y="3957"/>
                  </a:cubicBezTo>
                  <a:cubicBezTo>
                    <a:pt x="9262" y="3763"/>
                    <a:pt x="9335" y="3554"/>
                    <a:pt x="9298" y="3326"/>
                  </a:cubicBezTo>
                  <a:cubicBezTo>
                    <a:pt x="9258" y="3072"/>
                    <a:pt x="9103" y="2802"/>
                    <a:pt x="9051" y="2550"/>
                  </a:cubicBezTo>
                  <a:cubicBezTo>
                    <a:pt x="8910" y="1854"/>
                    <a:pt x="8882" y="1115"/>
                    <a:pt x="8787" y="342"/>
                  </a:cubicBezTo>
                  <a:cubicBezTo>
                    <a:pt x="8416" y="267"/>
                    <a:pt x="8209" y="0"/>
                    <a:pt x="7792" y="105"/>
                  </a:cubicBezTo>
                  <a:cubicBezTo>
                    <a:pt x="7546" y="167"/>
                    <a:pt x="7449" y="421"/>
                    <a:pt x="7196" y="460"/>
                  </a:cubicBezTo>
                  <a:cubicBezTo>
                    <a:pt x="6946" y="499"/>
                    <a:pt x="6674" y="254"/>
                    <a:pt x="6420" y="286"/>
                  </a:cubicBezTo>
                  <a:cubicBezTo>
                    <a:pt x="6165" y="317"/>
                    <a:pt x="5962" y="737"/>
                    <a:pt x="5631" y="829"/>
                  </a:cubicBezTo>
                  <a:cubicBezTo>
                    <a:pt x="5121" y="971"/>
                    <a:pt x="4450" y="488"/>
                    <a:pt x="4007" y="613"/>
                  </a:cubicBezTo>
                  <a:cubicBezTo>
                    <a:pt x="3784" y="677"/>
                    <a:pt x="3644" y="1009"/>
                    <a:pt x="3376" y="1057"/>
                  </a:cubicBezTo>
                  <a:cubicBezTo>
                    <a:pt x="3116" y="1103"/>
                    <a:pt x="2734" y="804"/>
                    <a:pt x="2428" y="857"/>
                  </a:cubicBezTo>
                  <a:cubicBezTo>
                    <a:pt x="2112" y="911"/>
                    <a:pt x="1950" y="1342"/>
                    <a:pt x="1595" y="1363"/>
                  </a:cubicBezTo>
                  <a:cubicBezTo>
                    <a:pt x="1581" y="1364"/>
                    <a:pt x="1568" y="1361"/>
                    <a:pt x="1554" y="1360"/>
                  </a:cubicBezTo>
                  <a:lnTo>
                    <a:pt x="1554" y="1367"/>
                  </a:lnTo>
                  <a:cubicBezTo>
                    <a:pt x="1299" y="1354"/>
                    <a:pt x="1146" y="1088"/>
                    <a:pt x="848" y="1067"/>
                  </a:cubicBezTo>
                  <a:cubicBezTo>
                    <a:pt x="472" y="1038"/>
                    <a:pt x="293" y="1177"/>
                    <a:pt x="0" y="1446"/>
                  </a:cubicBezTo>
                  <a:cubicBezTo>
                    <a:pt x="147" y="2923"/>
                    <a:pt x="273" y="4326"/>
                    <a:pt x="467" y="5659"/>
                  </a:cubicBezTo>
                  <a:cubicBezTo>
                    <a:pt x="510" y="5951"/>
                    <a:pt x="471" y="6285"/>
                    <a:pt x="560" y="6577"/>
                  </a:cubicBezTo>
                  <a:cubicBezTo>
                    <a:pt x="633" y="6818"/>
                    <a:pt x="860" y="6994"/>
                    <a:pt x="924" y="7258"/>
                  </a:cubicBezTo>
                  <a:cubicBezTo>
                    <a:pt x="1014" y="7633"/>
                    <a:pt x="880" y="7890"/>
                    <a:pt x="858" y="8275"/>
                  </a:cubicBezTo>
                  <a:cubicBezTo>
                    <a:pt x="823" y="8890"/>
                    <a:pt x="1035" y="9476"/>
                    <a:pt x="1117" y="10020"/>
                  </a:cubicBezTo>
                  <a:cubicBezTo>
                    <a:pt x="1108" y="9859"/>
                    <a:pt x="1264" y="9833"/>
                    <a:pt x="1435" y="9819"/>
                  </a:cubicBezTo>
                  <a:cubicBezTo>
                    <a:pt x="1416" y="9638"/>
                    <a:pt x="1399" y="9457"/>
                    <a:pt x="1380" y="9278"/>
                  </a:cubicBezTo>
                  <a:cubicBezTo>
                    <a:pt x="1251" y="9309"/>
                    <a:pt x="1242" y="9565"/>
                    <a:pt x="1058" y="9436"/>
                  </a:cubicBezTo>
                  <a:cubicBezTo>
                    <a:pt x="1097" y="9192"/>
                    <a:pt x="1270" y="9095"/>
                    <a:pt x="1296" y="8864"/>
                  </a:cubicBezTo>
                  <a:cubicBezTo>
                    <a:pt x="1370" y="8205"/>
                    <a:pt x="1097" y="6804"/>
                    <a:pt x="935" y="5696"/>
                  </a:cubicBezTo>
                  <a:cubicBezTo>
                    <a:pt x="736" y="4331"/>
                    <a:pt x="521" y="3019"/>
                    <a:pt x="594" y="1894"/>
                  </a:cubicBezTo>
                  <a:cubicBezTo>
                    <a:pt x="957" y="3966"/>
                    <a:pt x="1242" y="6134"/>
                    <a:pt x="1554" y="8268"/>
                  </a:cubicBezTo>
                  <a:lnTo>
                    <a:pt x="1554" y="8261"/>
                  </a:lnTo>
                  <a:cubicBezTo>
                    <a:pt x="1576" y="8406"/>
                    <a:pt x="1596" y="8552"/>
                    <a:pt x="1618" y="8697"/>
                  </a:cubicBezTo>
                  <a:cubicBezTo>
                    <a:pt x="2111" y="8257"/>
                    <a:pt x="2623" y="8860"/>
                    <a:pt x="3141" y="8754"/>
                  </a:cubicBezTo>
                  <a:cubicBezTo>
                    <a:pt x="3354" y="8712"/>
                    <a:pt x="3537" y="8454"/>
                    <a:pt x="3784" y="8437"/>
                  </a:cubicBezTo>
                  <a:cubicBezTo>
                    <a:pt x="4141" y="8412"/>
                    <a:pt x="4411" y="8798"/>
                    <a:pt x="4744" y="8762"/>
                  </a:cubicBezTo>
                  <a:cubicBezTo>
                    <a:pt x="4946" y="8740"/>
                    <a:pt x="5205" y="8378"/>
                    <a:pt x="5541" y="8302"/>
                  </a:cubicBezTo>
                  <a:cubicBezTo>
                    <a:pt x="6031" y="8192"/>
                    <a:pt x="6572" y="8634"/>
                    <a:pt x="6999" y="8535"/>
                  </a:cubicBezTo>
                  <a:cubicBezTo>
                    <a:pt x="7253" y="8475"/>
                    <a:pt x="7530" y="8098"/>
                    <a:pt x="7749" y="8037"/>
                  </a:cubicBezTo>
                  <a:cubicBezTo>
                    <a:pt x="8301" y="7884"/>
                    <a:pt x="8956" y="8447"/>
                    <a:pt x="9382" y="8337"/>
                  </a:cubicBezTo>
                  <a:cubicBezTo>
                    <a:pt x="9612" y="8277"/>
                    <a:pt x="9739" y="8055"/>
                    <a:pt x="9924" y="7859"/>
                  </a:cubicBezTo>
                  <a:cubicBezTo>
                    <a:pt x="10006" y="7526"/>
                    <a:pt x="9848" y="7299"/>
                    <a:pt x="9794" y="6987"/>
                  </a:cubicBezTo>
                  <a:close/>
                  <a:moveTo>
                    <a:pt x="6122" y="4448"/>
                  </a:moveTo>
                  <a:cubicBezTo>
                    <a:pt x="6030" y="4758"/>
                    <a:pt x="5685" y="5659"/>
                    <a:pt x="5326" y="5751"/>
                  </a:cubicBezTo>
                  <a:cubicBezTo>
                    <a:pt x="4966" y="5844"/>
                    <a:pt x="4834" y="5364"/>
                    <a:pt x="4370" y="5468"/>
                  </a:cubicBezTo>
                  <a:cubicBezTo>
                    <a:pt x="3714" y="4625"/>
                    <a:pt x="4398" y="3472"/>
                    <a:pt x="4589" y="2621"/>
                  </a:cubicBezTo>
                  <a:cubicBezTo>
                    <a:pt x="5201" y="3106"/>
                    <a:pt x="5482" y="3998"/>
                    <a:pt x="6122" y="4448"/>
                  </a:cubicBezTo>
                  <a:close/>
                  <a:moveTo>
                    <a:pt x="5436" y="3083"/>
                  </a:moveTo>
                  <a:cubicBezTo>
                    <a:pt x="5582" y="3046"/>
                    <a:pt x="5655" y="3097"/>
                    <a:pt x="5700" y="3183"/>
                  </a:cubicBezTo>
                  <a:cubicBezTo>
                    <a:pt x="5732" y="3324"/>
                    <a:pt x="5588" y="3321"/>
                    <a:pt x="5554" y="3408"/>
                  </a:cubicBezTo>
                  <a:cubicBezTo>
                    <a:pt x="5425" y="3408"/>
                    <a:pt x="5360" y="3190"/>
                    <a:pt x="5436" y="3083"/>
                  </a:cubicBezTo>
                  <a:close/>
                  <a:moveTo>
                    <a:pt x="4301" y="2693"/>
                  </a:moveTo>
                  <a:cubicBezTo>
                    <a:pt x="4346" y="2895"/>
                    <a:pt x="4293" y="3018"/>
                    <a:pt x="4080" y="3009"/>
                  </a:cubicBezTo>
                  <a:cubicBezTo>
                    <a:pt x="3872" y="2857"/>
                    <a:pt x="4081" y="2496"/>
                    <a:pt x="4301" y="2693"/>
                  </a:cubicBezTo>
                  <a:close/>
                  <a:moveTo>
                    <a:pt x="4454" y="2128"/>
                  </a:moveTo>
                  <a:cubicBezTo>
                    <a:pt x="4674" y="2292"/>
                    <a:pt x="4434" y="2587"/>
                    <a:pt x="4230" y="2404"/>
                  </a:cubicBezTo>
                  <a:cubicBezTo>
                    <a:pt x="4189" y="2216"/>
                    <a:pt x="4264" y="2126"/>
                    <a:pt x="4454" y="2128"/>
                  </a:cubicBezTo>
                  <a:close/>
                  <a:moveTo>
                    <a:pt x="4189" y="3252"/>
                  </a:moveTo>
                  <a:cubicBezTo>
                    <a:pt x="4221" y="3381"/>
                    <a:pt x="4170" y="3441"/>
                    <a:pt x="4039" y="3435"/>
                  </a:cubicBezTo>
                  <a:cubicBezTo>
                    <a:pt x="3897" y="3334"/>
                    <a:pt x="4060" y="3134"/>
                    <a:pt x="4189" y="3252"/>
                  </a:cubicBezTo>
                  <a:close/>
                  <a:moveTo>
                    <a:pt x="6858" y="5470"/>
                  </a:moveTo>
                  <a:cubicBezTo>
                    <a:pt x="6424" y="5971"/>
                    <a:pt x="5970" y="6751"/>
                    <a:pt x="5473" y="7212"/>
                  </a:cubicBezTo>
                  <a:cubicBezTo>
                    <a:pt x="4401" y="6916"/>
                    <a:pt x="3923" y="5892"/>
                    <a:pt x="2975" y="5441"/>
                  </a:cubicBezTo>
                  <a:cubicBezTo>
                    <a:pt x="2999" y="4241"/>
                    <a:pt x="3236" y="2692"/>
                    <a:pt x="3841" y="1896"/>
                  </a:cubicBezTo>
                  <a:cubicBezTo>
                    <a:pt x="3971" y="1724"/>
                    <a:pt x="4152" y="1634"/>
                    <a:pt x="4396" y="1544"/>
                  </a:cubicBezTo>
                  <a:cubicBezTo>
                    <a:pt x="4479" y="1583"/>
                    <a:pt x="4601" y="1574"/>
                    <a:pt x="4584" y="1736"/>
                  </a:cubicBezTo>
                  <a:cubicBezTo>
                    <a:pt x="4598" y="1999"/>
                    <a:pt x="4273" y="1755"/>
                    <a:pt x="4225" y="1941"/>
                  </a:cubicBezTo>
                  <a:cubicBezTo>
                    <a:pt x="3779" y="2803"/>
                    <a:pt x="3654" y="3926"/>
                    <a:pt x="3343" y="4898"/>
                  </a:cubicBezTo>
                  <a:cubicBezTo>
                    <a:pt x="3699" y="5363"/>
                    <a:pt x="4253" y="5733"/>
                    <a:pt x="4775" y="6144"/>
                  </a:cubicBezTo>
                  <a:cubicBezTo>
                    <a:pt x="4881" y="6226"/>
                    <a:pt x="5177" y="6565"/>
                    <a:pt x="5239" y="6560"/>
                  </a:cubicBezTo>
                  <a:cubicBezTo>
                    <a:pt x="5392" y="6552"/>
                    <a:pt x="5950" y="5714"/>
                    <a:pt x="6069" y="5592"/>
                  </a:cubicBezTo>
                  <a:cubicBezTo>
                    <a:pt x="6434" y="5219"/>
                    <a:pt x="6690" y="5038"/>
                    <a:pt x="7041" y="4777"/>
                  </a:cubicBezTo>
                  <a:cubicBezTo>
                    <a:pt x="6519" y="4306"/>
                    <a:pt x="6145" y="3580"/>
                    <a:pt x="5637" y="2978"/>
                  </a:cubicBezTo>
                  <a:cubicBezTo>
                    <a:pt x="5298" y="2576"/>
                    <a:pt x="4882" y="2209"/>
                    <a:pt x="4751" y="1719"/>
                  </a:cubicBezTo>
                  <a:cubicBezTo>
                    <a:pt x="5174" y="1596"/>
                    <a:pt x="5408" y="2000"/>
                    <a:pt x="5603" y="2224"/>
                  </a:cubicBezTo>
                  <a:cubicBezTo>
                    <a:pt x="6043" y="2724"/>
                    <a:pt x="6390" y="3194"/>
                    <a:pt x="6857" y="3784"/>
                  </a:cubicBezTo>
                  <a:cubicBezTo>
                    <a:pt x="7035" y="4008"/>
                    <a:pt x="7396" y="4392"/>
                    <a:pt x="7409" y="4656"/>
                  </a:cubicBezTo>
                  <a:cubicBezTo>
                    <a:pt x="7424" y="5005"/>
                    <a:pt x="7080" y="5214"/>
                    <a:pt x="6858" y="54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2" name="Flowchart: Connector 1">
            <a:extLst>
              <a:ext uri="{FF2B5EF4-FFF2-40B4-BE49-F238E27FC236}">
                <a16:creationId xmlns:a16="http://schemas.microsoft.com/office/drawing/2014/main" id="{4B75C4CC-31BA-B286-2CF8-9242958E7217}"/>
              </a:ext>
            </a:extLst>
          </p:cNvPr>
          <p:cNvSpPr/>
          <p:nvPr/>
        </p:nvSpPr>
        <p:spPr>
          <a:xfrm>
            <a:off x="335100" y="4026638"/>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2</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sp>
        <p:nvSpPr>
          <p:cNvPr id="885" name="Google Shape;885;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fa-IR" sz="3600" dirty="0"/>
              <a:t>تضمین</a:t>
            </a:r>
            <a:endParaRPr dirty="0"/>
          </a:p>
        </p:txBody>
      </p:sp>
      <p:grpSp>
        <p:nvGrpSpPr>
          <p:cNvPr id="886" name="Google Shape;886;p51"/>
          <p:cNvGrpSpPr/>
          <p:nvPr/>
        </p:nvGrpSpPr>
        <p:grpSpPr>
          <a:xfrm rot="1263932">
            <a:off x="6878937" y="329591"/>
            <a:ext cx="1546465" cy="1200892"/>
            <a:chOff x="98086" y="1372252"/>
            <a:chExt cx="3192732" cy="2479577"/>
          </a:xfrm>
        </p:grpSpPr>
        <p:sp>
          <p:nvSpPr>
            <p:cNvPr id="887" name="Google Shape;887;p51"/>
            <p:cNvSpPr/>
            <p:nvPr/>
          </p:nvSpPr>
          <p:spPr>
            <a:xfrm rot="-663173">
              <a:off x="259933" y="1629037"/>
              <a:ext cx="2869038" cy="1966008"/>
            </a:xfrm>
            <a:custGeom>
              <a:avLst/>
              <a:gdLst/>
              <a:ahLst/>
              <a:cxnLst/>
              <a:rect l="l" t="t" r="r" b="b"/>
              <a:pathLst>
                <a:path w="52610" h="36051" extrusionOk="0">
                  <a:moveTo>
                    <a:pt x="52406" y="10088"/>
                  </a:moveTo>
                  <a:cubicBezTo>
                    <a:pt x="52411" y="9256"/>
                    <a:pt x="52610" y="7072"/>
                    <a:pt x="52154" y="6672"/>
                  </a:cubicBezTo>
                  <a:cubicBezTo>
                    <a:pt x="51908" y="6456"/>
                    <a:pt x="51477" y="6566"/>
                    <a:pt x="51130" y="6539"/>
                  </a:cubicBezTo>
                  <a:cubicBezTo>
                    <a:pt x="50529" y="5965"/>
                    <a:pt x="50237" y="5154"/>
                    <a:pt x="49552" y="4645"/>
                  </a:cubicBezTo>
                  <a:cubicBezTo>
                    <a:pt x="48084" y="5136"/>
                    <a:pt x="46320" y="5329"/>
                    <a:pt x="44370" y="4799"/>
                  </a:cubicBezTo>
                  <a:cubicBezTo>
                    <a:pt x="44128" y="4733"/>
                    <a:pt x="43894" y="4569"/>
                    <a:pt x="43630" y="4486"/>
                  </a:cubicBezTo>
                  <a:cubicBezTo>
                    <a:pt x="43572" y="4469"/>
                    <a:pt x="43507" y="4451"/>
                    <a:pt x="43446" y="4433"/>
                  </a:cubicBezTo>
                  <a:lnTo>
                    <a:pt x="43446" y="4431"/>
                  </a:lnTo>
                  <a:cubicBezTo>
                    <a:pt x="42854" y="4254"/>
                    <a:pt x="42176" y="4083"/>
                    <a:pt x="41530" y="3953"/>
                  </a:cubicBezTo>
                  <a:cubicBezTo>
                    <a:pt x="40772" y="3802"/>
                    <a:pt x="39970" y="3762"/>
                    <a:pt x="39286" y="3533"/>
                  </a:cubicBezTo>
                  <a:cubicBezTo>
                    <a:pt x="38806" y="3373"/>
                    <a:pt x="38357" y="3085"/>
                    <a:pt x="37847" y="2914"/>
                  </a:cubicBezTo>
                  <a:cubicBezTo>
                    <a:pt x="36368" y="2417"/>
                    <a:pt x="34343" y="1719"/>
                    <a:pt x="32563" y="1841"/>
                  </a:cubicBezTo>
                  <a:cubicBezTo>
                    <a:pt x="31022" y="1946"/>
                    <a:pt x="29932" y="3103"/>
                    <a:pt x="29244" y="4362"/>
                  </a:cubicBezTo>
                  <a:cubicBezTo>
                    <a:pt x="28907" y="3191"/>
                    <a:pt x="28301" y="2597"/>
                    <a:pt x="27258" y="1937"/>
                  </a:cubicBezTo>
                  <a:cubicBezTo>
                    <a:pt x="26071" y="1184"/>
                    <a:pt x="24303" y="1"/>
                    <a:pt x="22426" y="55"/>
                  </a:cubicBezTo>
                  <a:cubicBezTo>
                    <a:pt x="20409" y="114"/>
                    <a:pt x="18299" y="407"/>
                    <a:pt x="16197" y="596"/>
                  </a:cubicBezTo>
                  <a:cubicBezTo>
                    <a:pt x="14047" y="788"/>
                    <a:pt x="12095" y="1124"/>
                    <a:pt x="9708" y="452"/>
                  </a:cubicBezTo>
                  <a:cubicBezTo>
                    <a:pt x="9319" y="342"/>
                    <a:pt x="8877" y="49"/>
                    <a:pt x="8499" y="79"/>
                  </a:cubicBezTo>
                  <a:cubicBezTo>
                    <a:pt x="7688" y="142"/>
                    <a:pt x="7141" y="1492"/>
                    <a:pt x="6422" y="1719"/>
                  </a:cubicBezTo>
                  <a:cubicBezTo>
                    <a:pt x="6039" y="1839"/>
                    <a:pt x="5374" y="1719"/>
                    <a:pt x="5050" y="1932"/>
                  </a:cubicBezTo>
                  <a:cubicBezTo>
                    <a:pt x="4721" y="2149"/>
                    <a:pt x="4636" y="2924"/>
                    <a:pt x="4488" y="3595"/>
                  </a:cubicBezTo>
                  <a:cubicBezTo>
                    <a:pt x="4105" y="5327"/>
                    <a:pt x="3806" y="7138"/>
                    <a:pt x="3474" y="8756"/>
                  </a:cubicBezTo>
                  <a:cubicBezTo>
                    <a:pt x="3031" y="10916"/>
                    <a:pt x="2488" y="13369"/>
                    <a:pt x="2193" y="15661"/>
                  </a:cubicBezTo>
                  <a:cubicBezTo>
                    <a:pt x="1522" y="20854"/>
                    <a:pt x="361" y="25192"/>
                    <a:pt x="0" y="29953"/>
                  </a:cubicBezTo>
                  <a:cubicBezTo>
                    <a:pt x="683" y="30451"/>
                    <a:pt x="1584" y="30547"/>
                    <a:pt x="2425" y="30656"/>
                  </a:cubicBezTo>
                  <a:cubicBezTo>
                    <a:pt x="5335" y="31032"/>
                    <a:pt x="8194" y="31227"/>
                    <a:pt x="11108" y="31604"/>
                  </a:cubicBezTo>
                  <a:cubicBezTo>
                    <a:pt x="13967" y="31973"/>
                    <a:pt x="16999" y="32192"/>
                    <a:pt x="19648" y="32316"/>
                  </a:cubicBezTo>
                  <a:cubicBezTo>
                    <a:pt x="20637" y="32363"/>
                    <a:pt x="21600" y="32531"/>
                    <a:pt x="22524" y="32557"/>
                  </a:cubicBezTo>
                  <a:cubicBezTo>
                    <a:pt x="22759" y="32564"/>
                    <a:pt x="23007" y="32456"/>
                    <a:pt x="23229" y="32475"/>
                  </a:cubicBezTo>
                  <a:cubicBezTo>
                    <a:pt x="23631" y="32509"/>
                    <a:pt x="24099" y="32726"/>
                    <a:pt x="24529" y="32816"/>
                  </a:cubicBezTo>
                  <a:cubicBezTo>
                    <a:pt x="25468" y="33016"/>
                    <a:pt x="26432" y="33060"/>
                    <a:pt x="27356" y="33095"/>
                  </a:cubicBezTo>
                  <a:cubicBezTo>
                    <a:pt x="27816" y="33111"/>
                    <a:pt x="28299" y="32992"/>
                    <a:pt x="28664" y="33046"/>
                  </a:cubicBezTo>
                  <a:cubicBezTo>
                    <a:pt x="28976" y="33093"/>
                    <a:pt x="29190" y="33303"/>
                    <a:pt x="29489" y="33369"/>
                  </a:cubicBezTo>
                  <a:cubicBezTo>
                    <a:pt x="31240" y="33761"/>
                    <a:pt x="33209" y="33878"/>
                    <a:pt x="35084" y="34049"/>
                  </a:cubicBezTo>
                  <a:cubicBezTo>
                    <a:pt x="37882" y="34304"/>
                    <a:pt x="40662" y="34700"/>
                    <a:pt x="43446" y="35079"/>
                  </a:cubicBezTo>
                  <a:lnTo>
                    <a:pt x="43446" y="35081"/>
                  </a:lnTo>
                  <a:cubicBezTo>
                    <a:pt x="45296" y="35332"/>
                    <a:pt x="47146" y="35574"/>
                    <a:pt x="49004" y="35762"/>
                  </a:cubicBezTo>
                  <a:cubicBezTo>
                    <a:pt x="49828" y="35846"/>
                    <a:pt x="50762" y="36050"/>
                    <a:pt x="51529" y="35698"/>
                  </a:cubicBezTo>
                  <a:cubicBezTo>
                    <a:pt x="52006" y="33260"/>
                    <a:pt x="51939" y="30666"/>
                    <a:pt x="52109" y="28182"/>
                  </a:cubicBezTo>
                  <a:cubicBezTo>
                    <a:pt x="52276" y="25735"/>
                    <a:pt x="52403" y="23253"/>
                    <a:pt x="52459" y="20765"/>
                  </a:cubicBezTo>
                  <a:cubicBezTo>
                    <a:pt x="52541" y="17226"/>
                    <a:pt x="52384" y="13612"/>
                    <a:pt x="52406" y="1008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8" name="Google Shape;888;p51"/>
            <p:cNvSpPr/>
            <p:nvPr/>
          </p:nvSpPr>
          <p:spPr>
            <a:xfrm rot="-663173">
              <a:off x="527725" y="1757315"/>
              <a:ext cx="1276043" cy="1531698"/>
            </a:xfrm>
            <a:custGeom>
              <a:avLst/>
              <a:gdLst/>
              <a:ahLst/>
              <a:cxnLst/>
              <a:rect l="l" t="t" r="r" b="b"/>
              <a:pathLst>
                <a:path w="23399" h="28087" extrusionOk="0">
                  <a:moveTo>
                    <a:pt x="20976" y="1540"/>
                  </a:moveTo>
                  <a:cubicBezTo>
                    <a:pt x="19777" y="777"/>
                    <a:pt x="18010" y="160"/>
                    <a:pt x="16136" y="48"/>
                  </a:cubicBezTo>
                  <a:cubicBezTo>
                    <a:pt x="15346" y="1"/>
                    <a:pt x="14750" y="187"/>
                    <a:pt x="14071" y="259"/>
                  </a:cubicBezTo>
                  <a:cubicBezTo>
                    <a:pt x="10832" y="602"/>
                    <a:pt x="7536" y="1180"/>
                    <a:pt x="3627" y="515"/>
                  </a:cubicBezTo>
                  <a:cubicBezTo>
                    <a:pt x="2829" y="4381"/>
                    <a:pt x="2345" y="8535"/>
                    <a:pt x="1672" y="12625"/>
                  </a:cubicBezTo>
                  <a:cubicBezTo>
                    <a:pt x="1352" y="14578"/>
                    <a:pt x="982" y="16632"/>
                    <a:pt x="720" y="18661"/>
                  </a:cubicBezTo>
                  <a:cubicBezTo>
                    <a:pt x="459" y="20687"/>
                    <a:pt x="0" y="22704"/>
                    <a:pt x="445" y="24482"/>
                  </a:cubicBezTo>
                  <a:cubicBezTo>
                    <a:pt x="1649" y="25263"/>
                    <a:pt x="3652" y="25647"/>
                    <a:pt x="5439" y="25778"/>
                  </a:cubicBezTo>
                  <a:cubicBezTo>
                    <a:pt x="7357" y="25919"/>
                    <a:pt x="9203" y="25273"/>
                    <a:pt x="11103" y="25251"/>
                  </a:cubicBezTo>
                  <a:cubicBezTo>
                    <a:pt x="12031" y="25241"/>
                    <a:pt x="12877" y="25534"/>
                    <a:pt x="13834" y="25603"/>
                  </a:cubicBezTo>
                  <a:cubicBezTo>
                    <a:pt x="12089" y="25042"/>
                    <a:pt x="10024" y="25082"/>
                    <a:pt x="8548" y="25226"/>
                  </a:cubicBezTo>
                  <a:cubicBezTo>
                    <a:pt x="7018" y="25373"/>
                    <a:pt x="5166" y="25432"/>
                    <a:pt x="3602" y="25237"/>
                  </a:cubicBezTo>
                  <a:cubicBezTo>
                    <a:pt x="2869" y="25146"/>
                    <a:pt x="1788" y="25059"/>
                    <a:pt x="1517" y="24577"/>
                  </a:cubicBezTo>
                  <a:cubicBezTo>
                    <a:pt x="3184" y="25159"/>
                    <a:pt x="5295" y="25106"/>
                    <a:pt x="6927" y="25016"/>
                  </a:cubicBezTo>
                  <a:cubicBezTo>
                    <a:pt x="8009" y="24955"/>
                    <a:pt x="9059" y="24745"/>
                    <a:pt x="10044" y="24724"/>
                  </a:cubicBezTo>
                  <a:cubicBezTo>
                    <a:pt x="10952" y="24704"/>
                    <a:pt x="11898" y="24832"/>
                    <a:pt x="12706" y="24938"/>
                  </a:cubicBezTo>
                  <a:cubicBezTo>
                    <a:pt x="13420" y="25031"/>
                    <a:pt x="14131" y="25339"/>
                    <a:pt x="14832" y="25602"/>
                  </a:cubicBezTo>
                  <a:cubicBezTo>
                    <a:pt x="16872" y="26369"/>
                    <a:pt x="18853" y="27171"/>
                    <a:pt x="20628" y="28087"/>
                  </a:cubicBezTo>
                  <a:cubicBezTo>
                    <a:pt x="21485" y="20076"/>
                    <a:pt x="22393" y="11948"/>
                    <a:pt x="23399" y="3935"/>
                  </a:cubicBezTo>
                  <a:cubicBezTo>
                    <a:pt x="23038" y="2746"/>
                    <a:pt x="22028" y="2210"/>
                    <a:pt x="20976" y="1540"/>
                  </a:cubicBezTo>
                  <a:close/>
                  <a:moveTo>
                    <a:pt x="17791" y="2691"/>
                  </a:moveTo>
                  <a:cubicBezTo>
                    <a:pt x="18422" y="2698"/>
                    <a:pt x="18754" y="3081"/>
                    <a:pt x="19240" y="3225"/>
                  </a:cubicBezTo>
                  <a:cubicBezTo>
                    <a:pt x="19469" y="3294"/>
                    <a:pt x="19706" y="3260"/>
                    <a:pt x="19923" y="3313"/>
                  </a:cubicBezTo>
                  <a:cubicBezTo>
                    <a:pt x="20705" y="3503"/>
                    <a:pt x="21362" y="3780"/>
                    <a:pt x="21899" y="4132"/>
                  </a:cubicBezTo>
                  <a:cubicBezTo>
                    <a:pt x="21212" y="3861"/>
                    <a:pt x="20359" y="3703"/>
                    <a:pt x="19463" y="3515"/>
                  </a:cubicBezTo>
                  <a:cubicBezTo>
                    <a:pt x="19069" y="3431"/>
                    <a:pt x="18685" y="3202"/>
                    <a:pt x="18302" y="3104"/>
                  </a:cubicBezTo>
                  <a:cubicBezTo>
                    <a:pt x="17342" y="2858"/>
                    <a:pt x="16119" y="2868"/>
                    <a:pt x="15059" y="2685"/>
                  </a:cubicBezTo>
                  <a:cubicBezTo>
                    <a:pt x="14122" y="2524"/>
                    <a:pt x="13331" y="2393"/>
                    <a:pt x="12525" y="2488"/>
                  </a:cubicBezTo>
                  <a:cubicBezTo>
                    <a:pt x="13945" y="1962"/>
                    <a:pt x="16069" y="2671"/>
                    <a:pt x="17791" y="2691"/>
                  </a:cubicBezTo>
                  <a:close/>
                  <a:moveTo>
                    <a:pt x="15543" y="3311"/>
                  </a:moveTo>
                  <a:cubicBezTo>
                    <a:pt x="16032" y="3337"/>
                    <a:pt x="16349" y="3205"/>
                    <a:pt x="16645" y="3497"/>
                  </a:cubicBezTo>
                  <a:cubicBezTo>
                    <a:pt x="18007" y="3434"/>
                    <a:pt x="19592" y="4088"/>
                    <a:pt x="20798" y="4598"/>
                  </a:cubicBezTo>
                  <a:cubicBezTo>
                    <a:pt x="19970" y="4638"/>
                    <a:pt x="19180" y="4058"/>
                    <a:pt x="18276" y="3968"/>
                  </a:cubicBezTo>
                  <a:cubicBezTo>
                    <a:pt x="18090" y="3950"/>
                    <a:pt x="17861" y="4015"/>
                    <a:pt x="17668" y="3977"/>
                  </a:cubicBezTo>
                  <a:cubicBezTo>
                    <a:pt x="17521" y="3948"/>
                    <a:pt x="17368" y="3809"/>
                    <a:pt x="17215" y="3788"/>
                  </a:cubicBezTo>
                  <a:cubicBezTo>
                    <a:pt x="16846" y="3738"/>
                    <a:pt x="16426" y="4027"/>
                    <a:pt x="16106" y="3644"/>
                  </a:cubicBezTo>
                  <a:cubicBezTo>
                    <a:pt x="14832" y="3678"/>
                    <a:pt x="13081" y="3331"/>
                    <a:pt x="11848" y="3354"/>
                  </a:cubicBezTo>
                  <a:cubicBezTo>
                    <a:pt x="12248" y="2630"/>
                    <a:pt x="14397" y="3253"/>
                    <a:pt x="15543" y="3311"/>
                  </a:cubicBezTo>
                  <a:close/>
                  <a:moveTo>
                    <a:pt x="10384" y="2603"/>
                  </a:moveTo>
                  <a:cubicBezTo>
                    <a:pt x="10369" y="2830"/>
                    <a:pt x="10309" y="3003"/>
                    <a:pt x="10116" y="3001"/>
                  </a:cubicBezTo>
                  <a:cubicBezTo>
                    <a:pt x="9756" y="2910"/>
                    <a:pt x="10106" y="2304"/>
                    <a:pt x="10384" y="2603"/>
                  </a:cubicBezTo>
                  <a:close/>
                  <a:moveTo>
                    <a:pt x="9411" y="3084"/>
                  </a:moveTo>
                  <a:cubicBezTo>
                    <a:pt x="9278" y="3236"/>
                    <a:pt x="8861" y="3261"/>
                    <a:pt x="8765" y="3044"/>
                  </a:cubicBezTo>
                  <a:cubicBezTo>
                    <a:pt x="8741" y="2486"/>
                    <a:pt x="9472" y="2694"/>
                    <a:pt x="9411" y="3084"/>
                  </a:cubicBezTo>
                  <a:close/>
                  <a:moveTo>
                    <a:pt x="6631" y="3115"/>
                  </a:moveTo>
                  <a:cubicBezTo>
                    <a:pt x="6431" y="3150"/>
                    <a:pt x="6343" y="3061"/>
                    <a:pt x="6151" y="3139"/>
                  </a:cubicBezTo>
                  <a:cubicBezTo>
                    <a:pt x="5862" y="2490"/>
                    <a:pt x="7001" y="2547"/>
                    <a:pt x="6631" y="3115"/>
                  </a:cubicBezTo>
                  <a:close/>
                  <a:moveTo>
                    <a:pt x="5014" y="4554"/>
                  </a:moveTo>
                  <a:cubicBezTo>
                    <a:pt x="6249" y="4223"/>
                    <a:pt x="7668" y="3943"/>
                    <a:pt x="8965" y="3850"/>
                  </a:cubicBezTo>
                  <a:cubicBezTo>
                    <a:pt x="9299" y="4135"/>
                    <a:pt x="9619" y="4267"/>
                    <a:pt x="10090" y="4213"/>
                  </a:cubicBezTo>
                  <a:cubicBezTo>
                    <a:pt x="10339" y="4183"/>
                    <a:pt x="10551" y="3969"/>
                    <a:pt x="10774" y="3954"/>
                  </a:cubicBezTo>
                  <a:cubicBezTo>
                    <a:pt x="10917" y="3944"/>
                    <a:pt x="11027" y="4040"/>
                    <a:pt x="11194" y="4052"/>
                  </a:cubicBezTo>
                  <a:cubicBezTo>
                    <a:pt x="12008" y="4107"/>
                    <a:pt x="12945" y="3525"/>
                    <a:pt x="13468" y="4258"/>
                  </a:cubicBezTo>
                  <a:cubicBezTo>
                    <a:pt x="14813" y="4404"/>
                    <a:pt x="16350" y="4690"/>
                    <a:pt x="17405" y="4333"/>
                  </a:cubicBezTo>
                  <a:cubicBezTo>
                    <a:pt x="18785" y="4665"/>
                    <a:pt x="20391" y="4821"/>
                    <a:pt x="21237" y="5564"/>
                  </a:cubicBezTo>
                  <a:cubicBezTo>
                    <a:pt x="20190" y="5602"/>
                    <a:pt x="19360" y="4826"/>
                    <a:pt x="18258" y="4790"/>
                  </a:cubicBezTo>
                  <a:cubicBezTo>
                    <a:pt x="17782" y="4775"/>
                    <a:pt x="17342" y="4972"/>
                    <a:pt x="16853" y="4912"/>
                  </a:cubicBezTo>
                  <a:cubicBezTo>
                    <a:pt x="15839" y="4788"/>
                    <a:pt x="14785" y="4987"/>
                    <a:pt x="13504" y="4653"/>
                  </a:cubicBezTo>
                  <a:cubicBezTo>
                    <a:pt x="13270" y="4593"/>
                    <a:pt x="12963" y="4458"/>
                    <a:pt x="12576" y="4447"/>
                  </a:cubicBezTo>
                  <a:cubicBezTo>
                    <a:pt x="12275" y="4438"/>
                    <a:pt x="11976" y="4552"/>
                    <a:pt x="11647" y="4587"/>
                  </a:cubicBezTo>
                  <a:cubicBezTo>
                    <a:pt x="10527" y="4704"/>
                    <a:pt x="9433" y="4681"/>
                    <a:pt x="8435" y="4259"/>
                  </a:cubicBezTo>
                  <a:cubicBezTo>
                    <a:pt x="7692" y="4604"/>
                    <a:pt x="6312" y="4486"/>
                    <a:pt x="5503" y="4791"/>
                  </a:cubicBezTo>
                  <a:cubicBezTo>
                    <a:pt x="5460" y="4807"/>
                    <a:pt x="5144" y="4865"/>
                    <a:pt x="4959" y="4981"/>
                  </a:cubicBezTo>
                  <a:cubicBezTo>
                    <a:pt x="4977" y="4839"/>
                    <a:pt x="4995" y="4696"/>
                    <a:pt x="5014" y="4554"/>
                  </a:cubicBezTo>
                  <a:close/>
                  <a:moveTo>
                    <a:pt x="21230" y="9989"/>
                  </a:moveTo>
                  <a:cubicBezTo>
                    <a:pt x="20978" y="10114"/>
                    <a:pt x="20917" y="9808"/>
                    <a:pt x="20739" y="9752"/>
                  </a:cubicBezTo>
                  <a:cubicBezTo>
                    <a:pt x="20289" y="9685"/>
                    <a:pt x="19976" y="9346"/>
                    <a:pt x="19514" y="9160"/>
                  </a:cubicBezTo>
                  <a:cubicBezTo>
                    <a:pt x="18458" y="8733"/>
                    <a:pt x="17083" y="8815"/>
                    <a:pt x="16018" y="8361"/>
                  </a:cubicBezTo>
                  <a:cubicBezTo>
                    <a:pt x="15782" y="8376"/>
                    <a:pt x="15979" y="8057"/>
                    <a:pt x="15800" y="8029"/>
                  </a:cubicBezTo>
                  <a:cubicBezTo>
                    <a:pt x="15196" y="7965"/>
                    <a:pt x="14385" y="7759"/>
                    <a:pt x="13672" y="7712"/>
                  </a:cubicBezTo>
                  <a:cubicBezTo>
                    <a:pt x="13257" y="7684"/>
                    <a:pt x="12878" y="7781"/>
                    <a:pt x="12450" y="7770"/>
                  </a:cubicBezTo>
                  <a:cubicBezTo>
                    <a:pt x="11178" y="7742"/>
                    <a:pt x="9982" y="7106"/>
                    <a:pt x="8691" y="6982"/>
                  </a:cubicBezTo>
                  <a:cubicBezTo>
                    <a:pt x="8981" y="6794"/>
                    <a:pt x="9612" y="6906"/>
                    <a:pt x="10126" y="6950"/>
                  </a:cubicBezTo>
                  <a:cubicBezTo>
                    <a:pt x="11152" y="7035"/>
                    <a:pt x="12166" y="7258"/>
                    <a:pt x="13157" y="7340"/>
                  </a:cubicBezTo>
                  <a:cubicBezTo>
                    <a:pt x="13551" y="7374"/>
                    <a:pt x="13972" y="7404"/>
                    <a:pt x="14357" y="7453"/>
                  </a:cubicBezTo>
                  <a:cubicBezTo>
                    <a:pt x="14802" y="7509"/>
                    <a:pt x="15392" y="7514"/>
                    <a:pt x="15807" y="7640"/>
                  </a:cubicBezTo>
                  <a:cubicBezTo>
                    <a:pt x="16011" y="7701"/>
                    <a:pt x="16161" y="7891"/>
                    <a:pt x="16371" y="7973"/>
                  </a:cubicBezTo>
                  <a:cubicBezTo>
                    <a:pt x="16600" y="8062"/>
                    <a:pt x="16873" y="8046"/>
                    <a:pt x="17133" y="8115"/>
                  </a:cubicBezTo>
                  <a:cubicBezTo>
                    <a:pt x="17487" y="8207"/>
                    <a:pt x="17795" y="8453"/>
                    <a:pt x="18077" y="8540"/>
                  </a:cubicBezTo>
                  <a:cubicBezTo>
                    <a:pt x="18384" y="8636"/>
                    <a:pt x="18711" y="8586"/>
                    <a:pt x="19014" y="8661"/>
                  </a:cubicBezTo>
                  <a:cubicBezTo>
                    <a:pt x="20018" y="8910"/>
                    <a:pt x="20713" y="9384"/>
                    <a:pt x="21230" y="9989"/>
                  </a:cubicBezTo>
                  <a:close/>
                  <a:moveTo>
                    <a:pt x="7960" y="6930"/>
                  </a:moveTo>
                  <a:cubicBezTo>
                    <a:pt x="7560" y="7079"/>
                    <a:pt x="6895" y="7139"/>
                    <a:pt x="6429" y="7036"/>
                  </a:cubicBezTo>
                  <a:cubicBezTo>
                    <a:pt x="6877" y="6954"/>
                    <a:pt x="7511" y="6847"/>
                    <a:pt x="7960" y="6930"/>
                  </a:cubicBezTo>
                  <a:close/>
                  <a:moveTo>
                    <a:pt x="6113" y="7126"/>
                  </a:moveTo>
                  <a:cubicBezTo>
                    <a:pt x="6106" y="7232"/>
                    <a:pt x="6029" y="7249"/>
                    <a:pt x="6000" y="7328"/>
                  </a:cubicBezTo>
                  <a:cubicBezTo>
                    <a:pt x="5929" y="7319"/>
                    <a:pt x="5858" y="7310"/>
                    <a:pt x="5787" y="7300"/>
                  </a:cubicBezTo>
                  <a:cubicBezTo>
                    <a:pt x="5773" y="7235"/>
                    <a:pt x="5738" y="7185"/>
                    <a:pt x="5724" y="7119"/>
                  </a:cubicBezTo>
                  <a:cubicBezTo>
                    <a:pt x="5754" y="6849"/>
                    <a:pt x="6095" y="6913"/>
                    <a:pt x="6113" y="7126"/>
                  </a:cubicBezTo>
                  <a:close/>
                  <a:moveTo>
                    <a:pt x="4683" y="7115"/>
                  </a:moveTo>
                  <a:cubicBezTo>
                    <a:pt x="4723" y="7250"/>
                    <a:pt x="4792" y="7365"/>
                    <a:pt x="4757" y="7558"/>
                  </a:cubicBezTo>
                  <a:cubicBezTo>
                    <a:pt x="4598" y="7674"/>
                    <a:pt x="4450" y="7719"/>
                    <a:pt x="4276" y="7582"/>
                  </a:cubicBezTo>
                  <a:cubicBezTo>
                    <a:pt x="4203" y="7316"/>
                    <a:pt x="4327" y="6982"/>
                    <a:pt x="4683" y="7115"/>
                  </a:cubicBezTo>
                  <a:close/>
                  <a:moveTo>
                    <a:pt x="4437" y="4654"/>
                  </a:moveTo>
                  <a:cubicBezTo>
                    <a:pt x="4600" y="4865"/>
                    <a:pt x="4434" y="5288"/>
                    <a:pt x="4073" y="5127"/>
                  </a:cubicBezTo>
                  <a:cubicBezTo>
                    <a:pt x="3926" y="4902"/>
                    <a:pt x="4067" y="4502"/>
                    <a:pt x="4437" y="4654"/>
                  </a:cubicBezTo>
                  <a:close/>
                  <a:moveTo>
                    <a:pt x="3516" y="13123"/>
                  </a:moveTo>
                  <a:cubicBezTo>
                    <a:pt x="3718" y="13033"/>
                    <a:pt x="3722" y="13220"/>
                    <a:pt x="3938" y="13222"/>
                  </a:cubicBezTo>
                  <a:cubicBezTo>
                    <a:pt x="5171" y="12829"/>
                    <a:pt x="7042" y="13392"/>
                    <a:pt x="8165" y="13073"/>
                  </a:cubicBezTo>
                  <a:cubicBezTo>
                    <a:pt x="8708" y="13500"/>
                    <a:pt x="9727" y="12993"/>
                    <a:pt x="10551" y="13078"/>
                  </a:cubicBezTo>
                  <a:cubicBezTo>
                    <a:pt x="11476" y="13174"/>
                    <a:pt x="12262" y="13510"/>
                    <a:pt x="13221" y="13552"/>
                  </a:cubicBezTo>
                  <a:cubicBezTo>
                    <a:pt x="13335" y="13185"/>
                    <a:pt x="13747" y="13275"/>
                    <a:pt x="13728" y="13662"/>
                  </a:cubicBezTo>
                  <a:cubicBezTo>
                    <a:pt x="14000" y="13732"/>
                    <a:pt x="13930" y="13359"/>
                    <a:pt x="14155" y="13370"/>
                  </a:cubicBezTo>
                  <a:cubicBezTo>
                    <a:pt x="14365" y="13349"/>
                    <a:pt x="14313" y="13531"/>
                    <a:pt x="14288" y="13691"/>
                  </a:cubicBezTo>
                  <a:cubicBezTo>
                    <a:pt x="14789" y="13720"/>
                    <a:pt x="15211" y="13856"/>
                    <a:pt x="15738" y="13878"/>
                  </a:cubicBezTo>
                  <a:cubicBezTo>
                    <a:pt x="16626" y="13913"/>
                    <a:pt x="17850" y="14122"/>
                    <a:pt x="18453" y="14358"/>
                  </a:cubicBezTo>
                  <a:cubicBezTo>
                    <a:pt x="18633" y="14325"/>
                    <a:pt x="18662" y="14099"/>
                    <a:pt x="18912" y="14158"/>
                  </a:cubicBezTo>
                  <a:cubicBezTo>
                    <a:pt x="19050" y="14234"/>
                    <a:pt x="19107" y="14432"/>
                    <a:pt x="18986" y="14600"/>
                  </a:cubicBezTo>
                  <a:cubicBezTo>
                    <a:pt x="19289" y="14917"/>
                    <a:pt x="19967" y="14945"/>
                    <a:pt x="20146" y="15357"/>
                  </a:cubicBezTo>
                  <a:cubicBezTo>
                    <a:pt x="19562" y="15259"/>
                    <a:pt x="19291" y="15014"/>
                    <a:pt x="18547" y="14977"/>
                  </a:cubicBezTo>
                  <a:cubicBezTo>
                    <a:pt x="17922" y="14557"/>
                    <a:pt x="16997" y="14542"/>
                    <a:pt x="16286" y="14339"/>
                  </a:cubicBezTo>
                  <a:cubicBezTo>
                    <a:pt x="15913" y="14231"/>
                    <a:pt x="15555" y="14345"/>
                    <a:pt x="15209" y="14286"/>
                  </a:cubicBezTo>
                  <a:cubicBezTo>
                    <a:pt x="15109" y="14269"/>
                    <a:pt x="14982" y="14170"/>
                    <a:pt x="14879" y="14157"/>
                  </a:cubicBezTo>
                  <a:cubicBezTo>
                    <a:pt x="14597" y="14121"/>
                    <a:pt x="14337" y="14226"/>
                    <a:pt x="14046" y="14224"/>
                  </a:cubicBezTo>
                  <a:cubicBezTo>
                    <a:pt x="13101" y="14214"/>
                    <a:pt x="12174" y="13793"/>
                    <a:pt x="11257" y="13646"/>
                  </a:cubicBezTo>
                  <a:cubicBezTo>
                    <a:pt x="11057" y="13614"/>
                    <a:pt x="10850" y="13646"/>
                    <a:pt x="10655" y="13612"/>
                  </a:cubicBezTo>
                  <a:cubicBezTo>
                    <a:pt x="10392" y="13564"/>
                    <a:pt x="10123" y="13394"/>
                    <a:pt x="9861" y="13378"/>
                  </a:cubicBezTo>
                  <a:cubicBezTo>
                    <a:pt x="9612" y="13365"/>
                    <a:pt x="9277" y="13515"/>
                    <a:pt x="8931" y="13519"/>
                  </a:cubicBezTo>
                  <a:cubicBezTo>
                    <a:pt x="8373" y="13525"/>
                    <a:pt x="7760" y="13466"/>
                    <a:pt x="7202" y="13470"/>
                  </a:cubicBezTo>
                  <a:cubicBezTo>
                    <a:pt x="7094" y="13470"/>
                    <a:pt x="6993" y="13570"/>
                    <a:pt x="6887" y="13559"/>
                  </a:cubicBezTo>
                  <a:cubicBezTo>
                    <a:pt x="6802" y="13551"/>
                    <a:pt x="6764" y="13446"/>
                    <a:pt x="6685" y="13446"/>
                  </a:cubicBezTo>
                  <a:cubicBezTo>
                    <a:pt x="6486" y="13446"/>
                    <a:pt x="6268" y="13545"/>
                    <a:pt x="6066" y="13539"/>
                  </a:cubicBezTo>
                  <a:cubicBezTo>
                    <a:pt x="5924" y="13537"/>
                    <a:pt x="5789" y="13454"/>
                    <a:pt x="5644" y="13442"/>
                  </a:cubicBezTo>
                  <a:cubicBezTo>
                    <a:pt x="4904" y="13376"/>
                    <a:pt x="4139" y="13748"/>
                    <a:pt x="3388" y="13454"/>
                  </a:cubicBezTo>
                  <a:cubicBezTo>
                    <a:pt x="3385" y="13284"/>
                    <a:pt x="3456" y="13211"/>
                    <a:pt x="3516" y="13123"/>
                  </a:cubicBezTo>
                  <a:close/>
                  <a:moveTo>
                    <a:pt x="9553" y="10390"/>
                  </a:moveTo>
                  <a:cubicBezTo>
                    <a:pt x="9607" y="10661"/>
                    <a:pt x="9533" y="11103"/>
                    <a:pt x="9283" y="11135"/>
                  </a:cubicBezTo>
                  <a:cubicBezTo>
                    <a:pt x="8759" y="11036"/>
                    <a:pt x="9057" y="9919"/>
                    <a:pt x="9553" y="10390"/>
                  </a:cubicBezTo>
                  <a:close/>
                  <a:moveTo>
                    <a:pt x="10456" y="10115"/>
                  </a:moveTo>
                  <a:cubicBezTo>
                    <a:pt x="10527" y="10438"/>
                    <a:pt x="10395" y="10734"/>
                    <a:pt x="10159" y="10728"/>
                  </a:cubicBezTo>
                  <a:cubicBezTo>
                    <a:pt x="9649" y="10714"/>
                    <a:pt x="9878" y="9632"/>
                    <a:pt x="10456" y="10115"/>
                  </a:cubicBezTo>
                  <a:close/>
                  <a:moveTo>
                    <a:pt x="10839" y="10512"/>
                  </a:moveTo>
                  <a:cubicBezTo>
                    <a:pt x="10409" y="9395"/>
                    <a:pt x="12029" y="10475"/>
                    <a:pt x="10839" y="10512"/>
                  </a:cubicBezTo>
                  <a:close/>
                  <a:moveTo>
                    <a:pt x="18627" y="13687"/>
                  </a:moveTo>
                  <a:cubicBezTo>
                    <a:pt x="18632" y="13645"/>
                    <a:pt x="18637" y="13601"/>
                    <a:pt x="18643" y="13558"/>
                  </a:cubicBezTo>
                  <a:cubicBezTo>
                    <a:pt x="18982" y="13378"/>
                    <a:pt x="18907" y="13947"/>
                    <a:pt x="18627" y="13687"/>
                  </a:cubicBezTo>
                  <a:close/>
                  <a:moveTo>
                    <a:pt x="695" y="23561"/>
                  </a:moveTo>
                  <a:cubicBezTo>
                    <a:pt x="721" y="24002"/>
                    <a:pt x="1129" y="24121"/>
                    <a:pt x="1123" y="24614"/>
                  </a:cubicBezTo>
                  <a:cubicBezTo>
                    <a:pt x="159" y="24178"/>
                    <a:pt x="509" y="22753"/>
                    <a:pt x="586" y="21377"/>
                  </a:cubicBezTo>
                  <a:cubicBezTo>
                    <a:pt x="732" y="18788"/>
                    <a:pt x="1205" y="15823"/>
                    <a:pt x="1691" y="13495"/>
                  </a:cubicBezTo>
                  <a:cubicBezTo>
                    <a:pt x="2448" y="9869"/>
                    <a:pt x="2740" y="6415"/>
                    <a:pt x="3339" y="3081"/>
                  </a:cubicBezTo>
                  <a:cubicBezTo>
                    <a:pt x="2843" y="9167"/>
                    <a:pt x="1211" y="15992"/>
                    <a:pt x="769" y="22312"/>
                  </a:cubicBezTo>
                  <a:cubicBezTo>
                    <a:pt x="740" y="22728"/>
                    <a:pt x="674" y="23204"/>
                    <a:pt x="695" y="23561"/>
                  </a:cubicBezTo>
                  <a:close/>
                  <a:moveTo>
                    <a:pt x="3190" y="14643"/>
                  </a:moveTo>
                  <a:cubicBezTo>
                    <a:pt x="3558" y="14244"/>
                    <a:pt x="4084" y="14257"/>
                    <a:pt x="4756" y="14281"/>
                  </a:cubicBezTo>
                  <a:cubicBezTo>
                    <a:pt x="5390" y="14305"/>
                    <a:pt x="6032" y="14078"/>
                    <a:pt x="6688" y="14097"/>
                  </a:cubicBezTo>
                  <a:cubicBezTo>
                    <a:pt x="7447" y="14119"/>
                    <a:pt x="8228" y="14222"/>
                    <a:pt x="9057" y="14230"/>
                  </a:cubicBezTo>
                  <a:cubicBezTo>
                    <a:pt x="9869" y="14236"/>
                    <a:pt x="10511" y="14650"/>
                    <a:pt x="11322" y="14825"/>
                  </a:cubicBezTo>
                  <a:cubicBezTo>
                    <a:pt x="12269" y="15030"/>
                    <a:pt x="13275" y="15051"/>
                    <a:pt x="14203" y="15024"/>
                  </a:cubicBezTo>
                  <a:cubicBezTo>
                    <a:pt x="15618" y="15669"/>
                    <a:pt x="17595" y="15669"/>
                    <a:pt x="19176" y="16144"/>
                  </a:cubicBezTo>
                  <a:cubicBezTo>
                    <a:pt x="19285" y="16329"/>
                    <a:pt x="19567" y="16380"/>
                    <a:pt x="19590" y="16631"/>
                  </a:cubicBezTo>
                  <a:cubicBezTo>
                    <a:pt x="18780" y="16516"/>
                    <a:pt x="18100" y="16030"/>
                    <a:pt x="17251" y="15938"/>
                  </a:cubicBezTo>
                  <a:cubicBezTo>
                    <a:pt x="16463" y="15854"/>
                    <a:pt x="15685" y="15879"/>
                    <a:pt x="14900" y="15678"/>
                  </a:cubicBezTo>
                  <a:cubicBezTo>
                    <a:pt x="14692" y="15624"/>
                    <a:pt x="14525" y="15483"/>
                    <a:pt x="14324" y="15430"/>
                  </a:cubicBezTo>
                  <a:cubicBezTo>
                    <a:pt x="13148" y="15118"/>
                    <a:pt x="11820" y="15339"/>
                    <a:pt x="10638" y="15084"/>
                  </a:cubicBezTo>
                  <a:cubicBezTo>
                    <a:pt x="10508" y="15057"/>
                    <a:pt x="10388" y="14942"/>
                    <a:pt x="10271" y="14906"/>
                  </a:cubicBezTo>
                  <a:cubicBezTo>
                    <a:pt x="9705" y="14733"/>
                    <a:pt x="9022" y="14712"/>
                    <a:pt x="8490" y="14590"/>
                  </a:cubicBezTo>
                  <a:cubicBezTo>
                    <a:pt x="6644" y="14166"/>
                    <a:pt x="4841" y="14655"/>
                    <a:pt x="3190" y="14643"/>
                  </a:cubicBezTo>
                  <a:close/>
                  <a:moveTo>
                    <a:pt x="18878" y="21484"/>
                  </a:moveTo>
                  <a:cubicBezTo>
                    <a:pt x="18701" y="21540"/>
                    <a:pt x="18447" y="21471"/>
                    <a:pt x="18329" y="21369"/>
                  </a:cubicBezTo>
                  <a:cubicBezTo>
                    <a:pt x="18093" y="20269"/>
                    <a:pt x="19603" y="20725"/>
                    <a:pt x="18878" y="21484"/>
                  </a:cubicBezTo>
                  <a:close/>
                  <a:moveTo>
                    <a:pt x="16815" y="21001"/>
                  </a:moveTo>
                  <a:cubicBezTo>
                    <a:pt x="16767" y="20651"/>
                    <a:pt x="17234" y="20454"/>
                    <a:pt x="17492" y="20785"/>
                  </a:cubicBezTo>
                  <a:cubicBezTo>
                    <a:pt x="17537" y="21374"/>
                    <a:pt x="16863" y="21363"/>
                    <a:pt x="16815" y="21001"/>
                  </a:cubicBezTo>
                  <a:close/>
                  <a:moveTo>
                    <a:pt x="16462" y="21041"/>
                  </a:moveTo>
                  <a:cubicBezTo>
                    <a:pt x="16119" y="21087"/>
                    <a:pt x="15908" y="20548"/>
                    <a:pt x="16283" y="20411"/>
                  </a:cubicBezTo>
                  <a:cubicBezTo>
                    <a:pt x="16811" y="20218"/>
                    <a:pt x="16788" y="20999"/>
                    <a:pt x="16462" y="21041"/>
                  </a:cubicBezTo>
                  <a:close/>
                  <a:moveTo>
                    <a:pt x="15846" y="20441"/>
                  </a:moveTo>
                  <a:cubicBezTo>
                    <a:pt x="15850" y="20650"/>
                    <a:pt x="15605" y="20881"/>
                    <a:pt x="15278" y="20802"/>
                  </a:cubicBezTo>
                  <a:cubicBezTo>
                    <a:pt x="14967" y="20223"/>
                    <a:pt x="15833" y="19885"/>
                    <a:pt x="15846" y="20441"/>
                  </a:cubicBezTo>
                  <a:close/>
                  <a:moveTo>
                    <a:pt x="14801" y="20133"/>
                  </a:moveTo>
                  <a:cubicBezTo>
                    <a:pt x="14837" y="20398"/>
                    <a:pt x="14367" y="20573"/>
                    <a:pt x="14181" y="20574"/>
                  </a:cubicBezTo>
                  <a:cubicBezTo>
                    <a:pt x="13925" y="20575"/>
                    <a:pt x="13617" y="20393"/>
                    <a:pt x="13301" y="20329"/>
                  </a:cubicBezTo>
                  <a:cubicBezTo>
                    <a:pt x="12398" y="20151"/>
                    <a:pt x="11392" y="20336"/>
                    <a:pt x="10873" y="20319"/>
                  </a:cubicBezTo>
                  <a:cubicBezTo>
                    <a:pt x="11142" y="20024"/>
                    <a:pt x="11927" y="19869"/>
                    <a:pt x="12491" y="19879"/>
                  </a:cubicBezTo>
                  <a:cubicBezTo>
                    <a:pt x="13028" y="19887"/>
                    <a:pt x="13595" y="20015"/>
                    <a:pt x="14155" y="20093"/>
                  </a:cubicBezTo>
                  <a:cubicBezTo>
                    <a:pt x="14355" y="19970"/>
                    <a:pt x="14756" y="19804"/>
                    <a:pt x="14801" y="20133"/>
                  </a:cubicBezTo>
                  <a:close/>
                  <a:moveTo>
                    <a:pt x="10425" y="20089"/>
                  </a:moveTo>
                  <a:cubicBezTo>
                    <a:pt x="10416" y="20259"/>
                    <a:pt x="10340" y="20343"/>
                    <a:pt x="10253" y="20414"/>
                  </a:cubicBezTo>
                  <a:cubicBezTo>
                    <a:pt x="10061" y="20393"/>
                    <a:pt x="10011" y="20111"/>
                    <a:pt x="10138" y="19964"/>
                  </a:cubicBezTo>
                  <a:cubicBezTo>
                    <a:pt x="10298" y="19957"/>
                    <a:pt x="10362" y="20023"/>
                    <a:pt x="10425" y="20089"/>
                  </a:cubicBezTo>
                  <a:close/>
                  <a:moveTo>
                    <a:pt x="9106" y="20569"/>
                  </a:moveTo>
                  <a:cubicBezTo>
                    <a:pt x="8622" y="20615"/>
                    <a:pt x="8651" y="19769"/>
                    <a:pt x="9183" y="19971"/>
                  </a:cubicBezTo>
                  <a:cubicBezTo>
                    <a:pt x="9274" y="20095"/>
                    <a:pt x="9256" y="20485"/>
                    <a:pt x="9106" y="20569"/>
                  </a:cubicBezTo>
                  <a:close/>
                  <a:moveTo>
                    <a:pt x="9597" y="20459"/>
                  </a:moveTo>
                  <a:cubicBezTo>
                    <a:pt x="9277" y="20351"/>
                    <a:pt x="9407" y="19907"/>
                    <a:pt x="9626" y="19898"/>
                  </a:cubicBezTo>
                  <a:cubicBezTo>
                    <a:pt x="9878" y="19889"/>
                    <a:pt x="9946" y="20425"/>
                    <a:pt x="9597" y="20459"/>
                  </a:cubicBezTo>
                  <a:close/>
                  <a:moveTo>
                    <a:pt x="9981" y="21853"/>
                  </a:moveTo>
                  <a:cubicBezTo>
                    <a:pt x="9968" y="21670"/>
                    <a:pt x="10090" y="21662"/>
                    <a:pt x="10110" y="21522"/>
                  </a:cubicBezTo>
                  <a:cubicBezTo>
                    <a:pt x="10271" y="21541"/>
                    <a:pt x="10346" y="21623"/>
                    <a:pt x="10387" y="21732"/>
                  </a:cubicBezTo>
                  <a:cubicBezTo>
                    <a:pt x="10363" y="21907"/>
                    <a:pt x="10118" y="21982"/>
                    <a:pt x="9981" y="21853"/>
                  </a:cubicBezTo>
                  <a:close/>
                  <a:moveTo>
                    <a:pt x="10083" y="23080"/>
                  </a:moveTo>
                  <a:cubicBezTo>
                    <a:pt x="10489" y="23043"/>
                    <a:pt x="11013" y="23158"/>
                    <a:pt x="11385" y="23076"/>
                  </a:cubicBezTo>
                  <a:cubicBezTo>
                    <a:pt x="11273" y="23239"/>
                    <a:pt x="10185" y="23673"/>
                    <a:pt x="10083" y="23080"/>
                  </a:cubicBezTo>
                  <a:close/>
                  <a:moveTo>
                    <a:pt x="13367" y="23505"/>
                  </a:moveTo>
                  <a:cubicBezTo>
                    <a:pt x="13584" y="23520"/>
                    <a:pt x="13892" y="23573"/>
                    <a:pt x="14131" y="23647"/>
                  </a:cubicBezTo>
                  <a:cubicBezTo>
                    <a:pt x="14059" y="24288"/>
                    <a:pt x="13250" y="23819"/>
                    <a:pt x="13367" y="23505"/>
                  </a:cubicBezTo>
                  <a:close/>
                  <a:moveTo>
                    <a:pt x="13342" y="22026"/>
                  </a:moveTo>
                  <a:cubicBezTo>
                    <a:pt x="13210" y="22023"/>
                    <a:pt x="13039" y="22085"/>
                    <a:pt x="12904" y="22057"/>
                  </a:cubicBezTo>
                  <a:cubicBezTo>
                    <a:pt x="12670" y="22010"/>
                    <a:pt x="12501" y="21787"/>
                    <a:pt x="12255" y="21714"/>
                  </a:cubicBezTo>
                  <a:cubicBezTo>
                    <a:pt x="11689" y="21544"/>
                    <a:pt x="11211" y="21650"/>
                    <a:pt x="10648" y="21723"/>
                  </a:cubicBezTo>
                  <a:cubicBezTo>
                    <a:pt x="11040" y="21377"/>
                    <a:pt x="11605" y="21294"/>
                    <a:pt x="12245" y="21451"/>
                  </a:cubicBezTo>
                  <a:cubicBezTo>
                    <a:pt x="12583" y="21535"/>
                    <a:pt x="12829" y="21787"/>
                    <a:pt x="13108" y="21824"/>
                  </a:cubicBezTo>
                  <a:cubicBezTo>
                    <a:pt x="13312" y="21849"/>
                    <a:pt x="13608" y="21696"/>
                    <a:pt x="13903" y="21709"/>
                  </a:cubicBezTo>
                  <a:cubicBezTo>
                    <a:pt x="14420" y="21732"/>
                    <a:pt x="15111" y="22026"/>
                    <a:pt x="15839" y="22175"/>
                  </a:cubicBezTo>
                  <a:cubicBezTo>
                    <a:pt x="16892" y="22391"/>
                    <a:pt x="19268" y="22236"/>
                    <a:pt x="19314" y="23145"/>
                  </a:cubicBezTo>
                  <a:cubicBezTo>
                    <a:pt x="18778" y="23121"/>
                    <a:pt x="18383" y="22862"/>
                    <a:pt x="17891" y="22745"/>
                  </a:cubicBezTo>
                  <a:cubicBezTo>
                    <a:pt x="17182" y="22573"/>
                    <a:pt x="16494" y="22781"/>
                    <a:pt x="15863" y="22656"/>
                  </a:cubicBezTo>
                  <a:cubicBezTo>
                    <a:pt x="15695" y="22623"/>
                    <a:pt x="15578" y="22470"/>
                    <a:pt x="15416" y="22425"/>
                  </a:cubicBezTo>
                  <a:cubicBezTo>
                    <a:pt x="15307" y="22393"/>
                    <a:pt x="15146" y="22438"/>
                    <a:pt x="15026" y="22418"/>
                  </a:cubicBezTo>
                  <a:cubicBezTo>
                    <a:pt x="14468" y="22326"/>
                    <a:pt x="13864" y="22044"/>
                    <a:pt x="13342" y="22026"/>
                  </a:cubicBezTo>
                  <a:close/>
                  <a:moveTo>
                    <a:pt x="18461" y="25378"/>
                  </a:moveTo>
                  <a:cubicBezTo>
                    <a:pt x="18291" y="25299"/>
                    <a:pt x="18190" y="25138"/>
                    <a:pt x="18025" y="25060"/>
                  </a:cubicBezTo>
                  <a:cubicBezTo>
                    <a:pt x="17925" y="25014"/>
                    <a:pt x="17747" y="25025"/>
                    <a:pt x="17604" y="24962"/>
                  </a:cubicBezTo>
                  <a:cubicBezTo>
                    <a:pt x="17238" y="24803"/>
                    <a:pt x="16357" y="24404"/>
                    <a:pt x="15995" y="24322"/>
                  </a:cubicBezTo>
                  <a:cubicBezTo>
                    <a:pt x="15618" y="24234"/>
                    <a:pt x="14909" y="24417"/>
                    <a:pt x="14839" y="23868"/>
                  </a:cubicBezTo>
                  <a:cubicBezTo>
                    <a:pt x="15406" y="23722"/>
                    <a:pt x="16201" y="24235"/>
                    <a:pt x="16939" y="24400"/>
                  </a:cubicBezTo>
                  <a:cubicBezTo>
                    <a:pt x="17725" y="24575"/>
                    <a:pt x="18281" y="24795"/>
                    <a:pt x="18884" y="25128"/>
                  </a:cubicBezTo>
                  <a:cubicBezTo>
                    <a:pt x="19230" y="25321"/>
                    <a:pt x="19679" y="25544"/>
                    <a:pt x="19746" y="25847"/>
                  </a:cubicBezTo>
                  <a:cubicBezTo>
                    <a:pt x="19353" y="25642"/>
                    <a:pt x="18888" y="25574"/>
                    <a:pt x="18461" y="25378"/>
                  </a:cubicBezTo>
                  <a:close/>
                  <a:moveTo>
                    <a:pt x="19249" y="21967"/>
                  </a:moveTo>
                  <a:cubicBezTo>
                    <a:pt x="18890" y="21272"/>
                    <a:pt x="19909" y="20950"/>
                    <a:pt x="19907" y="21573"/>
                  </a:cubicBezTo>
                  <a:cubicBezTo>
                    <a:pt x="19906" y="21869"/>
                    <a:pt x="19646" y="22039"/>
                    <a:pt x="19249" y="21967"/>
                  </a:cubicBezTo>
                  <a:close/>
                  <a:moveTo>
                    <a:pt x="20134" y="16787"/>
                  </a:moveTo>
                  <a:cubicBezTo>
                    <a:pt x="20144" y="16398"/>
                    <a:pt x="20606" y="16373"/>
                    <a:pt x="20716" y="16647"/>
                  </a:cubicBezTo>
                  <a:cubicBezTo>
                    <a:pt x="20756" y="17091"/>
                    <a:pt x="20234" y="17057"/>
                    <a:pt x="20134" y="16787"/>
                  </a:cubicBezTo>
                  <a:close/>
                  <a:moveTo>
                    <a:pt x="20877" y="15408"/>
                  </a:moveTo>
                  <a:cubicBezTo>
                    <a:pt x="20797" y="15436"/>
                    <a:pt x="20752" y="15514"/>
                    <a:pt x="20610" y="15461"/>
                  </a:cubicBezTo>
                  <a:cubicBezTo>
                    <a:pt x="20324" y="15139"/>
                    <a:pt x="21004" y="14895"/>
                    <a:pt x="20877" y="15408"/>
                  </a:cubicBezTo>
                  <a:close/>
                  <a:moveTo>
                    <a:pt x="21374" y="11222"/>
                  </a:moveTo>
                  <a:cubicBezTo>
                    <a:pt x="21053" y="11345"/>
                    <a:pt x="21137" y="10916"/>
                    <a:pt x="20901" y="10858"/>
                  </a:cubicBezTo>
                  <a:cubicBezTo>
                    <a:pt x="20294" y="10761"/>
                    <a:pt x="19893" y="10507"/>
                    <a:pt x="19505" y="10243"/>
                  </a:cubicBezTo>
                  <a:cubicBezTo>
                    <a:pt x="18123" y="9967"/>
                    <a:pt x="17028" y="10087"/>
                    <a:pt x="15643" y="9918"/>
                  </a:cubicBezTo>
                  <a:cubicBezTo>
                    <a:pt x="15427" y="9918"/>
                    <a:pt x="15531" y="9671"/>
                    <a:pt x="15329" y="9661"/>
                  </a:cubicBezTo>
                  <a:cubicBezTo>
                    <a:pt x="14756" y="9510"/>
                    <a:pt x="14112" y="9595"/>
                    <a:pt x="13579" y="9434"/>
                  </a:cubicBezTo>
                  <a:cubicBezTo>
                    <a:pt x="13430" y="9390"/>
                    <a:pt x="13316" y="9246"/>
                    <a:pt x="13175" y="9209"/>
                  </a:cubicBezTo>
                  <a:cubicBezTo>
                    <a:pt x="12947" y="9149"/>
                    <a:pt x="12728" y="9218"/>
                    <a:pt x="12481" y="9206"/>
                  </a:cubicBezTo>
                  <a:cubicBezTo>
                    <a:pt x="11409" y="9155"/>
                    <a:pt x="10148" y="8766"/>
                    <a:pt x="9131" y="8947"/>
                  </a:cubicBezTo>
                  <a:cubicBezTo>
                    <a:pt x="9021" y="8891"/>
                    <a:pt x="8897" y="8846"/>
                    <a:pt x="8806" y="8775"/>
                  </a:cubicBezTo>
                  <a:cubicBezTo>
                    <a:pt x="7759" y="8765"/>
                    <a:pt x="6633" y="8946"/>
                    <a:pt x="5685" y="8763"/>
                  </a:cubicBezTo>
                  <a:cubicBezTo>
                    <a:pt x="4970" y="8624"/>
                    <a:pt x="4387" y="9108"/>
                    <a:pt x="3742" y="9032"/>
                  </a:cubicBezTo>
                  <a:cubicBezTo>
                    <a:pt x="3800" y="8654"/>
                    <a:pt x="4277" y="8711"/>
                    <a:pt x="4619" y="8624"/>
                  </a:cubicBezTo>
                  <a:cubicBezTo>
                    <a:pt x="5143" y="8490"/>
                    <a:pt x="5449" y="8397"/>
                    <a:pt x="6161" y="8434"/>
                  </a:cubicBezTo>
                  <a:cubicBezTo>
                    <a:pt x="6387" y="8445"/>
                    <a:pt x="6656" y="8431"/>
                    <a:pt x="6861" y="8394"/>
                  </a:cubicBezTo>
                  <a:cubicBezTo>
                    <a:pt x="7049" y="8359"/>
                    <a:pt x="7196" y="8238"/>
                    <a:pt x="7357" y="8241"/>
                  </a:cubicBezTo>
                  <a:cubicBezTo>
                    <a:pt x="7508" y="8242"/>
                    <a:pt x="7663" y="8365"/>
                    <a:pt x="7816" y="8386"/>
                  </a:cubicBezTo>
                  <a:cubicBezTo>
                    <a:pt x="8355" y="8467"/>
                    <a:pt x="9063" y="8374"/>
                    <a:pt x="9758" y="8463"/>
                  </a:cubicBezTo>
                  <a:cubicBezTo>
                    <a:pt x="10647" y="8579"/>
                    <a:pt x="11599" y="8855"/>
                    <a:pt x="12435" y="8896"/>
                  </a:cubicBezTo>
                  <a:cubicBezTo>
                    <a:pt x="12909" y="8919"/>
                    <a:pt x="13182" y="8888"/>
                    <a:pt x="13635" y="9008"/>
                  </a:cubicBezTo>
                  <a:cubicBezTo>
                    <a:pt x="14640" y="9275"/>
                    <a:pt x="15748" y="8893"/>
                    <a:pt x="16071" y="9626"/>
                  </a:cubicBezTo>
                  <a:cubicBezTo>
                    <a:pt x="16300" y="9690"/>
                    <a:pt x="16304" y="9462"/>
                    <a:pt x="16521" y="9509"/>
                  </a:cubicBezTo>
                  <a:cubicBezTo>
                    <a:pt x="16719" y="9511"/>
                    <a:pt x="16701" y="9678"/>
                    <a:pt x="16790" y="9762"/>
                  </a:cubicBezTo>
                  <a:cubicBezTo>
                    <a:pt x="17874" y="9592"/>
                    <a:pt x="19541" y="9761"/>
                    <a:pt x="20449" y="10322"/>
                  </a:cubicBezTo>
                  <a:cubicBezTo>
                    <a:pt x="20643" y="10441"/>
                    <a:pt x="20696" y="10671"/>
                    <a:pt x="20907" y="10814"/>
                  </a:cubicBezTo>
                  <a:cubicBezTo>
                    <a:pt x="21077" y="10931"/>
                    <a:pt x="21551" y="10858"/>
                    <a:pt x="21374" y="11222"/>
                  </a:cubicBezTo>
                  <a:close/>
                  <a:moveTo>
                    <a:pt x="22237" y="6214"/>
                  </a:moveTo>
                  <a:cubicBezTo>
                    <a:pt x="21949" y="6181"/>
                    <a:pt x="21790" y="6047"/>
                    <a:pt x="21818" y="5770"/>
                  </a:cubicBezTo>
                  <a:cubicBezTo>
                    <a:pt x="22061" y="5689"/>
                    <a:pt x="22418" y="5963"/>
                    <a:pt x="22237" y="621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9" name="Google Shape;889;p51"/>
            <p:cNvSpPr/>
            <p:nvPr/>
          </p:nvSpPr>
          <p:spPr>
            <a:xfrm rot="-663173">
              <a:off x="463909" y="1882326"/>
              <a:ext cx="216228" cy="1346937"/>
            </a:xfrm>
            <a:custGeom>
              <a:avLst/>
              <a:gdLst/>
              <a:ahLst/>
              <a:cxnLst/>
              <a:rect l="l" t="t" r="r" b="b"/>
              <a:pathLst>
                <a:path w="3965" h="24699" extrusionOk="0">
                  <a:moveTo>
                    <a:pt x="3927" y="2"/>
                  </a:moveTo>
                  <a:cubicBezTo>
                    <a:pt x="3574" y="213"/>
                    <a:pt x="3435" y="1720"/>
                    <a:pt x="3309" y="2439"/>
                  </a:cubicBezTo>
                  <a:cubicBezTo>
                    <a:pt x="2875" y="4913"/>
                    <a:pt x="2391" y="7442"/>
                    <a:pt x="2131" y="9878"/>
                  </a:cubicBezTo>
                  <a:cubicBezTo>
                    <a:pt x="1593" y="14933"/>
                    <a:pt x="325" y="20137"/>
                    <a:pt x="0" y="24698"/>
                  </a:cubicBezTo>
                  <a:cubicBezTo>
                    <a:pt x="504" y="24503"/>
                    <a:pt x="370" y="23802"/>
                    <a:pt x="449" y="23238"/>
                  </a:cubicBezTo>
                  <a:cubicBezTo>
                    <a:pt x="1509" y="15722"/>
                    <a:pt x="2976" y="7921"/>
                    <a:pt x="3964" y="50"/>
                  </a:cubicBezTo>
                  <a:cubicBezTo>
                    <a:pt x="3965" y="25"/>
                    <a:pt x="3964" y="0"/>
                    <a:pt x="3927"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0" name="Google Shape;890;p51"/>
            <p:cNvSpPr/>
            <p:nvPr/>
          </p:nvSpPr>
          <p:spPr>
            <a:xfrm rot="-663173">
              <a:off x="405826" y="1910715"/>
              <a:ext cx="255983" cy="1379985"/>
            </a:xfrm>
            <a:custGeom>
              <a:avLst/>
              <a:gdLst/>
              <a:ahLst/>
              <a:cxnLst/>
              <a:rect l="l" t="t" r="r" b="b"/>
              <a:pathLst>
                <a:path w="4694" h="25305" extrusionOk="0">
                  <a:moveTo>
                    <a:pt x="4655" y="3"/>
                  </a:moveTo>
                  <a:cubicBezTo>
                    <a:pt x="4624" y="62"/>
                    <a:pt x="4575" y="99"/>
                    <a:pt x="4510" y="114"/>
                  </a:cubicBezTo>
                  <a:cubicBezTo>
                    <a:pt x="3360" y="5463"/>
                    <a:pt x="2602" y="11321"/>
                    <a:pt x="1460" y="16681"/>
                  </a:cubicBezTo>
                  <a:cubicBezTo>
                    <a:pt x="2320" y="11106"/>
                    <a:pt x="3283" y="5663"/>
                    <a:pt x="4349" y="354"/>
                  </a:cubicBezTo>
                  <a:cubicBezTo>
                    <a:pt x="4198" y="325"/>
                    <a:pt x="4011" y="678"/>
                    <a:pt x="3857" y="812"/>
                  </a:cubicBezTo>
                  <a:cubicBezTo>
                    <a:pt x="3412" y="3958"/>
                    <a:pt x="2847" y="7016"/>
                    <a:pt x="2320" y="10025"/>
                  </a:cubicBezTo>
                  <a:cubicBezTo>
                    <a:pt x="2139" y="11055"/>
                    <a:pt x="2072" y="12108"/>
                    <a:pt x="1875" y="13135"/>
                  </a:cubicBezTo>
                  <a:cubicBezTo>
                    <a:pt x="1118" y="17089"/>
                    <a:pt x="1" y="21163"/>
                    <a:pt x="43" y="25304"/>
                  </a:cubicBezTo>
                  <a:cubicBezTo>
                    <a:pt x="449" y="24306"/>
                    <a:pt x="515" y="22990"/>
                    <a:pt x="677" y="21743"/>
                  </a:cubicBezTo>
                  <a:cubicBezTo>
                    <a:pt x="839" y="20484"/>
                    <a:pt x="1031" y="19232"/>
                    <a:pt x="1310" y="18181"/>
                  </a:cubicBezTo>
                  <a:cubicBezTo>
                    <a:pt x="985" y="20382"/>
                    <a:pt x="619" y="22798"/>
                    <a:pt x="429" y="25007"/>
                  </a:cubicBezTo>
                  <a:cubicBezTo>
                    <a:pt x="828" y="24732"/>
                    <a:pt x="767" y="24068"/>
                    <a:pt x="840" y="23498"/>
                  </a:cubicBezTo>
                  <a:cubicBezTo>
                    <a:pt x="1867" y="15547"/>
                    <a:pt x="3303" y="7752"/>
                    <a:pt x="4691" y="51"/>
                  </a:cubicBezTo>
                  <a:cubicBezTo>
                    <a:pt x="4693" y="25"/>
                    <a:pt x="4692" y="0"/>
                    <a:pt x="4655" y="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1" name="Google Shape;891;p51"/>
            <p:cNvSpPr/>
            <p:nvPr/>
          </p:nvSpPr>
          <p:spPr>
            <a:xfrm rot="-663173">
              <a:off x="374955" y="1961829"/>
              <a:ext cx="246167" cy="1363134"/>
            </a:xfrm>
            <a:custGeom>
              <a:avLst/>
              <a:gdLst/>
              <a:ahLst/>
              <a:cxnLst/>
              <a:rect l="l" t="t" r="r" b="b"/>
              <a:pathLst>
                <a:path w="4514" h="24996" extrusionOk="0">
                  <a:moveTo>
                    <a:pt x="4475" y="2"/>
                  </a:moveTo>
                  <a:cubicBezTo>
                    <a:pt x="4102" y="79"/>
                    <a:pt x="4029" y="1298"/>
                    <a:pt x="3923" y="1928"/>
                  </a:cubicBezTo>
                  <a:cubicBezTo>
                    <a:pt x="3157" y="6506"/>
                    <a:pt x="2370" y="11138"/>
                    <a:pt x="1558" y="15199"/>
                  </a:cubicBezTo>
                  <a:cubicBezTo>
                    <a:pt x="1713" y="13672"/>
                    <a:pt x="2017" y="12075"/>
                    <a:pt x="2181" y="10725"/>
                  </a:cubicBezTo>
                  <a:cubicBezTo>
                    <a:pt x="1457" y="12993"/>
                    <a:pt x="1258" y="15748"/>
                    <a:pt x="772" y="18610"/>
                  </a:cubicBezTo>
                  <a:cubicBezTo>
                    <a:pt x="516" y="20114"/>
                    <a:pt x="304" y="21561"/>
                    <a:pt x="102" y="23123"/>
                  </a:cubicBezTo>
                  <a:cubicBezTo>
                    <a:pt x="50" y="23528"/>
                    <a:pt x="28" y="24563"/>
                    <a:pt x="0" y="24584"/>
                  </a:cubicBezTo>
                  <a:cubicBezTo>
                    <a:pt x="138" y="24478"/>
                    <a:pt x="215" y="22846"/>
                    <a:pt x="248" y="22664"/>
                  </a:cubicBezTo>
                  <a:cubicBezTo>
                    <a:pt x="597" y="20698"/>
                    <a:pt x="803" y="18742"/>
                    <a:pt x="1268" y="17114"/>
                  </a:cubicBezTo>
                  <a:cubicBezTo>
                    <a:pt x="875" y="19709"/>
                    <a:pt x="347" y="22427"/>
                    <a:pt x="164" y="24996"/>
                  </a:cubicBezTo>
                  <a:cubicBezTo>
                    <a:pt x="585" y="24765"/>
                    <a:pt x="527" y="24200"/>
                    <a:pt x="586" y="23749"/>
                  </a:cubicBezTo>
                  <a:cubicBezTo>
                    <a:pt x="648" y="23265"/>
                    <a:pt x="674" y="22725"/>
                    <a:pt x="736" y="22251"/>
                  </a:cubicBezTo>
                  <a:cubicBezTo>
                    <a:pt x="1121" y="19267"/>
                    <a:pt x="1463" y="16849"/>
                    <a:pt x="2092" y="14098"/>
                  </a:cubicBezTo>
                  <a:cubicBezTo>
                    <a:pt x="2451" y="12527"/>
                    <a:pt x="2559" y="10919"/>
                    <a:pt x="2837" y="9335"/>
                  </a:cubicBezTo>
                  <a:cubicBezTo>
                    <a:pt x="3385" y="6214"/>
                    <a:pt x="4029" y="3116"/>
                    <a:pt x="4513" y="52"/>
                  </a:cubicBezTo>
                  <a:cubicBezTo>
                    <a:pt x="4513" y="25"/>
                    <a:pt x="4513" y="0"/>
                    <a:pt x="4475"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2" name="Google Shape;892;p51"/>
            <p:cNvSpPr/>
            <p:nvPr/>
          </p:nvSpPr>
          <p:spPr>
            <a:xfrm rot="-663173">
              <a:off x="420249" y="1977946"/>
              <a:ext cx="103178" cy="563173"/>
            </a:xfrm>
            <a:custGeom>
              <a:avLst/>
              <a:gdLst/>
              <a:ahLst/>
              <a:cxnLst/>
              <a:rect l="l" t="t" r="r" b="b"/>
              <a:pathLst>
                <a:path w="1892" h="10327" extrusionOk="0">
                  <a:moveTo>
                    <a:pt x="1852" y="4"/>
                  </a:moveTo>
                  <a:cubicBezTo>
                    <a:pt x="1845" y="60"/>
                    <a:pt x="1773" y="33"/>
                    <a:pt x="1756" y="78"/>
                  </a:cubicBezTo>
                  <a:cubicBezTo>
                    <a:pt x="1440" y="1596"/>
                    <a:pt x="1249" y="3361"/>
                    <a:pt x="908" y="5304"/>
                  </a:cubicBezTo>
                  <a:cubicBezTo>
                    <a:pt x="689" y="6554"/>
                    <a:pt x="443" y="7754"/>
                    <a:pt x="258" y="8994"/>
                  </a:cubicBezTo>
                  <a:cubicBezTo>
                    <a:pt x="196" y="9413"/>
                    <a:pt x="1" y="10327"/>
                    <a:pt x="99" y="10231"/>
                  </a:cubicBezTo>
                  <a:cubicBezTo>
                    <a:pt x="761" y="6923"/>
                    <a:pt x="1375" y="3551"/>
                    <a:pt x="1890" y="52"/>
                  </a:cubicBezTo>
                  <a:cubicBezTo>
                    <a:pt x="1891" y="25"/>
                    <a:pt x="1890" y="1"/>
                    <a:pt x="1852" y="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3" name="Google Shape;893;p51"/>
            <p:cNvSpPr/>
            <p:nvPr/>
          </p:nvSpPr>
          <p:spPr>
            <a:xfrm rot="-663173">
              <a:off x="305686" y="1960542"/>
              <a:ext cx="718377" cy="1553458"/>
            </a:xfrm>
            <a:custGeom>
              <a:avLst/>
              <a:gdLst/>
              <a:ahLst/>
              <a:cxnLst/>
              <a:rect l="l" t="t" r="r" b="b"/>
              <a:pathLst>
                <a:path w="13173" h="28486" extrusionOk="0">
                  <a:moveTo>
                    <a:pt x="6811" y="27149"/>
                  </a:moveTo>
                  <a:cubicBezTo>
                    <a:pt x="4617" y="26759"/>
                    <a:pt x="2374" y="26569"/>
                    <a:pt x="347" y="26140"/>
                  </a:cubicBezTo>
                  <a:cubicBezTo>
                    <a:pt x="555" y="21685"/>
                    <a:pt x="1692" y="17353"/>
                    <a:pt x="2438" y="12963"/>
                  </a:cubicBezTo>
                  <a:cubicBezTo>
                    <a:pt x="3183" y="8586"/>
                    <a:pt x="3888" y="4138"/>
                    <a:pt x="4972" y="61"/>
                  </a:cubicBezTo>
                  <a:cubicBezTo>
                    <a:pt x="4925" y="1"/>
                    <a:pt x="4637" y="53"/>
                    <a:pt x="4535" y="90"/>
                  </a:cubicBezTo>
                  <a:cubicBezTo>
                    <a:pt x="4027" y="1929"/>
                    <a:pt x="3791" y="3869"/>
                    <a:pt x="3364" y="5795"/>
                  </a:cubicBezTo>
                  <a:cubicBezTo>
                    <a:pt x="2712" y="8735"/>
                    <a:pt x="2368" y="11768"/>
                    <a:pt x="1861" y="14754"/>
                  </a:cubicBezTo>
                  <a:cubicBezTo>
                    <a:pt x="1697" y="15712"/>
                    <a:pt x="1431" y="16664"/>
                    <a:pt x="1272" y="17627"/>
                  </a:cubicBezTo>
                  <a:cubicBezTo>
                    <a:pt x="1102" y="18664"/>
                    <a:pt x="1015" y="19704"/>
                    <a:pt x="870" y="20742"/>
                  </a:cubicBezTo>
                  <a:cubicBezTo>
                    <a:pt x="597" y="22696"/>
                    <a:pt x="1" y="24627"/>
                    <a:pt x="19" y="26662"/>
                  </a:cubicBezTo>
                  <a:cubicBezTo>
                    <a:pt x="1379" y="27188"/>
                    <a:pt x="2890" y="26990"/>
                    <a:pt x="4419" y="27187"/>
                  </a:cubicBezTo>
                  <a:cubicBezTo>
                    <a:pt x="5391" y="27311"/>
                    <a:pt x="6365" y="27484"/>
                    <a:pt x="7357" y="27610"/>
                  </a:cubicBezTo>
                  <a:cubicBezTo>
                    <a:pt x="8876" y="27800"/>
                    <a:pt x="10420" y="27961"/>
                    <a:pt x="11928" y="28156"/>
                  </a:cubicBezTo>
                  <a:cubicBezTo>
                    <a:pt x="12332" y="28208"/>
                    <a:pt x="12987" y="28486"/>
                    <a:pt x="13172" y="27926"/>
                  </a:cubicBezTo>
                  <a:cubicBezTo>
                    <a:pt x="12209" y="27669"/>
                    <a:pt x="11150" y="27743"/>
                    <a:pt x="10084" y="27658"/>
                  </a:cubicBezTo>
                  <a:cubicBezTo>
                    <a:pt x="9003" y="27570"/>
                    <a:pt x="7906" y="27342"/>
                    <a:pt x="6811" y="2714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4" name="Google Shape;894;p51"/>
            <p:cNvSpPr/>
            <p:nvPr/>
          </p:nvSpPr>
          <p:spPr>
            <a:xfrm rot="-663173">
              <a:off x="400302" y="2001001"/>
              <a:ext cx="116103" cy="642684"/>
            </a:xfrm>
            <a:custGeom>
              <a:avLst/>
              <a:gdLst/>
              <a:ahLst/>
              <a:cxnLst/>
              <a:rect l="l" t="t" r="r" b="b"/>
              <a:pathLst>
                <a:path w="2129" h="11785" extrusionOk="0">
                  <a:moveTo>
                    <a:pt x="2129" y="0"/>
                  </a:moveTo>
                  <a:cubicBezTo>
                    <a:pt x="1137" y="3632"/>
                    <a:pt x="792" y="8127"/>
                    <a:pt x="1" y="11785"/>
                  </a:cubicBezTo>
                  <a:cubicBezTo>
                    <a:pt x="950" y="8201"/>
                    <a:pt x="1520" y="3859"/>
                    <a:pt x="21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5" name="Google Shape;895;p51"/>
            <p:cNvSpPr/>
            <p:nvPr/>
          </p:nvSpPr>
          <p:spPr>
            <a:xfrm rot="-663173">
              <a:off x="440954" y="2389503"/>
              <a:ext cx="24649" cy="167311"/>
            </a:xfrm>
            <a:custGeom>
              <a:avLst/>
              <a:gdLst/>
              <a:ahLst/>
              <a:cxnLst/>
              <a:rect l="l" t="t" r="r" b="b"/>
              <a:pathLst>
                <a:path w="452" h="3068" extrusionOk="0">
                  <a:moveTo>
                    <a:pt x="52" y="2986"/>
                  </a:moveTo>
                  <a:cubicBezTo>
                    <a:pt x="223" y="2003"/>
                    <a:pt x="451" y="836"/>
                    <a:pt x="438" y="0"/>
                  </a:cubicBezTo>
                  <a:cubicBezTo>
                    <a:pt x="259" y="963"/>
                    <a:pt x="133" y="1996"/>
                    <a:pt x="4" y="3023"/>
                  </a:cubicBezTo>
                  <a:cubicBezTo>
                    <a:pt x="1" y="3068"/>
                    <a:pt x="54" y="3064"/>
                    <a:pt x="52" y="298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6" name="Google Shape;896;p51"/>
            <p:cNvSpPr/>
            <p:nvPr/>
          </p:nvSpPr>
          <p:spPr>
            <a:xfrm rot="-663173">
              <a:off x="495384" y="2384929"/>
              <a:ext cx="131318" cy="870200"/>
            </a:xfrm>
            <a:custGeom>
              <a:avLst/>
              <a:gdLst/>
              <a:ahLst/>
              <a:cxnLst/>
              <a:rect l="l" t="t" r="r" b="b"/>
              <a:pathLst>
                <a:path w="2408" h="15957" extrusionOk="0">
                  <a:moveTo>
                    <a:pt x="617" y="12522"/>
                  </a:moveTo>
                  <a:cubicBezTo>
                    <a:pt x="959" y="10481"/>
                    <a:pt x="1214" y="8391"/>
                    <a:pt x="1549" y="6309"/>
                  </a:cubicBezTo>
                  <a:cubicBezTo>
                    <a:pt x="1887" y="4213"/>
                    <a:pt x="2195" y="2104"/>
                    <a:pt x="2407" y="0"/>
                  </a:cubicBezTo>
                  <a:cubicBezTo>
                    <a:pt x="1422" y="5048"/>
                    <a:pt x="540" y="10496"/>
                    <a:pt x="1" y="15957"/>
                  </a:cubicBezTo>
                  <a:cubicBezTo>
                    <a:pt x="339" y="14902"/>
                    <a:pt x="430" y="13647"/>
                    <a:pt x="617" y="125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7" name="Google Shape;897;p51"/>
            <p:cNvSpPr/>
            <p:nvPr/>
          </p:nvSpPr>
          <p:spPr>
            <a:xfrm rot="-663173">
              <a:off x="426520" y="2831075"/>
              <a:ext cx="92435" cy="552648"/>
            </a:xfrm>
            <a:custGeom>
              <a:avLst/>
              <a:gdLst/>
              <a:ahLst/>
              <a:cxnLst/>
              <a:rect l="l" t="t" r="r" b="b"/>
              <a:pathLst>
                <a:path w="1695" h="10134" extrusionOk="0">
                  <a:moveTo>
                    <a:pt x="213" y="10134"/>
                  </a:moveTo>
                  <a:cubicBezTo>
                    <a:pt x="646" y="9599"/>
                    <a:pt x="523" y="8714"/>
                    <a:pt x="590" y="7884"/>
                  </a:cubicBezTo>
                  <a:cubicBezTo>
                    <a:pt x="804" y="5252"/>
                    <a:pt x="1569" y="2359"/>
                    <a:pt x="1694" y="1"/>
                  </a:cubicBezTo>
                  <a:cubicBezTo>
                    <a:pt x="1240" y="2451"/>
                    <a:pt x="852" y="5140"/>
                    <a:pt x="442" y="7689"/>
                  </a:cubicBezTo>
                  <a:cubicBezTo>
                    <a:pt x="307" y="8523"/>
                    <a:pt x="1" y="9370"/>
                    <a:pt x="213" y="1013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8" name="Google Shape;898;p51"/>
            <p:cNvSpPr/>
            <p:nvPr/>
          </p:nvSpPr>
          <p:spPr>
            <a:xfrm rot="-663173">
              <a:off x="1925761" y="3069751"/>
              <a:ext cx="434582" cy="79456"/>
            </a:xfrm>
            <a:custGeom>
              <a:avLst/>
              <a:gdLst/>
              <a:ahLst/>
              <a:cxnLst/>
              <a:rect l="l" t="t" r="r" b="b"/>
              <a:pathLst>
                <a:path w="7969" h="1457" extrusionOk="0">
                  <a:moveTo>
                    <a:pt x="0" y="687"/>
                  </a:moveTo>
                  <a:cubicBezTo>
                    <a:pt x="2444" y="648"/>
                    <a:pt x="5440" y="1097"/>
                    <a:pt x="7968" y="1456"/>
                  </a:cubicBezTo>
                  <a:cubicBezTo>
                    <a:pt x="5751" y="506"/>
                    <a:pt x="2117" y="1"/>
                    <a:pt x="0" y="68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9" name="Google Shape;899;p51"/>
            <p:cNvSpPr/>
            <p:nvPr/>
          </p:nvSpPr>
          <p:spPr>
            <a:xfrm rot="-663173">
              <a:off x="1097769" y="3144801"/>
              <a:ext cx="409933" cy="59333"/>
            </a:xfrm>
            <a:custGeom>
              <a:avLst/>
              <a:gdLst/>
              <a:ahLst/>
              <a:cxnLst/>
              <a:rect l="l" t="t" r="r" b="b"/>
              <a:pathLst>
                <a:path w="7517" h="1088" extrusionOk="0">
                  <a:moveTo>
                    <a:pt x="0" y="507"/>
                  </a:moveTo>
                  <a:cubicBezTo>
                    <a:pt x="2375" y="537"/>
                    <a:pt x="5083" y="828"/>
                    <a:pt x="7516" y="1088"/>
                  </a:cubicBezTo>
                  <a:cubicBezTo>
                    <a:pt x="5352" y="165"/>
                    <a:pt x="1984" y="1"/>
                    <a:pt x="0" y="5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0" name="Google Shape;900;p51"/>
            <p:cNvSpPr/>
            <p:nvPr/>
          </p:nvSpPr>
          <p:spPr>
            <a:xfrm rot="-663173">
              <a:off x="1872903" y="3135632"/>
              <a:ext cx="587114" cy="49953"/>
            </a:xfrm>
            <a:custGeom>
              <a:avLst/>
              <a:gdLst/>
              <a:ahLst/>
              <a:cxnLst/>
              <a:rect l="l" t="t" r="r" b="b"/>
              <a:pathLst>
                <a:path w="10766" h="916" extrusionOk="0">
                  <a:moveTo>
                    <a:pt x="0" y="306"/>
                  </a:moveTo>
                  <a:cubicBezTo>
                    <a:pt x="1857" y="418"/>
                    <a:pt x="4018" y="162"/>
                    <a:pt x="6115" y="315"/>
                  </a:cubicBezTo>
                  <a:cubicBezTo>
                    <a:pt x="7696" y="430"/>
                    <a:pt x="9299" y="770"/>
                    <a:pt x="10766" y="915"/>
                  </a:cubicBezTo>
                  <a:cubicBezTo>
                    <a:pt x="7116" y="0"/>
                    <a:pt x="3262" y="103"/>
                    <a:pt x="0" y="3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1" name="Google Shape;901;p51"/>
            <p:cNvSpPr/>
            <p:nvPr/>
          </p:nvSpPr>
          <p:spPr>
            <a:xfrm rot="-663173">
              <a:off x="1020427" y="3197564"/>
              <a:ext cx="493806" cy="42428"/>
            </a:xfrm>
            <a:custGeom>
              <a:avLst/>
              <a:gdLst/>
              <a:ahLst/>
              <a:cxnLst/>
              <a:rect l="l" t="t" r="r" b="b"/>
              <a:pathLst>
                <a:path w="9055" h="778" extrusionOk="0">
                  <a:moveTo>
                    <a:pt x="83" y="52"/>
                  </a:moveTo>
                  <a:cubicBezTo>
                    <a:pt x="3051" y="236"/>
                    <a:pt x="6052" y="622"/>
                    <a:pt x="9054" y="777"/>
                  </a:cubicBezTo>
                  <a:cubicBezTo>
                    <a:pt x="5991" y="219"/>
                    <a:pt x="2932" y="55"/>
                    <a:pt x="46" y="4"/>
                  </a:cubicBezTo>
                  <a:cubicBezTo>
                    <a:pt x="0" y="1"/>
                    <a:pt x="4" y="55"/>
                    <a:pt x="83" y="5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2" name="Google Shape;902;p51"/>
            <p:cNvSpPr/>
            <p:nvPr/>
          </p:nvSpPr>
          <p:spPr>
            <a:xfrm rot="-663173">
              <a:off x="1196521" y="3183008"/>
              <a:ext cx="547631" cy="99470"/>
            </a:xfrm>
            <a:custGeom>
              <a:avLst/>
              <a:gdLst/>
              <a:ahLst/>
              <a:cxnLst/>
              <a:rect l="l" t="t" r="r" b="b"/>
              <a:pathLst>
                <a:path w="10042" h="1824" extrusionOk="0">
                  <a:moveTo>
                    <a:pt x="8714" y="1386"/>
                  </a:moveTo>
                  <a:cubicBezTo>
                    <a:pt x="9153" y="1506"/>
                    <a:pt x="9641" y="1823"/>
                    <a:pt x="10042" y="1515"/>
                  </a:cubicBezTo>
                  <a:cubicBezTo>
                    <a:pt x="7225" y="352"/>
                    <a:pt x="3397" y="377"/>
                    <a:pt x="0" y="1"/>
                  </a:cubicBezTo>
                  <a:cubicBezTo>
                    <a:pt x="2576" y="385"/>
                    <a:pt x="6233" y="708"/>
                    <a:pt x="8714" y="138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3" name="Google Shape;903;p51"/>
            <p:cNvSpPr/>
            <p:nvPr/>
          </p:nvSpPr>
          <p:spPr>
            <a:xfrm rot="-663173">
              <a:off x="587648" y="3181625"/>
              <a:ext cx="1055562" cy="149151"/>
            </a:xfrm>
            <a:custGeom>
              <a:avLst/>
              <a:gdLst/>
              <a:ahLst/>
              <a:cxnLst/>
              <a:rect l="l" t="t" r="r" b="b"/>
              <a:pathLst>
                <a:path w="19356" h="2735" extrusionOk="0">
                  <a:moveTo>
                    <a:pt x="188" y="0"/>
                  </a:moveTo>
                  <a:cubicBezTo>
                    <a:pt x="100" y="1"/>
                    <a:pt x="90" y="104"/>
                    <a:pt x="1" y="105"/>
                  </a:cubicBezTo>
                  <a:cubicBezTo>
                    <a:pt x="2670" y="1309"/>
                    <a:pt x="6244" y="1611"/>
                    <a:pt x="9386" y="1665"/>
                  </a:cubicBezTo>
                  <a:cubicBezTo>
                    <a:pt x="12695" y="1721"/>
                    <a:pt x="16056" y="2234"/>
                    <a:pt x="19356" y="2735"/>
                  </a:cubicBezTo>
                  <a:cubicBezTo>
                    <a:pt x="17512" y="2221"/>
                    <a:pt x="15582" y="1988"/>
                    <a:pt x="13628" y="1735"/>
                  </a:cubicBezTo>
                  <a:cubicBezTo>
                    <a:pt x="9000" y="1138"/>
                    <a:pt x="4357" y="1703"/>
                    <a:pt x="1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4" name="Google Shape;904;p51"/>
            <p:cNvSpPr/>
            <p:nvPr/>
          </p:nvSpPr>
          <p:spPr>
            <a:xfrm rot="-663173">
              <a:off x="1808978" y="3229395"/>
              <a:ext cx="23613" cy="21923"/>
            </a:xfrm>
            <a:custGeom>
              <a:avLst/>
              <a:gdLst/>
              <a:ahLst/>
              <a:cxnLst/>
              <a:rect l="l" t="t" r="r" b="b"/>
              <a:pathLst>
                <a:path w="433" h="402" extrusionOk="0">
                  <a:moveTo>
                    <a:pt x="0" y="90"/>
                  </a:moveTo>
                  <a:cubicBezTo>
                    <a:pt x="101" y="128"/>
                    <a:pt x="74" y="264"/>
                    <a:pt x="95" y="362"/>
                  </a:cubicBezTo>
                  <a:cubicBezTo>
                    <a:pt x="195" y="376"/>
                    <a:pt x="295" y="388"/>
                    <a:pt x="394" y="401"/>
                  </a:cubicBezTo>
                  <a:cubicBezTo>
                    <a:pt x="407" y="302"/>
                    <a:pt x="420" y="202"/>
                    <a:pt x="432" y="103"/>
                  </a:cubicBezTo>
                  <a:cubicBezTo>
                    <a:pt x="300" y="112"/>
                    <a:pt x="72" y="0"/>
                    <a:pt x="0" y="9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5" name="Google Shape;905;p51"/>
            <p:cNvSpPr/>
            <p:nvPr/>
          </p:nvSpPr>
          <p:spPr>
            <a:xfrm rot="-663173">
              <a:off x="1774146" y="3235871"/>
              <a:ext cx="28140" cy="22250"/>
            </a:xfrm>
            <a:custGeom>
              <a:avLst/>
              <a:gdLst/>
              <a:ahLst/>
              <a:cxnLst/>
              <a:rect l="l" t="t" r="r" b="b"/>
              <a:pathLst>
                <a:path w="516" h="408" extrusionOk="0">
                  <a:moveTo>
                    <a:pt x="0" y="91"/>
                  </a:moveTo>
                  <a:cubicBezTo>
                    <a:pt x="141" y="123"/>
                    <a:pt x="153" y="255"/>
                    <a:pt x="181" y="375"/>
                  </a:cubicBezTo>
                  <a:cubicBezTo>
                    <a:pt x="266" y="385"/>
                    <a:pt x="351" y="396"/>
                    <a:pt x="436" y="408"/>
                  </a:cubicBezTo>
                  <a:cubicBezTo>
                    <a:pt x="516" y="347"/>
                    <a:pt x="422" y="224"/>
                    <a:pt x="481" y="66"/>
                  </a:cubicBezTo>
                  <a:cubicBezTo>
                    <a:pt x="295" y="40"/>
                    <a:pt x="97" y="0"/>
                    <a:pt x="0" y="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6" name="Google Shape;906;p51"/>
            <p:cNvSpPr/>
            <p:nvPr/>
          </p:nvSpPr>
          <p:spPr>
            <a:xfrm rot="-663173">
              <a:off x="1845367" y="3231938"/>
              <a:ext cx="21868" cy="19796"/>
            </a:xfrm>
            <a:custGeom>
              <a:avLst/>
              <a:gdLst/>
              <a:ahLst/>
              <a:cxnLst/>
              <a:rect l="l" t="t" r="r" b="b"/>
              <a:pathLst>
                <a:path w="401" h="363" extrusionOk="0">
                  <a:moveTo>
                    <a:pt x="33" y="7"/>
                  </a:moveTo>
                  <a:cubicBezTo>
                    <a:pt x="22" y="93"/>
                    <a:pt x="12" y="178"/>
                    <a:pt x="0" y="263"/>
                  </a:cubicBezTo>
                  <a:cubicBezTo>
                    <a:pt x="138" y="272"/>
                    <a:pt x="171" y="362"/>
                    <a:pt x="337" y="351"/>
                  </a:cubicBezTo>
                  <a:cubicBezTo>
                    <a:pt x="342" y="276"/>
                    <a:pt x="362" y="218"/>
                    <a:pt x="400" y="185"/>
                  </a:cubicBezTo>
                  <a:cubicBezTo>
                    <a:pt x="203" y="184"/>
                    <a:pt x="241" y="0"/>
                    <a:pt x="33" y="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7" name="Google Shape;907;p51"/>
            <p:cNvSpPr/>
            <p:nvPr/>
          </p:nvSpPr>
          <p:spPr>
            <a:xfrm rot="-663173">
              <a:off x="1753308" y="3243130"/>
              <a:ext cx="23995" cy="22904"/>
            </a:xfrm>
            <a:custGeom>
              <a:avLst/>
              <a:gdLst/>
              <a:ahLst/>
              <a:cxnLst/>
              <a:rect l="l" t="t" r="r" b="b"/>
              <a:pathLst>
                <a:path w="440" h="420" extrusionOk="0">
                  <a:moveTo>
                    <a:pt x="316" y="30"/>
                  </a:moveTo>
                  <a:cubicBezTo>
                    <a:pt x="166" y="1"/>
                    <a:pt x="57" y="25"/>
                    <a:pt x="0" y="119"/>
                  </a:cubicBezTo>
                  <a:cubicBezTo>
                    <a:pt x="139" y="192"/>
                    <a:pt x="132" y="376"/>
                    <a:pt x="309" y="419"/>
                  </a:cubicBezTo>
                  <a:cubicBezTo>
                    <a:pt x="440" y="322"/>
                    <a:pt x="164" y="145"/>
                    <a:pt x="316" y="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8" name="Google Shape;908;p51"/>
            <p:cNvSpPr/>
            <p:nvPr/>
          </p:nvSpPr>
          <p:spPr>
            <a:xfrm rot="-663173">
              <a:off x="1875627" y="3242848"/>
              <a:ext cx="18269" cy="16306"/>
            </a:xfrm>
            <a:custGeom>
              <a:avLst/>
              <a:gdLst/>
              <a:ahLst/>
              <a:cxnLst/>
              <a:rect l="l" t="t" r="r" b="b"/>
              <a:pathLst>
                <a:path w="335" h="299" extrusionOk="0">
                  <a:moveTo>
                    <a:pt x="20" y="209"/>
                  </a:moveTo>
                  <a:cubicBezTo>
                    <a:pt x="121" y="220"/>
                    <a:pt x="135" y="298"/>
                    <a:pt x="270" y="284"/>
                  </a:cubicBezTo>
                  <a:cubicBezTo>
                    <a:pt x="271" y="203"/>
                    <a:pt x="331" y="197"/>
                    <a:pt x="335" y="118"/>
                  </a:cubicBezTo>
                  <a:cubicBezTo>
                    <a:pt x="237" y="92"/>
                    <a:pt x="165" y="45"/>
                    <a:pt x="90" y="0"/>
                  </a:cubicBezTo>
                  <a:cubicBezTo>
                    <a:pt x="94" y="106"/>
                    <a:pt x="1" y="84"/>
                    <a:pt x="20" y="2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9" name="Google Shape;909;p51"/>
            <p:cNvSpPr/>
            <p:nvPr/>
          </p:nvSpPr>
          <p:spPr>
            <a:xfrm rot="-663173">
              <a:off x="1735860" y="3261308"/>
              <a:ext cx="15706" cy="24322"/>
            </a:xfrm>
            <a:custGeom>
              <a:avLst/>
              <a:gdLst/>
              <a:ahLst/>
              <a:cxnLst/>
              <a:rect l="l" t="t" r="r" b="b"/>
              <a:pathLst>
                <a:path w="288" h="446" extrusionOk="0">
                  <a:moveTo>
                    <a:pt x="60" y="1"/>
                  </a:moveTo>
                  <a:cubicBezTo>
                    <a:pt x="53" y="59"/>
                    <a:pt x="28" y="91"/>
                    <a:pt x="1" y="122"/>
                  </a:cubicBezTo>
                  <a:cubicBezTo>
                    <a:pt x="160" y="118"/>
                    <a:pt x="175" y="446"/>
                    <a:pt x="288" y="246"/>
                  </a:cubicBezTo>
                  <a:cubicBezTo>
                    <a:pt x="159" y="205"/>
                    <a:pt x="201" y="32"/>
                    <a:pt x="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0" name="Google Shape;910;p51"/>
            <p:cNvSpPr/>
            <p:nvPr/>
          </p:nvSpPr>
          <p:spPr>
            <a:xfrm rot="-663173">
              <a:off x="1900248" y="3253108"/>
              <a:ext cx="19905" cy="16742"/>
            </a:xfrm>
            <a:custGeom>
              <a:avLst/>
              <a:gdLst/>
              <a:ahLst/>
              <a:cxnLst/>
              <a:rect l="l" t="t" r="r" b="b"/>
              <a:pathLst>
                <a:path w="365" h="307" extrusionOk="0">
                  <a:moveTo>
                    <a:pt x="125" y="1"/>
                  </a:moveTo>
                  <a:cubicBezTo>
                    <a:pt x="123" y="135"/>
                    <a:pt x="1" y="192"/>
                    <a:pt x="87" y="300"/>
                  </a:cubicBezTo>
                  <a:cubicBezTo>
                    <a:pt x="221" y="306"/>
                    <a:pt x="269" y="201"/>
                    <a:pt x="365" y="161"/>
                  </a:cubicBezTo>
                  <a:cubicBezTo>
                    <a:pt x="281" y="112"/>
                    <a:pt x="256" y="15"/>
                    <a:pt x="1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1" name="Google Shape;911;p51"/>
            <p:cNvSpPr/>
            <p:nvPr/>
          </p:nvSpPr>
          <p:spPr>
            <a:xfrm rot="-663173">
              <a:off x="540654" y="3308941"/>
              <a:ext cx="383102" cy="79183"/>
            </a:xfrm>
            <a:custGeom>
              <a:avLst/>
              <a:gdLst/>
              <a:ahLst/>
              <a:cxnLst/>
              <a:rect l="l" t="t" r="r" b="b"/>
              <a:pathLst>
                <a:path w="7025" h="1452" extrusionOk="0">
                  <a:moveTo>
                    <a:pt x="6155" y="1326"/>
                  </a:moveTo>
                  <a:cubicBezTo>
                    <a:pt x="4161" y="906"/>
                    <a:pt x="1977" y="630"/>
                    <a:pt x="254" y="1"/>
                  </a:cubicBezTo>
                  <a:cubicBezTo>
                    <a:pt x="154" y="71"/>
                    <a:pt x="55" y="142"/>
                    <a:pt x="1" y="271"/>
                  </a:cubicBezTo>
                  <a:cubicBezTo>
                    <a:pt x="2028" y="854"/>
                    <a:pt x="4429" y="1241"/>
                    <a:pt x="6790" y="1452"/>
                  </a:cubicBezTo>
                  <a:cubicBezTo>
                    <a:pt x="7025" y="1446"/>
                    <a:pt x="6668" y="1380"/>
                    <a:pt x="6581" y="1381"/>
                  </a:cubicBezTo>
                  <a:cubicBezTo>
                    <a:pt x="6440" y="1364"/>
                    <a:pt x="6298" y="1345"/>
                    <a:pt x="6155" y="13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2" name="Google Shape;912;p51"/>
            <p:cNvSpPr/>
            <p:nvPr/>
          </p:nvSpPr>
          <p:spPr>
            <a:xfrm rot="-663173">
              <a:off x="1073870" y="3275125"/>
              <a:ext cx="605001" cy="61351"/>
            </a:xfrm>
            <a:custGeom>
              <a:avLst/>
              <a:gdLst/>
              <a:ahLst/>
              <a:cxnLst/>
              <a:rect l="l" t="t" r="r" b="b"/>
              <a:pathLst>
                <a:path w="11094" h="1125" extrusionOk="0">
                  <a:moveTo>
                    <a:pt x="4463" y="400"/>
                  </a:moveTo>
                  <a:cubicBezTo>
                    <a:pt x="2954" y="294"/>
                    <a:pt x="1463" y="31"/>
                    <a:pt x="46" y="3"/>
                  </a:cubicBezTo>
                  <a:cubicBezTo>
                    <a:pt x="1" y="1"/>
                    <a:pt x="7" y="50"/>
                    <a:pt x="84" y="50"/>
                  </a:cubicBezTo>
                  <a:cubicBezTo>
                    <a:pt x="3762" y="565"/>
                    <a:pt x="7631" y="840"/>
                    <a:pt x="11093" y="1125"/>
                  </a:cubicBezTo>
                  <a:cubicBezTo>
                    <a:pt x="10462" y="786"/>
                    <a:pt x="9536" y="803"/>
                    <a:pt x="8800" y="742"/>
                  </a:cubicBezTo>
                  <a:cubicBezTo>
                    <a:pt x="7377" y="625"/>
                    <a:pt x="5913" y="501"/>
                    <a:pt x="4463" y="40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3" name="Google Shape;913;p51"/>
            <p:cNvSpPr/>
            <p:nvPr/>
          </p:nvSpPr>
          <p:spPr>
            <a:xfrm rot="-663173">
              <a:off x="1916540" y="3264240"/>
              <a:ext cx="20559" cy="21268"/>
            </a:xfrm>
            <a:custGeom>
              <a:avLst/>
              <a:gdLst/>
              <a:ahLst/>
              <a:cxnLst/>
              <a:rect l="l" t="t" r="r" b="b"/>
              <a:pathLst>
                <a:path w="377" h="390" extrusionOk="0">
                  <a:moveTo>
                    <a:pt x="194" y="1"/>
                  </a:moveTo>
                  <a:cubicBezTo>
                    <a:pt x="196" y="137"/>
                    <a:pt x="71" y="107"/>
                    <a:pt x="1" y="149"/>
                  </a:cubicBezTo>
                  <a:cubicBezTo>
                    <a:pt x="4" y="274"/>
                    <a:pt x="65" y="355"/>
                    <a:pt x="187" y="390"/>
                  </a:cubicBezTo>
                  <a:cubicBezTo>
                    <a:pt x="275" y="389"/>
                    <a:pt x="285" y="285"/>
                    <a:pt x="374" y="284"/>
                  </a:cubicBezTo>
                  <a:cubicBezTo>
                    <a:pt x="377" y="141"/>
                    <a:pt x="270" y="82"/>
                    <a:pt x="1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4" name="Google Shape;914;p51"/>
            <p:cNvSpPr/>
            <p:nvPr/>
          </p:nvSpPr>
          <p:spPr>
            <a:xfrm rot="-663173">
              <a:off x="1715194" y="3279236"/>
              <a:ext cx="20396" cy="19905"/>
            </a:xfrm>
            <a:custGeom>
              <a:avLst/>
              <a:gdLst/>
              <a:ahLst/>
              <a:cxnLst/>
              <a:rect l="l" t="t" r="r" b="b"/>
              <a:pathLst>
                <a:path w="374" h="365" extrusionOk="0">
                  <a:moveTo>
                    <a:pt x="150" y="1"/>
                  </a:moveTo>
                  <a:cubicBezTo>
                    <a:pt x="127" y="86"/>
                    <a:pt x="24" y="71"/>
                    <a:pt x="0" y="155"/>
                  </a:cubicBezTo>
                  <a:cubicBezTo>
                    <a:pt x="138" y="189"/>
                    <a:pt x="172" y="305"/>
                    <a:pt x="277" y="365"/>
                  </a:cubicBezTo>
                  <a:cubicBezTo>
                    <a:pt x="292" y="318"/>
                    <a:pt x="332" y="305"/>
                    <a:pt x="373" y="291"/>
                  </a:cubicBezTo>
                  <a:cubicBezTo>
                    <a:pt x="358" y="148"/>
                    <a:pt x="284" y="52"/>
                    <a:pt x="1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5" name="Google Shape;915;p51"/>
            <p:cNvSpPr/>
            <p:nvPr/>
          </p:nvSpPr>
          <p:spPr>
            <a:xfrm rot="-663173">
              <a:off x="536324" y="3263512"/>
              <a:ext cx="1129128" cy="141134"/>
            </a:xfrm>
            <a:custGeom>
              <a:avLst/>
              <a:gdLst/>
              <a:ahLst/>
              <a:cxnLst/>
              <a:rect l="l" t="t" r="r" b="b"/>
              <a:pathLst>
                <a:path w="20705" h="2588" extrusionOk="0">
                  <a:moveTo>
                    <a:pt x="9066" y="1345"/>
                  </a:moveTo>
                  <a:cubicBezTo>
                    <a:pt x="6664" y="1144"/>
                    <a:pt x="4333" y="864"/>
                    <a:pt x="2117" y="404"/>
                  </a:cubicBezTo>
                  <a:cubicBezTo>
                    <a:pt x="1403" y="256"/>
                    <a:pt x="711" y="12"/>
                    <a:pt x="0" y="1"/>
                  </a:cubicBezTo>
                  <a:cubicBezTo>
                    <a:pt x="1892" y="988"/>
                    <a:pt x="4655" y="1062"/>
                    <a:pt x="7252" y="1283"/>
                  </a:cubicBezTo>
                  <a:cubicBezTo>
                    <a:pt x="11675" y="1662"/>
                    <a:pt x="16300" y="2151"/>
                    <a:pt x="20704" y="2587"/>
                  </a:cubicBezTo>
                  <a:cubicBezTo>
                    <a:pt x="19977" y="2402"/>
                    <a:pt x="19209" y="2315"/>
                    <a:pt x="18448" y="2252"/>
                  </a:cubicBezTo>
                  <a:cubicBezTo>
                    <a:pt x="15387" y="2001"/>
                    <a:pt x="12212" y="1607"/>
                    <a:pt x="9066" y="134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6" name="Google Shape;916;p51"/>
            <p:cNvSpPr/>
            <p:nvPr/>
          </p:nvSpPr>
          <p:spPr>
            <a:xfrm rot="-663173">
              <a:off x="1875868" y="3282147"/>
              <a:ext cx="22250" cy="22850"/>
            </a:xfrm>
            <a:custGeom>
              <a:avLst/>
              <a:gdLst/>
              <a:ahLst/>
              <a:cxnLst/>
              <a:rect l="l" t="t" r="r" b="b"/>
              <a:pathLst>
                <a:path w="408" h="419" extrusionOk="0">
                  <a:moveTo>
                    <a:pt x="57" y="1"/>
                  </a:moveTo>
                  <a:cubicBezTo>
                    <a:pt x="1" y="173"/>
                    <a:pt x="94" y="228"/>
                    <a:pt x="50" y="390"/>
                  </a:cubicBezTo>
                  <a:cubicBezTo>
                    <a:pt x="179" y="376"/>
                    <a:pt x="352" y="419"/>
                    <a:pt x="408" y="306"/>
                  </a:cubicBezTo>
                  <a:cubicBezTo>
                    <a:pt x="274" y="219"/>
                    <a:pt x="258" y="39"/>
                    <a:pt x="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7" name="Google Shape;917;p51"/>
            <p:cNvSpPr/>
            <p:nvPr/>
          </p:nvSpPr>
          <p:spPr>
            <a:xfrm rot="-663173">
              <a:off x="1840420" y="3287217"/>
              <a:ext cx="16251" cy="29230"/>
            </a:xfrm>
            <a:custGeom>
              <a:avLst/>
              <a:gdLst/>
              <a:ahLst/>
              <a:cxnLst/>
              <a:rect l="l" t="t" r="r" b="b"/>
              <a:pathLst>
                <a:path w="298" h="536" extrusionOk="0">
                  <a:moveTo>
                    <a:pt x="34" y="1"/>
                  </a:moveTo>
                  <a:cubicBezTo>
                    <a:pt x="69" y="153"/>
                    <a:pt x="0" y="386"/>
                    <a:pt x="54" y="524"/>
                  </a:cubicBezTo>
                  <a:cubicBezTo>
                    <a:pt x="297" y="535"/>
                    <a:pt x="230" y="9"/>
                    <a:pt x="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8" name="Google Shape;918;p51"/>
            <p:cNvSpPr/>
            <p:nvPr/>
          </p:nvSpPr>
          <p:spPr>
            <a:xfrm rot="-663173">
              <a:off x="1857548" y="3286172"/>
              <a:ext cx="14452" cy="24813"/>
            </a:xfrm>
            <a:custGeom>
              <a:avLst/>
              <a:gdLst/>
              <a:ahLst/>
              <a:cxnLst/>
              <a:rect l="l" t="t" r="r" b="b"/>
              <a:pathLst>
                <a:path w="265" h="455" extrusionOk="0">
                  <a:moveTo>
                    <a:pt x="13" y="1"/>
                  </a:moveTo>
                  <a:cubicBezTo>
                    <a:pt x="43" y="118"/>
                    <a:pt x="31" y="268"/>
                    <a:pt x="1" y="432"/>
                  </a:cubicBezTo>
                  <a:cubicBezTo>
                    <a:pt x="59" y="440"/>
                    <a:pt x="115" y="447"/>
                    <a:pt x="172" y="454"/>
                  </a:cubicBezTo>
                  <a:cubicBezTo>
                    <a:pt x="264" y="364"/>
                    <a:pt x="178" y="165"/>
                    <a:pt x="184" y="22"/>
                  </a:cubicBezTo>
                  <a:cubicBezTo>
                    <a:pt x="127" y="15"/>
                    <a:pt x="70" y="7"/>
                    <a:pt x="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9" name="Google Shape;919;p51"/>
            <p:cNvSpPr/>
            <p:nvPr/>
          </p:nvSpPr>
          <p:spPr>
            <a:xfrm rot="-663173">
              <a:off x="1697828" y="3298973"/>
              <a:ext cx="23777" cy="26449"/>
            </a:xfrm>
            <a:custGeom>
              <a:avLst/>
              <a:gdLst/>
              <a:ahLst/>
              <a:cxnLst/>
              <a:rect l="l" t="t" r="r" b="b"/>
              <a:pathLst>
                <a:path w="436" h="485" extrusionOk="0">
                  <a:moveTo>
                    <a:pt x="159" y="0"/>
                  </a:moveTo>
                  <a:cubicBezTo>
                    <a:pt x="133" y="99"/>
                    <a:pt x="0" y="60"/>
                    <a:pt x="3" y="197"/>
                  </a:cubicBezTo>
                  <a:cubicBezTo>
                    <a:pt x="117" y="292"/>
                    <a:pt x="378" y="484"/>
                    <a:pt x="435" y="209"/>
                  </a:cubicBezTo>
                  <a:cubicBezTo>
                    <a:pt x="266" y="199"/>
                    <a:pt x="328" y="9"/>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0" name="Google Shape;920;p51"/>
            <p:cNvSpPr/>
            <p:nvPr/>
          </p:nvSpPr>
          <p:spPr>
            <a:xfrm rot="-663173">
              <a:off x="1804086" y="3292445"/>
              <a:ext cx="12434" cy="27158"/>
            </a:xfrm>
            <a:custGeom>
              <a:avLst/>
              <a:gdLst/>
              <a:ahLst/>
              <a:cxnLst/>
              <a:rect l="l" t="t" r="r" b="b"/>
              <a:pathLst>
                <a:path w="228" h="498" extrusionOk="0">
                  <a:moveTo>
                    <a:pt x="56" y="1"/>
                  </a:moveTo>
                  <a:cubicBezTo>
                    <a:pt x="156" y="129"/>
                    <a:pt x="1" y="454"/>
                    <a:pt x="210" y="497"/>
                  </a:cubicBezTo>
                  <a:cubicBezTo>
                    <a:pt x="209" y="345"/>
                    <a:pt x="183" y="211"/>
                    <a:pt x="228" y="22"/>
                  </a:cubicBezTo>
                  <a:cubicBezTo>
                    <a:pt x="170" y="15"/>
                    <a:pt x="114" y="8"/>
                    <a:pt x="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1" name="Google Shape;921;p51"/>
            <p:cNvSpPr/>
            <p:nvPr/>
          </p:nvSpPr>
          <p:spPr>
            <a:xfrm rot="-663173">
              <a:off x="1817830" y="3291810"/>
              <a:ext cx="16633" cy="28794"/>
            </a:xfrm>
            <a:custGeom>
              <a:avLst/>
              <a:gdLst/>
              <a:ahLst/>
              <a:cxnLst/>
              <a:rect l="l" t="t" r="r" b="b"/>
              <a:pathLst>
                <a:path w="305" h="528" extrusionOk="0">
                  <a:moveTo>
                    <a:pt x="280" y="17"/>
                  </a:moveTo>
                  <a:cubicBezTo>
                    <a:pt x="238" y="11"/>
                    <a:pt x="196" y="6"/>
                    <a:pt x="153" y="1"/>
                  </a:cubicBezTo>
                  <a:cubicBezTo>
                    <a:pt x="231" y="145"/>
                    <a:pt x="0" y="527"/>
                    <a:pt x="305" y="498"/>
                  </a:cubicBezTo>
                  <a:cubicBezTo>
                    <a:pt x="298" y="337"/>
                    <a:pt x="260" y="200"/>
                    <a:pt x="280" y="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2" name="Google Shape;922;p51"/>
            <p:cNvSpPr/>
            <p:nvPr/>
          </p:nvSpPr>
          <p:spPr>
            <a:xfrm rot="-663173">
              <a:off x="1784015" y="3295936"/>
              <a:ext cx="16033" cy="24813"/>
            </a:xfrm>
            <a:custGeom>
              <a:avLst/>
              <a:gdLst/>
              <a:ahLst/>
              <a:cxnLst/>
              <a:rect l="l" t="t" r="r" b="b"/>
              <a:pathLst>
                <a:path w="294" h="455" extrusionOk="0">
                  <a:moveTo>
                    <a:pt x="239" y="454"/>
                  </a:moveTo>
                  <a:cubicBezTo>
                    <a:pt x="288" y="439"/>
                    <a:pt x="243" y="171"/>
                    <a:pt x="294" y="27"/>
                  </a:cubicBezTo>
                  <a:lnTo>
                    <a:pt x="81" y="1"/>
                  </a:lnTo>
                  <a:cubicBezTo>
                    <a:pt x="146" y="141"/>
                    <a:pt x="0" y="447"/>
                    <a:pt x="239" y="4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3" name="Google Shape;923;p51"/>
            <p:cNvSpPr/>
            <p:nvPr/>
          </p:nvSpPr>
          <p:spPr>
            <a:xfrm rot="-663173">
              <a:off x="884254" y="3314794"/>
              <a:ext cx="780492" cy="95544"/>
            </a:xfrm>
            <a:custGeom>
              <a:avLst/>
              <a:gdLst/>
              <a:ahLst/>
              <a:cxnLst/>
              <a:rect l="l" t="t" r="r" b="b"/>
              <a:pathLst>
                <a:path w="14312" h="1752" extrusionOk="0">
                  <a:moveTo>
                    <a:pt x="0" y="0"/>
                  </a:moveTo>
                  <a:cubicBezTo>
                    <a:pt x="4129" y="545"/>
                    <a:pt x="8559" y="846"/>
                    <a:pt x="12747" y="1387"/>
                  </a:cubicBezTo>
                  <a:cubicBezTo>
                    <a:pt x="13421" y="1473"/>
                    <a:pt x="14093" y="1752"/>
                    <a:pt x="14312" y="1371"/>
                  </a:cubicBezTo>
                  <a:cubicBezTo>
                    <a:pt x="13518" y="1046"/>
                    <a:pt x="12514" y="992"/>
                    <a:pt x="11635" y="938"/>
                  </a:cubicBezTo>
                  <a:cubicBezTo>
                    <a:pt x="7836" y="709"/>
                    <a:pt x="3794" y="271"/>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4" name="Google Shape;924;p51"/>
            <p:cNvSpPr/>
            <p:nvPr/>
          </p:nvSpPr>
          <p:spPr>
            <a:xfrm rot="-663173">
              <a:off x="1940158" y="3278484"/>
              <a:ext cx="23122" cy="32393"/>
            </a:xfrm>
            <a:custGeom>
              <a:avLst/>
              <a:gdLst/>
              <a:ahLst/>
              <a:cxnLst/>
              <a:rect l="l" t="t" r="r" b="b"/>
              <a:pathLst>
                <a:path w="424" h="594" extrusionOk="0">
                  <a:moveTo>
                    <a:pt x="0" y="417"/>
                  </a:moveTo>
                  <a:cubicBezTo>
                    <a:pt x="59" y="435"/>
                    <a:pt x="37" y="517"/>
                    <a:pt x="70" y="556"/>
                  </a:cubicBezTo>
                  <a:cubicBezTo>
                    <a:pt x="169" y="568"/>
                    <a:pt x="269" y="581"/>
                    <a:pt x="369" y="594"/>
                  </a:cubicBezTo>
                  <a:cubicBezTo>
                    <a:pt x="423" y="288"/>
                    <a:pt x="87" y="0"/>
                    <a:pt x="0" y="4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5" name="Google Shape;925;p51"/>
            <p:cNvSpPr/>
            <p:nvPr/>
          </p:nvSpPr>
          <p:spPr>
            <a:xfrm rot="-663173">
              <a:off x="524542" y="3369097"/>
              <a:ext cx="153350" cy="44827"/>
            </a:xfrm>
            <a:custGeom>
              <a:avLst/>
              <a:gdLst/>
              <a:ahLst/>
              <a:cxnLst/>
              <a:rect l="l" t="t" r="r" b="b"/>
              <a:pathLst>
                <a:path w="2812" h="822" extrusionOk="0">
                  <a:moveTo>
                    <a:pt x="1" y="416"/>
                  </a:moveTo>
                  <a:cubicBezTo>
                    <a:pt x="708" y="787"/>
                    <a:pt x="1949" y="729"/>
                    <a:pt x="2811" y="822"/>
                  </a:cubicBezTo>
                  <a:cubicBezTo>
                    <a:pt x="1840" y="610"/>
                    <a:pt x="983" y="311"/>
                    <a:pt x="141" y="0"/>
                  </a:cubicBezTo>
                  <a:cubicBezTo>
                    <a:pt x="79" y="118"/>
                    <a:pt x="14" y="234"/>
                    <a:pt x="1" y="41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6" name="Google Shape;926;p51"/>
            <p:cNvSpPr/>
            <p:nvPr/>
          </p:nvSpPr>
          <p:spPr>
            <a:xfrm rot="-663173">
              <a:off x="1772094" y="3302258"/>
              <a:ext cx="7853" cy="21759"/>
            </a:xfrm>
            <a:custGeom>
              <a:avLst/>
              <a:gdLst/>
              <a:ahLst/>
              <a:cxnLst/>
              <a:rect l="l" t="t" r="r" b="b"/>
              <a:pathLst>
                <a:path w="144" h="399" extrusionOk="0">
                  <a:moveTo>
                    <a:pt x="0" y="335"/>
                  </a:moveTo>
                  <a:cubicBezTo>
                    <a:pt x="140" y="398"/>
                    <a:pt x="143" y="28"/>
                    <a:pt x="86" y="0"/>
                  </a:cubicBezTo>
                  <a:cubicBezTo>
                    <a:pt x="11" y="54"/>
                    <a:pt x="21" y="213"/>
                    <a:pt x="0" y="3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7" name="Google Shape;927;p51"/>
            <p:cNvSpPr/>
            <p:nvPr/>
          </p:nvSpPr>
          <p:spPr>
            <a:xfrm rot="-663173">
              <a:off x="1262065" y="3384086"/>
              <a:ext cx="26885" cy="28521"/>
            </a:xfrm>
            <a:custGeom>
              <a:avLst/>
              <a:gdLst/>
              <a:ahLst/>
              <a:cxnLst/>
              <a:rect l="l" t="t" r="r" b="b"/>
              <a:pathLst>
                <a:path w="493" h="523" extrusionOk="0">
                  <a:moveTo>
                    <a:pt x="145" y="25"/>
                  </a:moveTo>
                  <a:cubicBezTo>
                    <a:pt x="122" y="210"/>
                    <a:pt x="11" y="283"/>
                    <a:pt x="0" y="484"/>
                  </a:cubicBezTo>
                  <a:cubicBezTo>
                    <a:pt x="100" y="497"/>
                    <a:pt x="199" y="509"/>
                    <a:pt x="298" y="523"/>
                  </a:cubicBezTo>
                  <a:cubicBezTo>
                    <a:pt x="365" y="359"/>
                    <a:pt x="462" y="237"/>
                    <a:pt x="493" y="27"/>
                  </a:cubicBezTo>
                  <a:cubicBezTo>
                    <a:pt x="357" y="0"/>
                    <a:pt x="303" y="79"/>
                    <a:pt x="145" y="2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8" name="Google Shape;928;p51"/>
            <p:cNvSpPr/>
            <p:nvPr/>
          </p:nvSpPr>
          <p:spPr>
            <a:xfrm rot="-663173">
              <a:off x="1291922" y="3376628"/>
              <a:ext cx="21650" cy="31630"/>
            </a:xfrm>
            <a:custGeom>
              <a:avLst/>
              <a:gdLst/>
              <a:ahLst/>
              <a:cxnLst/>
              <a:rect l="l" t="t" r="r" b="b"/>
              <a:pathLst>
                <a:path w="397" h="580" extrusionOk="0">
                  <a:moveTo>
                    <a:pt x="1" y="551"/>
                  </a:moveTo>
                  <a:cubicBezTo>
                    <a:pt x="73" y="562"/>
                    <a:pt x="144" y="570"/>
                    <a:pt x="215" y="579"/>
                  </a:cubicBezTo>
                  <a:cubicBezTo>
                    <a:pt x="282" y="453"/>
                    <a:pt x="336" y="306"/>
                    <a:pt x="397" y="170"/>
                  </a:cubicBezTo>
                  <a:cubicBezTo>
                    <a:pt x="153" y="0"/>
                    <a:pt x="73" y="345"/>
                    <a:pt x="1" y="55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9" name="Google Shape;929;p51"/>
            <p:cNvSpPr/>
            <p:nvPr/>
          </p:nvSpPr>
          <p:spPr>
            <a:xfrm rot="-663173">
              <a:off x="1161793" y="3386372"/>
              <a:ext cx="99034" cy="37083"/>
            </a:xfrm>
            <a:custGeom>
              <a:avLst/>
              <a:gdLst/>
              <a:ahLst/>
              <a:cxnLst/>
              <a:rect l="l" t="t" r="r" b="b"/>
              <a:pathLst>
                <a:path w="1816" h="680" extrusionOk="0">
                  <a:moveTo>
                    <a:pt x="752" y="356"/>
                  </a:moveTo>
                  <a:cubicBezTo>
                    <a:pt x="764" y="256"/>
                    <a:pt x="778" y="157"/>
                    <a:pt x="790" y="58"/>
                  </a:cubicBezTo>
                  <a:cubicBezTo>
                    <a:pt x="580" y="0"/>
                    <a:pt x="485" y="92"/>
                    <a:pt x="273" y="34"/>
                  </a:cubicBezTo>
                  <a:cubicBezTo>
                    <a:pt x="186" y="187"/>
                    <a:pt x="64" y="295"/>
                    <a:pt x="0" y="476"/>
                  </a:cubicBezTo>
                  <a:cubicBezTo>
                    <a:pt x="526" y="544"/>
                    <a:pt x="1051" y="612"/>
                    <a:pt x="1579" y="680"/>
                  </a:cubicBezTo>
                  <a:cubicBezTo>
                    <a:pt x="1703" y="575"/>
                    <a:pt x="1736" y="353"/>
                    <a:pt x="1815" y="189"/>
                  </a:cubicBezTo>
                  <a:cubicBezTo>
                    <a:pt x="1588" y="159"/>
                    <a:pt x="1360" y="131"/>
                    <a:pt x="1132" y="102"/>
                  </a:cubicBezTo>
                  <a:cubicBezTo>
                    <a:pt x="986" y="159"/>
                    <a:pt x="950" y="363"/>
                    <a:pt x="752" y="35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0" name="Google Shape;930;p51"/>
            <p:cNvSpPr/>
            <p:nvPr/>
          </p:nvSpPr>
          <p:spPr>
            <a:xfrm rot="-663173">
              <a:off x="1316483" y="3382898"/>
              <a:ext cx="19196" cy="25031"/>
            </a:xfrm>
            <a:custGeom>
              <a:avLst/>
              <a:gdLst/>
              <a:ahLst/>
              <a:cxnLst/>
              <a:rect l="l" t="t" r="r" b="b"/>
              <a:pathLst>
                <a:path w="352" h="459" extrusionOk="0">
                  <a:moveTo>
                    <a:pt x="1" y="369"/>
                  </a:moveTo>
                  <a:cubicBezTo>
                    <a:pt x="66" y="458"/>
                    <a:pt x="114" y="347"/>
                    <a:pt x="258" y="402"/>
                  </a:cubicBezTo>
                  <a:cubicBezTo>
                    <a:pt x="245" y="222"/>
                    <a:pt x="351" y="191"/>
                    <a:pt x="349" y="23"/>
                  </a:cubicBezTo>
                  <a:cubicBezTo>
                    <a:pt x="292" y="16"/>
                    <a:pt x="236" y="9"/>
                    <a:pt x="178" y="1"/>
                  </a:cubicBezTo>
                  <a:cubicBezTo>
                    <a:pt x="129" y="135"/>
                    <a:pt x="67" y="256"/>
                    <a:pt x="1" y="36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1" name="Google Shape;931;p51"/>
            <p:cNvSpPr/>
            <p:nvPr/>
          </p:nvSpPr>
          <p:spPr>
            <a:xfrm rot="-663173">
              <a:off x="1338893" y="3360250"/>
              <a:ext cx="90854" cy="49353"/>
            </a:xfrm>
            <a:custGeom>
              <a:avLst/>
              <a:gdLst/>
              <a:ahLst/>
              <a:cxnLst/>
              <a:rect l="l" t="t" r="r" b="b"/>
              <a:pathLst>
                <a:path w="1666" h="905" extrusionOk="0">
                  <a:moveTo>
                    <a:pt x="0" y="630"/>
                  </a:moveTo>
                  <a:cubicBezTo>
                    <a:pt x="469" y="501"/>
                    <a:pt x="1405" y="905"/>
                    <a:pt x="1665" y="499"/>
                  </a:cubicBezTo>
                  <a:cubicBezTo>
                    <a:pt x="1110" y="543"/>
                    <a:pt x="103" y="1"/>
                    <a:pt x="0" y="63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2" name="Google Shape;932;p51"/>
            <p:cNvSpPr/>
            <p:nvPr/>
          </p:nvSpPr>
          <p:spPr>
            <a:xfrm rot="-663173">
              <a:off x="1433087" y="3359577"/>
              <a:ext cx="75421" cy="36974"/>
            </a:xfrm>
            <a:custGeom>
              <a:avLst/>
              <a:gdLst/>
              <a:ahLst/>
              <a:cxnLst/>
              <a:rect l="l" t="t" r="r" b="b"/>
              <a:pathLst>
                <a:path w="1383" h="678" extrusionOk="0">
                  <a:moveTo>
                    <a:pt x="1" y="429"/>
                  </a:moveTo>
                  <a:cubicBezTo>
                    <a:pt x="462" y="444"/>
                    <a:pt x="1089" y="678"/>
                    <a:pt x="1382" y="477"/>
                  </a:cubicBezTo>
                  <a:cubicBezTo>
                    <a:pt x="934" y="487"/>
                    <a:pt x="212" y="1"/>
                    <a:pt x="1" y="42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3" name="Google Shape;933;p51"/>
            <p:cNvSpPr/>
            <p:nvPr/>
          </p:nvSpPr>
          <p:spPr>
            <a:xfrm rot="-663173">
              <a:off x="1692030" y="3346867"/>
              <a:ext cx="217809" cy="59606"/>
            </a:xfrm>
            <a:custGeom>
              <a:avLst/>
              <a:gdLst/>
              <a:ahLst/>
              <a:cxnLst/>
              <a:rect l="l" t="t" r="r" b="b"/>
              <a:pathLst>
                <a:path w="3994" h="1093" extrusionOk="0">
                  <a:moveTo>
                    <a:pt x="0" y="187"/>
                  </a:moveTo>
                  <a:cubicBezTo>
                    <a:pt x="1056" y="688"/>
                    <a:pt x="2782" y="1093"/>
                    <a:pt x="3993" y="833"/>
                  </a:cubicBezTo>
                  <a:cubicBezTo>
                    <a:pt x="2562" y="695"/>
                    <a:pt x="1379" y="364"/>
                    <a:pt x="240" y="1"/>
                  </a:cubicBezTo>
                  <a:cubicBezTo>
                    <a:pt x="144" y="43"/>
                    <a:pt x="65" y="104"/>
                    <a:pt x="0" y="18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4" name="Google Shape;934;p51"/>
            <p:cNvSpPr/>
            <p:nvPr/>
          </p:nvSpPr>
          <p:spPr>
            <a:xfrm rot="-663173">
              <a:off x="444408" y="3415734"/>
              <a:ext cx="954074" cy="104378"/>
            </a:xfrm>
            <a:custGeom>
              <a:avLst/>
              <a:gdLst/>
              <a:ahLst/>
              <a:cxnLst/>
              <a:rect l="l" t="t" r="r" b="b"/>
              <a:pathLst>
                <a:path w="17495" h="1914" extrusionOk="0">
                  <a:moveTo>
                    <a:pt x="17495" y="1913"/>
                  </a:moveTo>
                  <a:cubicBezTo>
                    <a:pt x="11610" y="1316"/>
                    <a:pt x="5833" y="552"/>
                    <a:pt x="1" y="0"/>
                  </a:cubicBezTo>
                  <a:cubicBezTo>
                    <a:pt x="5535" y="800"/>
                    <a:pt x="11934" y="1563"/>
                    <a:pt x="17495" y="19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5" name="Google Shape;935;p51"/>
            <p:cNvSpPr/>
            <p:nvPr/>
          </p:nvSpPr>
          <p:spPr>
            <a:xfrm rot="-663173">
              <a:off x="1704974" y="1620651"/>
              <a:ext cx="893759" cy="1555530"/>
            </a:xfrm>
            <a:custGeom>
              <a:avLst/>
              <a:gdLst/>
              <a:ahLst/>
              <a:cxnLst/>
              <a:rect l="l" t="t" r="r" b="b"/>
              <a:pathLst>
                <a:path w="16389" h="28524" extrusionOk="0">
                  <a:moveTo>
                    <a:pt x="10944" y="1956"/>
                  </a:moveTo>
                  <a:cubicBezTo>
                    <a:pt x="8974" y="1232"/>
                    <a:pt x="5507" y="0"/>
                    <a:pt x="3870" y="1303"/>
                  </a:cubicBezTo>
                  <a:cubicBezTo>
                    <a:pt x="3577" y="1537"/>
                    <a:pt x="3305" y="2012"/>
                    <a:pt x="3034" y="2410"/>
                  </a:cubicBezTo>
                  <a:cubicBezTo>
                    <a:pt x="2356" y="3404"/>
                    <a:pt x="2128" y="4717"/>
                    <a:pt x="1925" y="6300"/>
                  </a:cubicBezTo>
                  <a:cubicBezTo>
                    <a:pt x="1696" y="8064"/>
                    <a:pt x="1405" y="9693"/>
                    <a:pt x="1263" y="11421"/>
                  </a:cubicBezTo>
                  <a:cubicBezTo>
                    <a:pt x="919" y="15611"/>
                    <a:pt x="86" y="20163"/>
                    <a:pt x="48" y="24190"/>
                  </a:cubicBezTo>
                  <a:cubicBezTo>
                    <a:pt x="910" y="17846"/>
                    <a:pt x="1120" y="11564"/>
                    <a:pt x="2391" y="5364"/>
                  </a:cubicBezTo>
                  <a:cubicBezTo>
                    <a:pt x="1417" y="12316"/>
                    <a:pt x="926" y="19415"/>
                    <a:pt x="0" y="26570"/>
                  </a:cubicBezTo>
                  <a:cubicBezTo>
                    <a:pt x="1305" y="25912"/>
                    <a:pt x="2914" y="25762"/>
                    <a:pt x="4802" y="25672"/>
                  </a:cubicBezTo>
                  <a:cubicBezTo>
                    <a:pt x="6015" y="25613"/>
                    <a:pt x="7088" y="25891"/>
                    <a:pt x="8033" y="26176"/>
                  </a:cubicBezTo>
                  <a:cubicBezTo>
                    <a:pt x="9245" y="26542"/>
                    <a:pt x="10094" y="26968"/>
                    <a:pt x="11134" y="27357"/>
                  </a:cubicBezTo>
                  <a:cubicBezTo>
                    <a:pt x="11822" y="27613"/>
                    <a:pt x="12612" y="27765"/>
                    <a:pt x="13351" y="27990"/>
                  </a:cubicBezTo>
                  <a:cubicBezTo>
                    <a:pt x="14404" y="28309"/>
                    <a:pt x="15399" y="28485"/>
                    <a:pt x="16364" y="28523"/>
                  </a:cubicBezTo>
                  <a:lnTo>
                    <a:pt x="16364" y="22656"/>
                  </a:lnTo>
                  <a:cubicBezTo>
                    <a:pt x="16271" y="22533"/>
                    <a:pt x="16283" y="22315"/>
                    <a:pt x="16364" y="22146"/>
                  </a:cubicBezTo>
                  <a:lnTo>
                    <a:pt x="16364" y="17782"/>
                  </a:lnTo>
                  <a:cubicBezTo>
                    <a:pt x="15810" y="17691"/>
                    <a:pt x="15252" y="17589"/>
                    <a:pt x="14760" y="17414"/>
                  </a:cubicBezTo>
                  <a:cubicBezTo>
                    <a:pt x="14152" y="17197"/>
                    <a:pt x="13605" y="16884"/>
                    <a:pt x="13054" y="16847"/>
                  </a:cubicBezTo>
                  <a:cubicBezTo>
                    <a:pt x="12892" y="16837"/>
                    <a:pt x="12691" y="16898"/>
                    <a:pt x="12532" y="16866"/>
                  </a:cubicBezTo>
                  <a:cubicBezTo>
                    <a:pt x="12370" y="16833"/>
                    <a:pt x="12209" y="16653"/>
                    <a:pt x="12042" y="16630"/>
                  </a:cubicBezTo>
                  <a:cubicBezTo>
                    <a:pt x="11820" y="16599"/>
                    <a:pt x="11643" y="16767"/>
                    <a:pt x="11460" y="16771"/>
                  </a:cubicBezTo>
                  <a:cubicBezTo>
                    <a:pt x="11300" y="16776"/>
                    <a:pt x="11120" y="16686"/>
                    <a:pt x="10910" y="16657"/>
                  </a:cubicBezTo>
                  <a:cubicBezTo>
                    <a:pt x="10238" y="16564"/>
                    <a:pt x="9245" y="16570"/>
                    <a:pt x="8644" y="16408"/>
                  </a:cubicBezTo>
                  <a:cubicBezTo>
                    <a:pt x="8526" y="16376"/>
                    <a:pt x="8440" y="16253"/>
                    <a:pt x="8319" y="16235"/>
                  </a:cubicBezTo>
                  <a:cubicBezTo>
                    <a:pt x="8214" y="16219"/>
                    <a:pt x="8074" y="16276"/>
                    <a:pt x="7967" y="16276"/>
                  </a:cubicBezTo>
                  <a:cubicBezTo>
                    <a:pt x="6761" y="16279"/>
                    <a:pt x="5463" y="15927"/>
                    <a:pt x="4429" y="16124"/>
                  </a:cubicBezTo>
                  <a:cubicBezTo>
                    <a:pt x="3963" y="16212"/>
                    <a:pt x="3566" y="16421"/>
                    <a:pt x="2860" y="16181"/>
                  </a:cubicBezTo>
                  <a:cubicBezTo>
                    <a:pt x="2911" y="15964"/>
                    <a:pt x="3149" y="15991"/>
                    <a:pt x="3400" y="16034"/>
                  </a:cubicBezTo>
                  <a:cubicBezTo>
                    <a:pt x="3904" y="15923"/>
                    <a:pt x="4415" y="15676"/>
                    <a:pt x="4965" y="15672"/>
                  </a:cubicBezTo>
                  <a:cubicBezTo>
                    <a:pt x="5194" y="15670"/>
                    <a:pt x="5414" y="15756"/>
                    <a:pt x="5647" y="15761"/>
                  </a:cubicBezTo>
                  <a:cubicBezTo>
                    <a:pt x="5810" y="15763"/>
                    <a:pt x="5964" y="15695"/>
                    <a:pt x="6134" y="15693"/>
                  </a:cubicBezTo>
                  <a:cubicBezTo>
                    <a:pt x="6687" y="15689"/>
                    <a:pt x="7242" y="15889"/>
                    <a:pt x="7798" y="15908"/>
                  </a:cubicBezTo>
                  <a:cubicBezTo>
                    <a:pt x="7989" y="15914"/>
                    <a:pt x="8159" y="15788"/>
                    <a:pt x="8375" y="15808"/>
                  </a:cubicBezTo>
                  <a:cubicBezTo>
                    <a:pt x="8753" y="15846"/>
                    <a:pt x="9264" y="16140"/>
                    <a:pt x="9845" y="16172"/>
                  </a:cubicBezTo>
                  <a:cubicBezTo>
                    <a:pt x="10511" y="16208"/>
                    <a:pt x="11224" y="16236"/>
                    <a:pt x="11946" y="16357"/>
                  </a:cubicBezTo>
                  <a:cubicBezTo>
                    <a:pt x="12186" y="16396"/>
                    <a:pt x="12410" y="16535"/>
                    <a:pt x="12656" y="16578"/>
                  </a:cubicBezTo>
                  <a:cubicBezTo>
                    <a:pt x="13140" y="16665"/>
                    <a:pt x="13585" y="16552"/>
                    <a:pt x="13924" y="16829"/>
                  </a:cubicBezTo>
                  <a:cubicBezTo>
                    <a:pt x="14312" y="16773"/>
                    <a:pt x="15046" y="16808"/>
                    <a:pt x="15328" y="17054"/>
                  </a:cubicBezTo>
                  <a:cubicBezTo>
                    <a:pt x="15699" y="17082"/>
                    <a:pt x="16041" y="17154"/>
                    <a:pt x="16365" y="17248"/>
                  </a:cubicBezTo>
                  <a:lnTo>
                    <a:pt x="16365" y="15707"/>
                  </a:lnTo>
                  <a:cubicBezTo>
                    <a:pt x="15834" y="15635"/>
                    <a:pt x="15289" y="15570"/>
                    <a:pt x="14753" y="15462"/>
                  </a:cubicBezTo>
                  <a:cubicBezTo>
                    <a:pt x="14205" y="15350"/>
                    <a:pt x="13565" y="15177"/>
                    <a:pt x="13035" y="14979"/>
                  </a:cubicBezTo>
                  <a:cubicBezTo>
                    <a:pt x="12883" y="14922"/>
                    <a:pt x="12747" y="14794"/>
                    <a:pt x="12588" y="14748"/>
                  </a:cubicBezTo>
                  <a:cubicBezTo>
                    <a:pt x="11328" y="14374"/>
                    <a:pt x="9966" y="14646"/>
                    <a:pt x="8775" y="14386"/>
                  </a:cubicBezTo>
                  <a:cubicBezTo>
                    <a:pt x="8575" y="14342"/>
                    <a:pt x="8390" y="14187"/>
                    <a:pt x="8200" y="14138"/>
                  </a:cubicBezTo>
                  <a:cubicBezTo>
                    <a:pt x="7410" y="13932"/>
                    <a:pt x="6347" y="13978"/>
                    <a:pt x="5606" y="14063"/>
                  </a:cubicBezTo>
                  <a:cubicBezTo>
                    <a:pt x="5392" y="14088"/>
                    <a:pt x="5157" y="14222"/>
                    <a:pt x="4934" y="14237"/>
                  </a:cubicBezTo>
                  <a:cubicBezTo>
                    <a:pt x="4445" y="14270"/>
                    <a:pt x="4088" y="14208"/>
                    <a:pt x="3701" y="14381"/>
                  </a:cubicBezTo>
                  <a:cubicBezTo>
                    <a:pt x="4473" y="13600"/>
                    <a:pt x="5846" y="13644"/>
                    <a:pt x="7166" y="13744"/>
                  </a:cubicBezTo>
                  <a:cubicBezTo>
                    <a:pt x="7881" y="13799"/>
                    <a:pt x="8626" y="13866"/>
                    <a:pt x="9299" y="14020"/>
                  </a:cubicBezTo>
                  <a:cubicBezTo>
                    <a:pt x="9495" y="14064"/>
                    <a:pt x="9683" y="14187"/>
                    <a:pt x="9880" y="14224"/>
                  </a:cubicBezTo>
                  <a:cubicBezTo>
                    <a:pt x="10799" y="14394"/>
                    <a:pt x="11754" y="14256"/>
                    <a:pt x="12669" y="14455"/>
                  </a:cubicBezTo>
                  <a:cubicBezTo>
                    <a:pt x="13092" y="14547"/>
                    <a:pt x="13480" y="14752"/>
                    <a:pt x="13923" y="14833"/>
                  </a:cubicBezTo>
                  <a:cubicBezTo>
                    <a:pt x="14559" y="14949"/>
                    <a:pt x="15213" y="15002"/>
                    <a:pt x="15832" y="15166"/>
                  </a:cubicBezTo>
                  <a:cubicBezTo>
                    <a:pt x="15994" y="15210"/>
                    <a:pt x="16175" y="15265"/>
                    <a:pt x="16365" y="15323"/>
                  </a:cubicBezTo>
                  <a:lnTo>
                    <a:pt x="16365" y="10048"/>
                  </a:lnTo>
                  <a:cubicBezTo>
                    <a:pt x="15896" y="9963"/>
                    <a:pt x="15428" y="9882"/>
                    <a:pt x="14962" y="9806"/>
                  </a:cubicBezTo>
                  <a:cubicBezTo>
                    <a:pt x="14681" y="9760"/>
                    <a:pt x="14379" y="9815"/>
                    <a:pt x="14103" y="9738"/>
                  </a:cubicBezTo>
                  <a:cubicBezTo>
                    <a:pt x="13884" y="9677"/>
                    <a:pt x="13680" y="9421"/>
                    <a:pt x="13501" y="9357"/>
                  </a:cubicBezTo>
                  <a:cubicBezTo>
                    <a:pt x="13178" y="9242"/>
                    <a:pt x="12719" y="9291"/>
                    <a:pt x="12307" y="9203"/>
                  </a:cubicBezTo>
                  <a:cubicBezTo>
                    <a:pt x="11059" y="8934"/>
                    <a:pt x="9840" y="8653"/>
                    <a:pt x="8602" y="8335"/>
                  </a:cubicBezTo>
                  <a:cubicBezTo>
                    <a:pt x="8425" y="8320"/>
                    <a:pt x="8525" y="8665"/>
                    <a:pt x="8308" y="8599"/>
                  </a:cubicBezTo>
                  <a:cubicBezTo>
                    <a:pt x="7955" y="8615"/>
                    <a:pt x="8276" y="8112"/>
                    <a:pt x="7984" y="8081"/>
                  </a:cubicBezTo>
                  <a:cubicBezTo>
                    <a:pt x="7759" y="8220"/>
                    <a:pt x="7732" y="8617"/>
                    <a:pt x="7358" y="8564"/>
                  </a:cubicBezTo>
                  <a:cubicBezTo>
                    <a:pt x="7306" y="8365"/>
                    <a:pt x="7301" y="8178"/>
                    <a:pt x="7430" y="8009"/>
                  </a:cubicBezTo>
                  <a:cubicBezTo>
                    <a:pt x="6109" y="7540"/>
                    <a:pt x="4513" y="7598"/>
                    <a:pt x="3508" y="7806"/>
                  </a:cubicBezTo>
                  <a:cubicBezTo>
                    <a:pt x="3700" y="7536"/>
                    <a:pt x="4111" y="7330"/>
                    <a:pt x="4530" y="7288"/>
                  </a:cubicBezTo>
                  <a:cubicBezTo>
                    <a:pt x="5134" y="7225"/>
                    <a:pt x="6083" y="7203"/>
                    <a:pt x="6691" y="7349"/>
                  </a:cubicBezTo>
                  <a:cubicBezTo>
                    <a:pt x="6803" y="7377"/>
                    <a:pt x="6903" y="7485"/>
                    <a:pt x="7016" y="7522"/>
                  </a:cubicBezTo>
                  <a:cubicBezTo>
                    <a:pt x="7398" y="7647"/>
                    <a:pt x="7853" y="7612"/>
                    <a:pt x="8252" y="7681"/>
                  </a:cubicBezTo>
                  <a:cubicBezTo>
                    <a:pt x="8943" y="7801"/>
                    <a:pt x="9639" y="7892"/>
                    <a:pt x="10277" y="8117"/>
                  </a:cubicBezTo>
                  <a:cubicBezTo>
                    <a:pt x="10540" y="8208"/>
                    <a:pt x="10774" y="8426"/>
                    <a:pt x="11050" y="8520"/>
                  </a:cubicBezTo>
                  <a:cubicBezTo>
                    <a:pt x="11490" y="8669"/>
                    <a:pt x="12009" y="8649"/>
                    <a:pt x="12495" y="8750"/>
                  </a:cubicBezTo>
                  <a:cubicBezTo>
                    <a:pt x="13428" y="8942"/>
                    <a:pt x="14397" y="9304"/>
                    <a:pt x="15305" y="9503"/>
                  </a:cubicBezTo>
                  <a:cubicBezTo>
                    <a:pt x="15557" y="9557"/>
                    <a:pt x="15821" y="9548"/>
                    <a:pt x="16073" y="9602"/>
                  </a:cubicBezTo>
                  <a:cubicBezTo>
                    <a:pt x="16171" y="9623"/>
                    <a:pt x="16269" y="9647"/>
                    <a:pt x="16365" y="9673"/>
                  </a:cubicBezTo>
                  <a:lnTo>
                    <a:pt x="16365" y="7580"/>
                  </a:lnTo>
                  <a:cubicBezTo>
                    <a:pt x="16313" y="7565"/>
                    <a:pt x="16261" y="7550"/>
                    <a:pt x="16209" y="7537"/>
                  </a:cubicBezTo>
                  <a:cubicBezTo>
                    <a:pt x="15569" y="7388"/>
                    <a:pt x="14981" y="7342"/>
                    <a:pt x="14524" y="7146"/>
                  </a:cubicBezTo>
                  <a:cubicBezTo>
                    <a:pt x="14360" y="7149"/>
                    <a:pt x="14434" y="7460"/>
                    <a:pt x="14268" y="7460"/>
                  </a:cubicBezTo>
                  <a:cubicBezTo>
                    <a:pt x="13990" y="7456"/>
                    <a:pt x="14101" y="7153"/>
                    <a:pt x="13927" y="7069"/>
                  </a:cubicBezTo>
                  <a:cubicBezTo>
                    <a:pt x="12967" y="6668"/>
                    <a:pt x="11857" y="6471"/>
                    <a:pt x="10745" y="6181"/>
                  </a:cubicBezTo>
                  <a:cubicBezTo>
                    <a:pt x="10007" y="5988"/>
                    <a:pt x="9370" y="5604"/>
                    <a:pt x="8624" y="5474"/>
                  </a:cubicBezTo>
                  <a:cubicBezTo>
                    <a:pt x="8311" y="5419"/>
                    <a:pt x="7989" y="5418"/>
                    <a:pt x="7686" y="5352"/>
                  </a:cubicBezTo>
                  <a:cubicBezTo>
                    <a:pt x="7445" y="5301"/>
                    <a:pt x="7193" y="5137"/>
                    <a:pt x="6934" y="5125"/>
                  </a:cubicBezTo>
                  <a:cubicBezTo>
                    <a:pt x="6763" y="5117"/>
                    <a:pt x="6604" y="5230"/>
                    <a:pt x="6443" y="5236"/>
                  </a:cubicBezTo>
                  <a:cubicBezTo>
                    <a:pt x="5914" y="5252"/>
                    <a:pt x="5380" y="5048"/>
                    <a:pt x="4853" y="5117"/>
                  </a:cubicBezTo>
                  <a:cubicBezTo>
                    <a:pt x="4754" y="5136"/>
                    <a:pt x="4920" y="5496"/>
                    <a:pt x="4718" y="5490"/>
                  </a:cubicBezTo>
                  <a:cubicBezTo>
                    <a:pt x="4488" y="5629"/>
                    <a:pt x="4531" y="5295"/>
                    <a:pt x="4356" y="5270"/>
                  </a:cubicBezTo>
                  <a:cubicBezTo>
                    <a:pt x="4123" y="5310"/>
                    <a:pt x="3858" y="5539"/>
                    <a:pt x="3640" y="5438"/>
                  </a:cubicBezTo>
                  <a:cubicBezTo>
                    <a:pt x="3931" y="4961"/>
                    <a:pt x="4621" y="4794"/>
                    <a:pt x="5159" y="4766"/>
                  </a:cubicBezTo>
                  <a:cubicBezTo>
                    <a:pt x="5704" y="4736"/>
                    <a:pt x="6517" y="4799"/>
                    <a:pt x="7069" y="4752"/>
                  </a:cubicBezTo>
                  <a:cubicBezTo>
                    <a:pt x="7260" y="4736"/>
                    <a:pt x="7893" y="4980"/>
                    <a:pt x="8327" y="5088"/>
                  </a:cubicBezTo>
                  <a:cubicBezTo>
                    <a:pt x="9490" y="5378"/>
                    <a:pt x="10907" y="5699"/>
                    <a:pt x="11941" y="5989"/>
                  </a:cubicBezTo>
                  <a:cubicBezTo>
                    <a:pt x="12179" y="6055"/>
                    <a:pt x="12549" y="6298"/>
                    <a:pt x="12932" y="6377"/>
                  </a:cubicBezTo>
                  <a:cubicBezTo>
                    <a:pt x="13201" y="6432"/>
                    <a:pt x="13483" y="6418"/>
                    <a:pt x="13742" y="6481"/>
                  </a:cubicBezTo>
                  <a:cubicBezTo>
                    <a:pt x="14108" y="6570"/>
                    <a:pt x="14415" y="6795"/>
                    <a:pt x="14771" y="6919"/>
                  </a:cubicBezTo>
                  <a:cubicBezTo>
                    <a:pt x="15212" y="7069"/>
                    <a:pt x="15715" y="7045"/>
                    <a:pt x="16173" y="7142"/>
                  </a:cubicBezTo>
                  <a:cubicBezTo>
                    <a:pt x="16239" y="7156"/>
                    <a:pt x="16301" y="7172"/>
                    <a:pt x="16365" y="7186"/>
                  </a:cubicBezTo>
                  <a:lnTo>
                    <a:pt x="16365" y="5774"/>
                  </a:lnTo>
                  <a:cubicBezTo>
                    <a:pt x="16014" y="5661"/>
                    <a:pt x="15661" y="5553"/>
                    <a:pt x="15304" y="5468"/>
                  </a:cubicBezTo>
                  <a:cubicBezTo>
                    <a:pt x="14789" y="5347"/>
                    <a:pt x="14252" y="5337"/>
                    <a:pt x="13732" y="5222"/>
                  </a:cubicBezTo>
                  <a:cubicBezTo>
                    <a:pt x="13138" y="5091"/>
                    <a:pt x="12562" y="4826"/>
                    <a:pt x="11978" y="4692"/>
                  </a:cubicBezTo>
                  <a:cubicBezTo>
                    <a:pt x="11637" y="4614"/>
                    <a:pt x="11310" y="4613"/>
                    <a:pt x="11003" y="4522"/>
                  </a:cubicBezTo>
                  <a:cubicBezTo>
                    <a:pt x="10034" y="4240"/>
                    <a:pt x="8771" y="3800"/>
                    <a:pt x="7553" y="3687"/>
                  </a:cubicBezTo>
                  <a:cubicBezTo>
                    <a:pt x="7246" y="3658"/>
                    <a:pt x="6807" y="3766"/>
                    <a:pt x="6374" y="3751"/>
                  </a:cubicBezTo>
                  <a:cubicBezTo>
                    <a:pt x="5896" y="3735"/>
                    <a:pt x="5382" y="3539"/>
                    <a:pt x="5009" y="3575"/>
                  </a:cubicBezTo>
                  <a:cubicBezTo>
                    <a:pt x="4738" y="3601"/>
                    <a:pt x="4571" y="3784"/>
                    <a:pt x="4400" y="3931"/>
                  </a:cubicBezTo>
                  <a:cubicBezTo>
                    <a:pt x="4270" y="4040"/>
                    <a:pt x="4104" y="4343"/>
                    <a:pt x="3843" y="4205"/>
                  </a:cubicBezTo>
                  <a:cubicBezTo>
                    <a:pt x="3780" y="3754"/>
                    <a:pt x="4629" y="3633"/>
                    <a:pt x="4988" y="3399"/>
                  </a:cubicBezTo>
                  <a:cubicBezTo>
                    <a:pt x="5684" y="3439"/>
                    <a:pt x="6269" y="3331"/>
                    <a:pt x="6872" y="3252"/>
                  </a:cubicBezTo>
                  <a:cubicBezTo>
                    <a:pt x="7083" y="3231"/>
                    <a:pt x="7036" y="3409"/>
                    <a:pt x="7246" y="3387"/>
                  </a:cubicBezTo>
                  <a:cubicBezTo>
                    <a:pt x="9539" y="3265"/>
                    <a:pt x="11527" y="4423"/>
                    <a:pt x="13648" y="4864"/>
                  </a:cubicBezTo>
                  <a:cubicBezTo>
                    <a:pt x="14110" y="4960"/>
                    <a:pt x="14600" y="4935"/>
                    <a:pt x="15056" y="5046"/>
                  </a:cubicBezTo>
                  <a:cubicBezTo>
                    <a:pt x="15502" y="5155"/>
                    <a:pt x="15935" y="5287"/>
                    <a:pt x="16365" y="5425"/>
                  </a:cubicBezTo>
                  <a:lnTo>
                    <a:pt x="16365" y="3459"/>
                  </a:lnTo>
                  <a:cubicBezTo>
                    <a:pt x="15740" y="3338"/>
                    <a:pt x="15112" y="3212"/>
                    <a:pt x="14482" y="3107"/>
                  </a:cubicBezTo>
                  <a:cubicBezTo>
                    <a:pt x="13205" y="2893"/>
                    <a:pt x="12006" y="2346"/>
                    <a:pt x="10944" y="1956"/>
                  </a:cubicBezTo>
                  <a:close/>
                  <a:moveTo>
                    <a:pt x="15907" y="21640"/>
                  </a:moveTo>
                  <a:cubicBezTo>
                    <a:pt x="16388" y="21632"/>
                    <a:pt x="16239" y="22555"/>
                    <a:pt x="15876" y="22546"/>
                  </a:cubicBezTo>
                  <a:cubicBezTo>
                    <a:pt x="15615" y="22368"/>
                    <a:pt x="15928" y="21971"/>
                    <a:pt x="15907" y="21640"/>
                  </a:cubicBezTo>
                  <a:close/>
                  <a:moveTo>
                    <a:pt x="15235" y="21466"/>
                  </a:moveTo>
                  <a:cubicBezTo>
                    <a:pt x="15297" y="21662"/>
                    <a:pt x="15215" y="21926"/>
                    <a:pt x="15077" y="22009"/>
                  </a:cubicBezTo>
                  <a:cubicBezTo>
                    <a:pt x="14862" y="22023"/>
                    <a:pt x="14795" y="21921"/>
                    <a:pt x="14710" y="21833"/>
                  </a:cubicBezTo>
                  <a:cubicBezTo>
                    <a:pt x="14718" y="21499"/>
                    <a:pt x="14949" y="21283"/>
                    <a:pt x="15235" y="21466"/>
                  </a:cubicBezTo>
                  <a:close/>
                  <a:moveTo>
                    <a:pt x="4773" y="19508"/>
                  </a:moveTo>
                  <a:cubicBezTo>
                    <a:pt x="5079" y="19314"/>
                    <a:pt x="5647" y="19249"/>
                    <a:pt x="5936" y="19571"/>
                  </a:cubicBezTo>
                  <a:cubicBezTo>
                    <a:pt x="6576" y="19643"/>
                    <a:pt x="7345" y="19573"/>
                    <a:pt x="8043" y="19714"/>
                  </a:cubicBezTo>
                  <a:cubicBezTo>
                    <a:pt x="9127" y="19932"/>
                    <a:pt x="10498" y="19860"/>
                    <a:pt x="11413" y="20149"/>
                  </a:cubicBezTo>
                  <a:cubicBezTo>
                    <a:pt x="11572" y="20199"/>
                    <a:pt x="11702" y="20371"/>
                    <a:pt x="11856" y="20423"/>
                  </a:cubicBezTo>
                  <a:cubicBezTo>
                    <a:pt x="12053" y="20489"/>
                    <a:pt x="12298" y="20455"/>
                    <a:pt x="12496" y="20505"/>
                  </a:cubicBezTo>
                  <a:cubicBezTo>
                    <a:pt x="12836" y="20592"/>
                    <a:pt x="13071" y="20811"/>
                    <a:pt x="13347" y="20962"/>
                  </a:cubicBezTo>
                  <a:cubicBezTo>
                    <a:pt x="13565" y="21082"/>
                    <a:pt x="13909" y="21064"/>
                    <a:pt x="13950" y="21344"/>
                  </a:cubicBezTo>
                  <a:cubicBezTo>
                    <a:pt x="13621" y="21341"/>
                    <a:pt x="13324" y="21119"/>
                    <a:pt x="13140" y="20893"/>
                  </a:cubicBezTo>
                  <a:cubicBezTo>
                    <a:pt x="12816" y="20873"/>
                    <a:pt x="12547" y="20811"/>
                    <a:pt x="12388" y="20664"/>
                  </a:cubicBezTo>
                  <a:cubicBezTo>
                    <a:pt x="10077" y="20440"/>
                    <a:pt x="7773" y="19756"/>
                    <a:pt x="5626" y="19965"/>
                  </a:cubicBezTo>
                  <a:cubicBezTo>
                    <a:pt x="5500" y="20056"/>
                    <a:pt x="5478" y="19852"/>
                    <a:pt x="5338" y="19842"/>
                  </a:cubicBezTo>
                  <a:cubicBezTo>
                    <a:pt x="4683" y="20238"/>
                    <a:pt x="3606" y="19507"/>
                    <a:pt x="2887" y="20002"/>
                  </a:cubicBezTo>
                  <a:cubicBezTo>
                    <a:pt x="3251" y="19544"/>
                    <a:pt x="4123" y="19270"/>
                    <a:pt x="4773" y="19508"/>
                  </a:cubicBezTo>
                  <a:close/>
                  <a:moveTo>
                    <a:pt x="15259" y="14225"/>
                  </a:moveTo>
                  <a:cubicBezTo>
                    <a:pt x="15267" y="14309"/>
                    <a:pt x="15336" y="14345"/>
                    <a:pt x="15315" y="14450"/>
                  </a:cubicBezTo>
                  <a:cubicBezTo>
                    <a:pt x="15417" y="14398"/>
                    <a:pt x="15443" y="14249"/>
                    <a:pt x="15599" y="14270"/>
                  </a:cubicBezTo>
                  <a:cubicBezTo>
                    <a:pt x="16203" y="14369"/>
                    <a:pt x="15468" y="15173"/>
                    <a:pt x="15342" y="14583"/>
                  </a:cubicBezTo>
                  <a:cubicBezTo>
                    <a:pt x="15249" y="14660"/>
                    <a:pt x="15182" y="14775"/>
                    <a:pt x="15016" y="14758"/>
                  </a:cubicBezTo>
                  <a:cubicBezTo>
                    <a:pt x="14760" y="14629"/>
                    <a:pt x="14802" y="14067"/>
                    <a:pt x="15259" y="14225"/>
                  </a:cubicBezTo>
                  <a:close/>
                  <a:moveTo>
                    <a:pt x="14533" y="14132"/>
                  </a:moveTo>
                  <a:cubicBezTo>
                    <a:pt x="14517" y="14311"/>
                    <a:pt x="14502" y="14490"/>
                    <a:pt x="14392" y="14547"/>
                  </a:cubicBezTo>
                  <a:cubicBezTo>
                    <a:pt x="14308" y="14536"/>
                    <a:pt x="14221" y="14525"/>
                    <a:pt x="14136" y="14514"/>
                  </a:cubicBezTo>
                  <a:cubicBezTo>
                    <a:pt x="13858" y="14218"/>
                    <a:pt x="14292" y="13756"/>
                    <a:pt x="14533" y="14132"/>
                  </a:cubicBezTo>
                  <a:close/>
                  <a:moveTo>
                    <a:pt x="8450" y="9181"/>
                  </a:moveTo>
                  <a:cubicBezTo>
                    <a:pt x="8297" y="9196"/>
                    <a:pt x="8275" y="9111"/>
                    <a:pt x="8204" y="9063"/>
                  </a:cubicBezTo>
                  <a:cubicBezTo>
                    <a:pt x="8195" y="8622"/>
                    <a:pt x="8714" y="8923"/>
                    <a:pt x="8450" y="9181"/>
                  </a:cubicBezTo>
                  <a:close/>
                  <a:moveTo>
                    <a:pt x="2375" y="14904"/>
                  </a:moveTo>
                  <a:cubicBezTo>
                    <a:pt x="1916" y="14813"/>
                    <a:pt x="2299" y="14200"/>
                    <a:pt x="2589" y="14584"/>
                  </a:cubicBezTo>
                  <a:cubicBezTo>
                    <a:pt x="2587" y="14781"/>
                    <a:pt x="2516" y="14889"/>
                    <a:pt x="2375" y="14904"/>
                  </a:cubicBezTo>
                  <a:close/>
                  <a:moveTo>
                    <a:pt x="3290" y="14199"/>
                  </a:moveTo>
                  <a:cubicBezTo>
                    <a:pt x="3277" y="14247"/>
                    <a:pt x="3289" y="14276"/>
                    <a:pt x="3322" y="14289"/>
                  </a:cubicBezTo>
                  <a:cubicBezTo>
                    <a:pt x="3116" y="15181"/>
                    <a:pt x="2462" y="13834"/>
                    <a:pt x="3290" y="14199"/>
                  </a:cubicBezTo>
                  <a:close/>
                  <a:moveTo>
                    <a:pt x="2714" y="3539"/>
                  </a:moveTo>
                  <a:cubicBezTo>
                    <a:pt x="2901" y="2998"/>
                    <a:pt x="3185" y="2328"/>
                    <a:pt x="3653" y="2316"/>
                  </a:cubicBezTo>
                  <a:cubicBezTo>
                    <a:pt x="3318" y="2696"/>
                    <a:pt x="3098" y="3222"/>
                    <a:pt x="2714" y="3539"/>
                  </a:cubicBezTo>
                  <a:close/>
                  <a:moveTo>
                    <a:pt x="4072" y="1763"/>
                  </a:moveTo>
                  <a:cubicBezTo>
                    <a:pt x="4182" y="1688"/>
                    <a:pt x="4234" y="1517"/>
                    <a:pt x="4377" y="1412"/>
                  </a:cubicBezTo>
                  <a:cubicBezTo>
                    <a:pt x="4672" y="1193"/>
                    <a:pt x="5878" y="803"/>
                    <a:pt x="6181" y="1211"/>
                  </a:cubicBezTo>
                  <a:cubicBezTo>
                    <a:pt x="5242" y="1088"/>
                    <a:pt x="4697" y="1478"/>
                    <a:pt x="4072" y="176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6" name="Google Shape;936;p51"/>
            <p:cNvSpPr/>
            <p:nvPr/>
          </p:nvSpPr>
          <p:spPr>
            <a:xfrm rot="-663173">
              <a:off x="1850449" y="3149949"/>
              <a:ext cx="282650" cy="29667"/>
            </a:xfrm>
            <a:custGeom>
              <a:avLst/>
              <a:gdLst/>
              <a:ahLst/>
              <a:cxnLst/>
              <a:rect l="l" t="t" r="r" b="b"/>
              <a:pathLst>
                <a:path w="5183" h="544" extrusionOk="0">
                  <a:moveTo>
                    <a:pt x="0" y="481"/>
                  </a:moveTo>
                  <a:cubicBezTo>
                    <a:pt x="1663" y="543"/>
                    <a:pt x="3466" y="360"/>
                    <a:pt x="5182" y="325"/>
                  </a:cubicBezTo>
                  <a:cubicBezTo>
                    <a:pt x="3349" y="240"/>
                    <a:pt x="1397" y="0"/>
                    <a:pt x="0" y="48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7" name="Google Shape;937;p51"/>
            <p:cNvSpPr/>
            <p:nvPr/>
          </p:nvSpPr>
          <p:spPr>
            <a:xfrm rot="-663173">
              <a:off x="1143803" y="3241597"/>
              <a:ext cx="27213" cy="1472"/>
            </a:xfrm>
            <a:custGeom>
              <a:avLst/>
              <a:gdLst/>
              <a:ahLst/>
              <a:cxnLst/>
              <a:rect l="l" t="t" r="r" b="b"/>
              <a:pathLst>
                <a:path w="499" h="27" extrusionOk="0">
                  <a:moveTo>
                    <a:pt x="1" y="6"/>
                  </a:moveTo>
                  <a:cubicBezTo>
                    <a:pt x="39" y="9"/>
                    <a:pt x="78" y="13"/>
                    <a:pt x="116" y="16"/>
                  </a:cubicBezTo>
                  <a:cubicBezTo>
                    <a:pt x="244" y="27"/>
                    <a:pt x="374" y="6"/>
                    <a:pt x="498" y="12"/>
                  </a:cubicBezTo>
                  <a:cubicBezTo>
                    <a:pt x="363" y="0"/>
                    <a:pt x="186" y="1"/>
                    <a:pt x="1" y="6"/>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8" name="Google Shape;938;p51"/>
            <p:cNvSpPr/>
            <p:nvPr/>
          </p:nvSpPr>
          <p:spPr>
            <a:xfrm rot="-663173">
              <a:off x="599824" y="3203003"/>
              <a:ext cx="540269" cy="94889"/>
            </a:xfrm>
            <a:custGeom>
              <a:avLst/>
              <a:gdLst/>
              <a:ahLst/>
              <a:cxnLst/>
              <a:rect l="l" t="t" r="r" b="b"/>
              <a:pathLst>
                <a:path w="9907" h="1740" extrusionOk="0">
                  <a:moveTo>
                    <a:pt x="816" y="462"/>
                  </a:moveTo>
                  <a:cubicBezTo>
                    <a:pt x="577" y="385"/>
                    <a:pt x="287" y="0"/>
                    <a:pt x="1" y="400"/>
                  </a:cubicBezTo>
                  <a:cubicBezTo>
                    <a:pt x="2718" y="1442"/>
                    <a:pt x="6393" y="1654"/>
                    <a:pt x="9329" y="1735"/>
                  </a:cubicBezTo>
                  <a:cubicBezTo>
                    <a:pt x="9496" y="1740"/>
                    <a:pt x="9705" y="1732"/>
                    <a:pt x="9907" y="1727"/>
                  </a:cubicBezTo>
                  <a:cubicBezTo>
                    <a:pt x="8624" y="1619"/>
                    <a:pt x="7097" y="1336"/>
                    <a:pt x="5579" y="1208"/>
                  </a:cubicBezTo>
                  <a:cubicBezTo>
                    <a:pt x="3959" y="1070"/>
                    <a:pt x="2157" y="890"/>
                    <a:pt x="816" y="46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9" name="Google Shape;939;p51"/>
            <p:cNvSpPr/>
            <p:nvPr/>
          </p:nvSpPr>
          <p:spPr>
            <a:xfrm rot="-663173">
              <a:off x="1170699" y="3239275"/>
              <a:ext cx="3926" cy="436"/>
            </a:xfrm>
            <a:custGeom>
              <a:avLst/>
              <a:gdLst/>
              <a:ahLst/>
              <a:cxnLst/>
              <a:rect l="l" t="t" r="r" b="b"/>
              <a:pathLst>
                <a:path w="72" h="8" extrusionOk="0">
                  <a:moveTo>
                    <a:pt x="0" y="0"/>
                  </a:moveTo>
                  <a:cubicBezTo>
                    <a:pt x="25" y="2"/>
                    <a:pt x="50" y="4"/>
                    <a:pt x="71" y="8"/>
                  </a:cubicBezTo>
                  <a:cubicBezTo>
                    <a:pt x="48" y="4"/>
                    <a:pt x="24" y="1"/>
                    <a:pt x="0" y="0"/>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0" name="Google Shape;940;p51"/>
            <p:cNvSpPr/>
            <p:nvPr/>
          </p:nvSpPr>
          <p:spPr>
            <a:xfrm rot="-663173">
              <a:off x="1174653" y="3238709"/>
              <a:ext cx="5890" cy="1472"/>
            </a:xfrm>
            <a:custGeom>
              <a:avLst/>
              <a:gdLst/>
              <a:ahLst/>
              <a:cxnLst/>
              <a:rect l="l" t="t" r="r" b="b"/>
              <a:pathLst>
                <a:path w="108" h="27" extrusionOk="0">
                  <a:moveTo>
                    <a:pt x="0" y="1"/>
                  </a:moveTo>
                  <a:cubicBezTo>
                    <a:pt x="36" y="7"/>
                    <a:pt x="72" y="13"/>
                    <a:pt x="107" y="26"/>
                  </a:cubicBezTo>
                  <a:cubicBezTo>
                    <a:pt x="79" y="15"/>
                    <a:pt x="42" y="7"/>
                    <a:pt x="0" y="1"/>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1" name="Google Shape;941;p51"/>
            <p:cNvSpPr/>
            <p:nvPr/>
          </p:nvSpPr>
          <p:spPr>
            <a:xfrm rot="-663173">
              <a:off x="1726690" y="3321259"/>
              <a:ext cx="199813" cy="32230"/>
            </a:xfrm>
            <a:custGeom>
              <a:avLst/>
              <a:gdLst/>
              <a:ahLst/>
              <a:cxnLst/>
              <a:rect l="l" t="t" r="r" b="b"/>
              <a:pathLst>
                <a:path w="3664" h="591" extrusionOk="0">
                  <a:moveTo>
                    <a:pt x="3452" y="142"/>
                  </a:moveTo>
                  <a:cubicBezTo>
                    <a:pt x="2505" y="498"/>
                    <a:pt x="1115" y="408"/>
                    <a:pt x="0" y="0"/>
                  </a:cubicBezTo>
                  <a:cubicBezTo>
                    <a:pt x="99" y="214"/>
                    <a:pt x="382" y="247"/>
                    <a:pt x="612" y="297"/>
                  </a:cubicBezTo>
                  <a:cubicBezTo>
                    <a:pt x="1653" y="519"/>
                    <a:pt x="2849" y="591"/>
                    <a:pt x="3663" y="518"/>
                  </a:cubicBezTo>
                  <a:cubicBezTo>
                    <a:pt x="3640" y="356"/>
                    <a:pt x="3565" y="235"/>
                    <a:pt x="3452" y="1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2" name="Google Shape;942;p51"/>
            <p:cNvSpPr/>
            <p:nvPr/>
          </p:nvSpPr>
          <p:spPr>
            <a:xfrm rot="-663173">
              <a:off x="551669" y="3193906"/>
              <a:ext cx="1154814" cy="172709"/>
            </a:xfrm>
            <a:custGeom>
              <a:avLst/>
              <a:gdLst/>
              <a:ahLst/>
              <a:cxnLst/>
              <a:rect l="l" t="t" r="r" b="b"/>
              <a:pathLst>
                <a:path w="21176" h="3167" extrusionOk="0">
                  <a:moveTo>
                    <a:pt x="14723" y="1818"/>
                  </a:moveTo>
                  <a:cubicBezTo>
                    <a:pt x="9868" y="1510"/>
                    <a:pt x="4883" y="1680"/>
                    <a:pt x="643" y="1"/>
                  </a:cubicBezTo>
                  <a:cubicBezTo>
                    <a:pt x="554" y="2"/>
                    <a:pt x="544" y="105"/>
                    <a:pt x="456" y="107"/>
                  </a:cubicBezTo>
                  <a:cubicBezTo>
                    <a:pt x="940" y="462"/>
                    <a:pt x="1573" y="543"/>
                    <a:pt x="2155" y="717"/>
                  </a:cubicBezTo>
                  <a:cubicBezTo>
                    <a:pt x="2771" y="900"/>
                    <a:pt x="3393" y="1075"/>
                    <a:pt x="4043" y="1220"/>
                  </a:cubicBezTo>
                  <a:cubicBezTo>
                    <a:pt x="8198" y="2141"/>
                    <a:pt x="12278" y="1649"/>
                    <a:pt x="16332" y="2461"/>
                  </a:cubicBezTo>
                  <a:cubicBezTo>
                    <a:pt x="13444" y="2040"/>
                    <a:pt x="10677" y="2156"/>
                    <a:pt x="7813" y="1924"/>
                  </a:cubicBezTo>
                  <a:cubicBezTo>
                    <a:pt x="5250" y="1716"/>
                    <a:pt x="2850" y="1070"/>
                    <a:pt x="759" y="449"/>
                  </a:cubicBezTo>
                  <a:cubicBezTo>
                    <a:pt x="467" y="363"/>
                    <a:pt x="175" y="218"/>
                    <a:pt x="0" y="612"/>
                  </a:cubicBezTo>
                  <a:cubicBezTo>
                    <a:pt x="6362" y="2480"/>
                    <a:pt x="14248" y="2426"/>
                    <a:pt x="20796" y="3166"/>
                  </a:cubicBezTo>
                  <a:cubicBezTo>
                    <a:pt x="20101" y="2972"/>
                    <a:pt x="19099" y="3015"/>
                    <a:pt x="18556" y="2704"/>
                  </a:cubicBezTo>
                  <a:cubicBezTo>
                    <a:pt x="19400" y="2736"/>
                    <a:pt x="20416" y="2991"/>
                    <a:pt x="21175" y="2912"/>
                  </a:cubicBezTo>
                  <a:cubicBezTo>
                    <a:pt x="20126" y="2702"/>
                    <a:pt x="19072" y="2473"/>
                    <a:pt x="17997" y="2328"/>
                  </a:cubicBezTo>
                  <a:cubicBezTo>
                    <a:pt x="16909" y="2182"/>
                    <a:pt x="15811" y="1888"/>
                    <a:pt x="14723" y="181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3" name="Google Shape;943;p51"/>
            <p:cNvSpPr/>
            <p:nvPr/>
          </p:nvSpPr>
          <p:spPr>
            <a:xfrm rot="-663173">
              <a:off x="1830295" y="1870958"/>
              <a:ext cx="767403" cy="1045800"/>
            </a:xfrm>
            <a:custGeom>
              <a:avLst/>
              <a:gdLst/>
              <a:ahLst/>
              <a:cxnLst/>
              <a:rect l="l" t="t" r="r" b="b"/>
              <a:pathLst>
                <a:path w="14072" h="19177" extrusionOk="0">
                  <a:moveTo>
                    <a:pt x="13919" y="10196"/>
                  </a:moveTo>
                  <a:cubicBezTo>
                    <a:pt x="13158" y="10265"/>
                    <a:pt x="11952" y="10613"/>
                    <a:pt x="11306" y="11189"/>
                  </a:cubicBezTo>
                  <a:cubicBezTo>
                    <a:pt x="10440" y="11965"/>
                    <a:pt x="9989" y="13073"/>
                    <a:pt x="8988" y="13393"/>
                  </a:cubicBezTo>
                  <a:cubicBezTo>
                    <a:pt x="9611" y="12596"/>
                    <a:pt x="10031" y="11828"/>
                    <a:pt x="10228" y="11091"/>
                  </a:cubicBezTo>
                  <a:cubicBezTo>
                    <a:pt x="10361" y="11002"/>
                    <a:pt x="10525" y="11133"/>
                    <a:pt x="10641" y="10908"/>
                  </a:cubicBezTo>
                  <a:cubicBezTo>
                    <a:pt x="10512" y="10735"/>
                    <a:pt x="10328" y="10845"/>
                    <a:pt x="10299" y="10706"/>
                  </a:cubicBezTo>
                  <a:cubicBezTo>
                    <a:pt x="10360" y="10520"/>
                    <a:pt x="10342" y="10345"/>
                    <a:pt x="10564" y="10136"/>
                  </a:cubicBezTo>
                  <a:cubicBezTo>
                    <a:pt x="10893" y="10381"/>
                    <a:pt x="11336" y="10324"/>
                    <a:pt x="11492" y="10068"/>
                  </a:cubicBezTo>
                  <a:cubicBezTo>
                    <a:pt x="11211" y="9846"/>
                    <a:pt x="10760" y="9628"/>
                    <a:pt x="10750" y="9233"/>
                  </a:cubicBezTo>
                  <a:cubicBezTo>
                    <a:pt x="11023" y="8966"/>
                    <a:pt x="10944" y="8748"/>
                    <a:pt x="11084" y="8498"/>
                  </a:cubicBezTo>
                  <a:cubicBezTo>
                    <a:pt x="12146" y="8108"/>
                    <a:pt x="13553" y="7362"/>
                    <a:pt x="13998" y="5866"/>
                  </a:cubicBezTo>
                  <a:cubicBezTo>
                    <a:pt x="14023" y="5839"/>
                    <a:pt x="14047" y="5814"/>
                    <a:pt x="14071" y="5790"/>
                  </a:cubicBezTo>
                  <a:lnTo>
                    <a:pt x="14071" y="5321"/>
                  </a:lnTo>
                  <a:cubicBezTo>
                    <a:pt x="13848" y="5421"/>
                    <a:pt x="13633" y="5584"/>
                    <a:pt x="13387" y="5516"/>
                  </a:cubicBezTo>
                  <a:cubicBezTo>
                    <a:pt x="13839" y="4829"/>
                    <a:pt x="13702" y="4224"/>
                    <a:pt x="14071" y="3548"/>
                  </a:cubicBezTo>
                  <a:lnTo>
                    <a:pt x="14071" y="2782"/>
                  </a:lnTo>
                  <a:cubicBezTo>
                    <a:pt x="13922" y="2776"/>
                    <a:pt x="13775" y="2785"/>
                    <a:pt x="13620" y="2729"/>
                  </a:cubicBezTo>
                  <a:cubicBezTo>
                    <a:pt x="13731" y="2517"/>
                    <a:pt x="13914" y="2337"/>
                    <a:pt x="14071" y="2164"/>
                  </a:cubicBezTo>
                  <a:lnTo>
                    <a:pt x="14071" y="1648"/>
                  </a:lnTo>
                  <a:cubicBezTo>
                    <a:pt x="13412" y="1729"/>
                    <a:pt x="12714" y="1533"/>
                    <a:pt x="12020" y="1359"/>
                  </a:cubicBezTo>
                  <a:cubicBezTo>
                    <a:pt x="11851" y="644"/>
                    <a:pt x="10795" y="0"/>
                    <a:pt x="10198" y="426"/>
                  </a:cubicBezTo>
                  <a:cubicBezTo>
                    <a:pt x="9708" y="56"/>
                    <a:pt x="9036" y="314"/>
                    <a:pt x="8473" y="168"/>
                  </a:cubicBezTo>
                  <a:cubicBezTo>
                    <a:pt x="8267" y="339"/>
                    <a:pt x="8063" y="522"/>
                    <a:pt x="7875" y="816"/>
                  </a:cubicBezTo>
                  <a:cubicBezTo>
                    <a:pt x="7337" y="623"/>
                    <a:pt x="6927" y="1370"/>
                    <a:pt x="7015" y="1812"/>
                  </a:cubicBezTo>
                  <a:cubicBezTo>
                    <a:pt x="6694" y="1760"/>
                    <a:pt x="6409" y="1954"/>
                    <a:pt x="6077" y="1820"/>
                  </a:cubicBezTo>
                  <a:cubicBezTo>
                    <a:pt x="5027" y="2409"/>
                    <a:pt x="5674" y="3666"/>
                    <a:pt x="5886" y="4475"/>
                  </a:cubicBezTo>
                  <a:cubicBezTo>
                    <a:pt x="5534" y="4411"/>
                    <a:pt x="5197" y="4468"/>
                    <a:pt x="4888" y="4709"/>
                  </a:cubicBezTo>
                  <a:cubicBezTo>
                    <a:pt x="4870" y="5889"/>
                    <a:pt x="6045" y="7377"/>
                    <a:pt x="7553" y="7870"/>
                  </a:cubicBezTo>
                  <a:cubicBezTo>
                    <a:pt x="8053" y="8253"/>
                    <a:pt x="8400" y="8597"/>
                    <a:pt x="8892" y="8714"/>
                  </a:cubicBezTo>
                  <a:cubicBezTo>
                    <a:pt x="9015" y="8936"/>
                    <a:pt x="9049" y="9172"/>
                    <a:pt x="9390" y="9363"/>
                  </a:cubicBezTo>
                  <a:cubicBezTo>
                    <a:pt x="9282" y="9649"/>
                    <a:pt x="9109" y="9945"/>
                    <a:pt x="9135" y="10212"/>
                  </a:cubicBezTo>
                  <a:cubicBezTo>
                    <a:pt x="9373" y="10348"/>
                    <a:pt x="9544" y="10008"/>
                    <a:pt x="9757" y="9969"/>
                  </a:cubicBezTo>
                  <a:cubicBezTo>
                    <a:pt x="10099" y="10400"/>
                    <a:pt x="9735" y="10931"/>
                    <a:pt x="9711" y="11415"/>
                  </a:cubicBezTo>
                  <a:cubicBezTo>
                    <a:pt x="9551" y="11387"/>
                    <a:pt x="9402" y="11451"/>
                    <a:pt x="9272" y="11633"/>
                  </a:cubicBezTo>
                  <a:cubicBezTo>
                    <a:pt x="9260" y="11798"/>
                    <a:pt x="9551" y="11739"/>
                    <a:pt x="9526" y="11878"/>
                  </a:cubicBezTo>
                  <a:cubicBezTo>
                    <a:pt x="9365" y="12224"/>
                    <a:pt x="9119" y="12582"/>
                    <a:pt x="8953" y="12929"/>
                  </a:cubicBezTo>
                  <a:cubicBezTo>
                    <a:pt x="8782" y="12900"/>
                    <a:pt x="8616" y="12896"/>
                    <a:pt x="8463" y="12997"/>
                  </a:cubicBezTo>
                  <a:cubicBezTo>
                    <a:pt x="8427" y="13118"/>
                    <a:pt x="8656" y="13200"/>
                    <a:pt x="8664" y="13314"/>
                  </a:cubicBezTo>
                  <a:cubicBezTo>
                    <a:pt x="8222" y="13881"/>
                    <a:pt x="7753" y="14253"/>
                    <a:pt x="7301" y="14757"/>
                  </a:cubicBezTo>
                  <a:cubicBezTo>
                    <a:pt x="7208" y="14675"/>
                    <a:pt x="7114" y="14608"/>
                    <a:pt x="7048" y="14730"/>
                  </a:cubicBezTo>
                  <a:cubicBezTo>
                    <a:pt x="6898" y="14743"/>
                    <a:pt x="7095" y="14971"/>
                    <a:pt x="6943" y="15089"/>
                  </a:cubicBezTo>
                  <a:cubicBezTo>
                    <a:pt x="6590" y="15252"/>
                    <a:pt x="6312" y="15941"/>
                    <a:pt x="5907" y="15735"/>
                  </a:cubicBezTo>
                  <a:cubicBezTo>
                    <a:pt x="5736" y="16341"/>
                    <a:pt x="4810" y="16643"/>
                    <a:pt x="4292" y="16932"/>
                  </a:cubicBezTo>
                  <a:cubicBezTo>
                    <a:pt x="4434" y="16390"/>
                    <a:pt x="4682" y="15836"/>
                    <a:pt x="4935" y="15277"/>
                  </a:cubicBezTo>
                  <a:cubicBezTo>
                    <a:pt x="7310" y="12853"/>
                    <a:pt x="7178" y="10009"/>
                    <a:pt x="5425" y="7856"/>
                  </a:cubicBezTo>
                  <a:cubicBezTo>
                    <a:pt x="5164" y="7645"/>
                    <a:pt x="4909" y="7456"/>
                    <a:pt x="4681" y="7460"/>
                  </a:cubicBezTo>
                  <a:cubicBezTo>
                    <a:pt x="3497" y="9535"/>
                    <a:pt x="1899" y="11828"/>
                    <a:pt x="3081" y="13661"/>
                  </a:cubicBezTo>
                  <a:cubicBezTo>
                    <a:pt x="3347" y="13989"/>
                    <a:pt x="3723" y="14300"/>
                    <a:pt x="4060" y="14618"/>
                  </a:cubicBezTo>
                  <a:cubicBezTo>
                    <a:pt x="4161" y="14738"/>
                    <a:pt x="4235" y="14668"/>
                    <a:pt x="4331" y="14768"/>
                  </a:cubicBezTo>
                  <a:cubicBezTo>
                    <a:pt x="4343" y="14902"/>
                    <a:pt x="4506" y="15015"/>
                    <a:pt x="4479" y="15154"/>
                  </a:cubicBezTo>
                  <a:cubicBezTo>
                    <a:pt x="4218" y="15838"/>
                    <a:pt x="3954" y="16522"/>
                    <a:pt x="3888" y="17178"/>
                  </a:cubicBezTo>
                  <a:cubicBezTo>
                    <a:pt x="3710" y="17171"/>
                    <a:pt x="3559" y="17359"/>
                    <a:pt x="3380" y="17342"/>
                  </a:cubicBezTo>
                  <a:cubicBezTo>
                    <a:pt x="3350" y="17210"/>
                    <a:pt x="3212" y="17057"/>
                    <a:pt x="3065" y="17105"/>
                  </a:cubicBezTo>
                  <a:cubicBezTo>
                    <a:pt x="2857" y="17281"/>
                    <a:pt x="3112" y="17391"/>
                    <a:pt x="2942" y="17560"/>
                  </a:cubicBezTo>
                  <a:cubicBezTo>
                    <a:pt x="1979" y="17919"/>
                    <a:pt x="996" y="18122"/>
                    <a:pt x="39" y="18501"/>
                  </a:cubicBezTo>
                  <a:cubicBezTo>
                    <a:pt x="139" y="18727"/>
                    <a:pt x="1" y="18986"/>
                    <a:pt x="352" y="19176"/>
                  </a:cubicBezTo>
                  <a:cubicBezTo>
                    <a:pt x="2121" y="18625"/>
                    <a:pt x="3835" y="17685"/>
                    <a:pt x="5528" y="16602"/>
                  </a:cubicBezTo>
                  <a:cubicBezTo>
                    <a:pt x="5611" y="16672"/>
                    <a:pt x="5692" y="16735"/>
                    <a:pt x="5764" y="16724"/>
                  </a:cubicBezTo>
                  <a:cubicBezTo>
                    <a:pt x="5923" y="16588"/>
                    <a:pt x="5712" y="16503"/>
                    <a:pt x="5871" y="16365"/>
                  </a:cubicBezTo>
                  <a:cubicBezTo>
                    <a:pt x="6252" y="16240"/>
                    <a:pt x="6457" y="15831"/>
                    <a:pt x="6862" y="15632"/>
                  </a:cubicBezTo>
                  <a:cubicBezTo>
                    <a:pt x="6896" y="15752"/>
                    <a:pt x="6994" y="15864"/>
                    <a:pt x="7160" y="15965"/>
                  </a:cubicBezTo>
                  <a:cubicBezTo>
                    <a:pt x="7299" y="15737"/>
                    <a:pt x="7185" y="15545"/>
                    <a:pt x="7135" y="15343"/>
                  </a:cubicBezTo>
                  <a:cubicBezTo>
                    <a:pt x="7432" y="15154"/>
                    <a:pt x="7712" y="14844"/>
                    <a:pt x="8004" y="14626"/>
                  </a:cubicBezTo>
                  <a:cubicBezTo>
                    <a:pt x="8130" y="14704"/>
                    <a:pt x="8271" y="14902"/>
                    <a:pt x="8363" y="14733"/>
                  </a:cubicBezTo>
                  <a:cubicBezTo>
                    <a:pt x="8450" y="14606"/>
                    <a:pt x="8181" y="14529"/>
                    <a:pt x="8285" y="14399"/>
                  </a:cubicBezTo>
                  <a:cubicBezTo>
                    <a:pt x="8663" y="14050"/>
                    <a:pt x="9049" y="13753"/>
                    <a:pt x="9452" y="13577"/>
                  </a:cubicBezTo>
                  <a:cubicBezTo>
                    <a:pt x="9607" y="13641"/>
                    <a:pt x="9741" y="13556"/>
                    <a:pt x="9890" y="13578"/>
                  </a:cubicBezTo>
                  <a:cubicBezTo>
                    <a:pt x="11205" y="13731"/>
                    <a:pt x="12635" y="14702"/>
                    <a:pt x="13884" y="14393"/>
                  </a:cubicBezTo>
                  <a:cubicBezTo>
                    <a:pt x="13946" y="14377"/>
                    <a:pt x="14009" y="14357"/>
                    <a:pt x="14071" y="14336"/>
                  </a:cubicBezTo>
                  <a:lnTo>
                    <a:pt x="14071" y="10193"/>
                  </a:lnTo>
                  <a:cubicBezTo>
                    <a:pt x="14021" y="10195"/>
                    <a:pt x="13970" y="10192"/>
                    <a:pt x="13919" y="10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4" name="Google Shape;944;p51"/>
            <p:cNvSpPr/>
            <p:nvPr/>
          </p:nvSpPr>
          <p:spPr>
            <a:xfrm rot="-663173">
              <a:off x="2242710" y="1909606"/>
              <a:ext cx="227734" cy="91944"/>
            </a:xfrm>
            <a:custGeom>
              <a:avLst/>
              <a:gdLst/>
              <a:ahLst/>
              <a:cxnLst/>
              <a:rect l="l" t="t" r="r" b="b"/>
              <a:pathLst>
                <a:path w="4176" h="1686" extrusionOk="0">
                  <a:moveTo>
                    <a:pt x="790" y="775"/>
                  </a:moveTo>
                  <a:cubicBezTo>
                    <a:pt x="637" y="1069"/>
                    <a:pt x="1" y="1397"/>
                    <a:pt x="323" y="1685"/>
                  </a:cubicBezTo>
                  <a:cubicBezTo>
                    <a:pt x="510" y="1607"/>
                    <a:pt x="686" y="1447"/>
                    <a:pt x="858" y="1266"/>
                  </a:cubicBezTo>
                  <a:cubicBezTo>
                    <a:pt x="1882" y="759"/>
                    <a:pt x="2990" y="854"/>
                    <a:pt x="4067" y="721"/>
                  </a:cubicBezTo>
                  <a:cubicBezTo>
                    <a:pt x="4107" y="683"/>
                    <a:pt x="4175" y="690"/>
                    <a:pt x="4085" y="624"/>
                  </a:cubicBezTo>
                  <a:cubicBezTo>
                    <a:pt x="2949" y="419"/>
                    <a:pt x="1786" y="1"/>
                    <a:pt x="790" y="7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5" name="Google Shape;945;p51"/>
            <p:cNvSpPr/>
            <p:nvPr/>
          </p:nvSpPr>
          <p:spPr>
            <a:xfrm rot="-663173">
              <a:off x="2272602" y="1884253"/>
              <a:ext cx="103342" cy="51698"/>
            </a:xfrm>
            <a:custGeom>
              <a:avLst/>
              <a:gdLst/>
              <a:ahLst/>
              <a:cxnLst/>
              <a:rect l="l" t="t" r="r" b="b"/>
              <a:pathLst>
                <a:path w="1895" h="948" extrusionOk="0">
                  <a:moveTo>
                    <a:pt x="1353" y="0"/>
                  </a:moveTo>
                  <a:cubicBezTo>
                    <a:pt x="922" y="426"/>
                    <a:pt x="451" y="560"/>
                    <a:pt x="1" y="847"/>
                  </a:cubicBezTo>
                  <a:cubicBezTo>
                    <a:pt x="392" y="947"/>
                    <a:pt x="719" y="610"/>
                    <a:pt x="1088" y="569"/>
                  </a:cubicBezTo>
                  <a:cubicBezTo>
                    <a:pt x="1357" y="555"/>
                    <a:pt x="1640" y="630"/>
                    <a:pt x="1894" y="519"/>
                  </a:cubicBezTo>
                  <a:cubicBezTo>
                    <a:pt x="1723" y="330"/>
                    <a:pt x="1611" y="87"/>
                    <a:pt x="13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6" name="Google Shape;946;p51"/>
            <p:cNvSpPr/>
            <p:nvPr/>
          </p:nvSpPr>
          <p:spPr>
            <a:xfrm rot="-663173">
              <a:off x="2247864" y="1884438"/>
              <a:ext cx="84746" cy="43900"/>
            </a:xfrm>
            <a:custGeom>
              <a:avLst/>
              <a:gdLst/>
              <a:ahLst/>
              <a:cxnLst/>
              <a:rect l="l" t="t" r="r" b="b"/>
              <a:pathLst>
                <a:path w="1554" h="805" extrusionOk="0">
                  <a:moveTo>
                    <a:pt x="1483" y="0"/>
                  </a:moveTo>
                  <a:cubicBezTo>
                    <a:pt x="983" y="70"/>
                    <a:pt x="369" y="526"/>
                    <a:pt x="1" y="804"/>
                  </a:cubicBezTo>
                  <a:cubicBezTo>
                    <a:pt x="513" y="663"/>
                    <a:pt x="1010" y="421"/>
                    <a:pt x="1492" y="62"/>
                  </a:cubicBezTo>
                  <a:cubicBezTo>
                    <a:pt x="1530" y="87"/>
                    <a:pt x="1554" y="38"/>
                    <a:pt x="148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7" name="Google Shape;947;p51"/>
            <p:cNvSpPr/>
            <p:nvPr/>
          </p:nvSpPr>
          <p:spPr>
            <a:xfrm rot="-663173">
              <a:off x="2287093" y="1963555"/>
              <a:ext cx="194905" cy="128755"/>
            </a:xfrm>
            <a:custGeom>
              <a:avLst/>
              <a:gdLst/>
              <a:ahLst/>
              <a:cxnLst/>
              <a:rect l="l" t="t" r="r" b="b"/>
              <a:pathLst>
                <a:path w="3574" h="2361" extrusionOk="0">
                  <a:moveTo>
                    <a:pt x="3543" y="61"/>
                  </a:moveTo>
                  <a:cubicBezTo>
                    <a:pt x="2336" y="155"/>
                    <a:pt x="1093" y="0"/>
                    <a:pt x="0" y="904"/>
                  </a:cubicBezTo>
                  <a:cubicBezTo>
                    <a:pt x="255" y="1390"/>
                    <a:pt x="280" y="1908"/>
                    <a:pt x="768" y="2360"/>
                  </a:cubicBezTo>
                  <a:cubicBezTo>
                    <a:pt x="1326" y="1580"/>
                    <a:pt x="1923" y="1079"/>
                    <a:pt x="2533" y="672"/>
                  </a:cubicBezTo>
                  <a:cubicBezTo>
                    <a:pt x="2851" y="437"/>
                    <a:pt x="3342" y="414"/>
                    <a:pt x="3559" y="183"/>
                  </a:cubicBezTo>
                  <a:cubicBezTo>
                    <a:pt x="3514" y="148"/>
                    <a:pt x="3574" y="99"/>
                    <a:pt x="3543" y="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8" name="Google Shape;948;p51"/>
            <p:cNvSpPr/>
            <p:nvPr/>
          </p:nvSpPr>
          <p:spPr>
            <a:xfrm rot="-663173">
              <a:off x="2366794" y="1977862"/>
              <a:ext cx="147569" cy="84473"/>
            </a:xfrm>
            <a:custGeom>
              <a:avLst/>
              <a:gdLst/>
              <a:ahLst/>
              <a:cxnLst/>
              <a:rect l="l" t="t" r="r" b="b"/>
              <a:pathLst>
                <a:path w="2706" h="1549" extrusionOk="0">
                  <a:moveTo>
                    <a:pt x="1" y="1549"/>
                  </a:moveTo>
                  <a:cubicBezTo>
                    <a:pt x="448" y="1244"/>
                    <a:pt x="901" y="983"/>
                    <a:pt x="1351" y="701"/>
                  </a:cubicBezTo>
                  <a:cubicBezTo>
                    <a:pt x="1574" y="513"/>
                    <a:pt x="1823" y="497"/>
                    <a:pt x="2053" y="353"/>
                  </a:cubicBezTo>
                  <a:cubicBezTo>
                    <a:pt x="2226" y="344"/>
                    <a:pt x="2705" y="315"/>
                    <a:pt x="2649" y="143"/>
                  </a:cubicBezTo>
                  <a:cubicBezTo>
                    <a:pt x="1718" y="1"/>
                    <a:pt x="579" y="657"/>
                    <a:pt x="1" y="154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9" name="Google Shape;949;p51"/>
            <p:cNvSpPr/>
            <p:nvPr/>
          </p:nvSpPr>
          <p:spPr>
            <a:xfrm rot="-663173">
              <a:off x="2337910" y="2015920"/>
              <a:ext cx="184325" cy="119811"/>
            </a:xfrm>
            <a:custGeom>
              <a:avLst/>
              <a:gdLst/>
              <a:ahLst/>
              <a:cxnLst/>
              <a:rect l="l" t="t" r="r" b="b"/>
              <a:pathLst>
                <a:path w="3380" h="2197" extrusionOk="0">
                  <a:moveTo>
                    <a:pt x="2664" y="2041"/>
                  </a:moveTo>
                  <a:cubicBezTo>
                    <a:pt x="3150" y="1327"/>
                    <a:pt x="3127" y="684"/>
                    <a:pt x="3379" y="1"/>
                  </a:cubicBezTo>
                  <a:cubicBezTo>
                    <a:pt x="2210" y="209"/>
                    <a:pt x="965" y="1076"/>
                    <a:pt x="1" y="2009"/>
                  </a:cubicBezTo>
                  <a:cubicBezTo>
                    <a:pt x="875" y="1921"/>
                    <a:pt x="1800" y="2196"/>
                    <a:pt x="2664" y="204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0" name="Google Shape;950;p51"/>
            <p:cNvSpPr/>
            <p:nvPr/>
          </p:nvSpPr>
          <p:spPr>
            <a:xfrm rot="-663173">
              <a:off x="2192031" y="1891672"/>
              <a:ext cx="78965" cy="30648"/>
            </a:xfrm>
            <a:custGeom>
              <a:avLst/>
              <a:gdLst/>
              <a:ahLst/>
              <a:cxnLst/>
              <a:rect l="l" t="t" r="r" b="b"/>
              <a:pathLst>
                <a:path w="1448" h="562" extrusionOk="0">
                  <a:moveTo>
                    <a:pt x="368" y="562"/>
                  </a:moveTo>
                  <a:cubicBezTo>
                    <a:pt x="684" y="345"/>
                    <a:pt x="1361" y="377"/>
                    <a:pt x="1447" y="2"/>
                  </a:cubicBezTo>
                  <a:cubicBezTo>
                    <a:pt x="946" y="0"/>
                    <a:pt x="448" y="22"/>
                    <a:pt x="0" y="394"/>
                  </a:cubicBezTo>
                  <a:cubicBezTo>
                    <a:pt x="121" y="439"/>
                    <a:pt x="247" y="516"/>
                    <a:pt x="368" y="5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1" name="Google Shape;951;p51"/>
            <p:cNvSpPr/>
            <p:nvPr/>
          </p:nvSpPr>
          <p:spPr>
            <a:xfrm rot="-663173">
              <a:off x="2152046" y="1930391"/>
              <a:ext cx="119811" cy="78038"/>
            </a:xfrm>
            <a:custGeom>
              <a:avLst/>
              <a:gdLst/>
              <a:ahLst/>
              <a:cxnLst/>
              <a:rect l="l" t="t" r="r" b="b"/>
              <a:pathLst>
                <a:path w="2197" h="1431" extrusionOk="0">
                  <a:moveTo>
                    <a:pt x="140" y="44"/>
                  </a:moveTo>
                  <a:cubicBezTo>
                    <a:pt x="37" y="246"/>
                    <a:pt x="1" y="438"/>
                    <a:pt x="34" y="622"/>
                  </a:cubicBezTo>
                  <a:cubicBezTo>
                    <a:pt x="500" y="595"/>
                    <a:pt x="1181" y="933"/>
                    <a:pt x="1618" y="1431"/>
                  </a:cubicBezTo>
                  <a:cubicBezTo>
                    <a:pt x="1750" y="1138"/>
                    <a:pt x="2197" y="870"/>
                    <a:pt x="2136" y="670"/>
                  </a:cubicBezTo>
                  <a:cubicBezTo>
                    <a:pt x="1471" y="458"/>
                    <a:pt x="769" y="0"/>
                    <a:pt x="140" y="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2" name="Google Shape;952;p51"/>
            <p:cNvSpPr/>
            <p:nvPr/>
          </p:nvSpPr>
          <p:spPr>
            <a:xfrm rot="-663173">
              <a:off x="2282126" y="2168851"/>
              <a:ext cx="249384" cy="123411"/>
            </a:xfrm>
            <a:custGeom>
              <a:avLst/>
              <a:gdLst/>
              <a:ahLst/>
              <a:cxnLst/>
              <a:rect l="l" t="t" r="r" b="b"/>
              <a:pathLst>
                <a:path w="4573" h="2263" extrusionOk="0">
                  <a:moveTo>
                    <a:pt x="4538" y="47"/>
                  </a:moveTo>
                  <a:cubicBezTo>
                    <a:pt x="3171" y="707"/>
                    <a:pt x="1611" y="0"/>
                    <a:pt x="295" y="1019"/>
                  </a:cubicBezTo>
                  <a:cubicBezTo>
                    <a:pt x="71" y="1364"/>
                    <a:pt x="1" y="1686"/>
                    <a:pt x="55" y="1991"/>
                  </a:cubicBezTo>
                  <a:cubicBezTo>
                    <a:pt x="1398" y="2263"/>
                    <a:pt x="2631" y="1760"/>
                    <a:pt x="3835" y="1054"/>
                  </a:cubicBezTo>
                  <a:cubicBezTo>
                    <a:pt x="4076" y="765"/>
                    <a:pt x="4409" y="452"/>
                    <a:pt x="4547" y="107"/>
                  </a:cubicBezTo>
                  <a:cubicBezTo>
                    <a:pt x="4561" y="85"/>
                    <a:pt x="4573" y="63"/>
                    <a:pt x="4538" y="4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3" name="Google Shape;953;p51"/>
            <p:cNvSpPr/>
            <p:nvPr/>
          </p:nvSpPr>
          <p:spPr>
            <a:xfrm rot="-663173">
              <a:off x="2090857" y="2003999"/>
              <a:ext cx="227298" cy="199049"/>
            </a:xfrm>
            <a:custGeom>
              <a:avLst/>
              <a:gdLst/>
              <a:ahLst/>
              <a:cxnLst/>
              <a:rect l="l" t="t" r="r" b="b"/>
              <a:pathLst>
                <a:path w="4168" h="3650" extrusionOk="0">
                  <a:moveTo>
                    <a:pt x="0" y="261"/>
                  </a:moveTo>
                  <a:cubicBezTo>
                    <a:pt x="136" y="857"/>
                    <a:pt x="69" y="1481"/>
                    <a:pt x="592" y="2023"/>
                  </a:cubicBezTo>
                  <a:cubicBezTo>
                    <a:pt x="1419" y="2089"/>
                    <a:pt x="2345" y="2962"/>
                    <a:pt x="2825" y="3649"/>
                  </a:cubicBezTo>
                  <a:cubicBezTo>
                    <a:pt x="3269" y="3327"/>
                    <a:pt x="3743" y="3208"/>
                    <a:pt x="4167" y="2740"/>
                  </a:cubicBezTo>
                  <a:cubicBezTo>
                    <a:pt x="2966" y="1700"/>
                    <a:pt x="1443" y="0"/>
                    <a:pt x="0" y="2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4" name="Google Shape;954;p51"/>
            <p:cNvSpPr/>
            <p:nvPr/>
          </p:nvSpPr>
          <p:spPr>
            <a:xfrm rot="-663173">
              <a:off x="2454791" y="2385645"/>
              <a:ext cx="156240" cy="93962"/>
            </a:xfrm>
            <a:custGeom>
              <a:avLst/>
              <a:gdLst/>
              <a:ahLst/>
              <a:cxnLst/>
              <a:rect l="l" t="t" r="r" b="b"/>
              <a:pathLst>
                <a:path w="2865" h="1723" extrusionOk="0">
                  <a:moveTo>
                    <a:pt x="0" y="1722"/>
                  </a:moveTo>
                  <a:cubicBezTo>
                    <a:pt x="741" y="1346"/>
                    <a:pt x="1546" y="1443"/>
                    <a:pt x="2315" y="1271"/>
                  </a:cubicBezTo>
                  <a:cubicBezTo>
                    <a:pt x="2550" y="947"/>
                    <a:pt x="2752" y="627"/>
                    <a:pt x="2864" y="318"/>
                  </a:cubicBezTo>
                  <a:lnTo>
                    <a:pt x="2864" y="1"/>
                  </a:lnTo>
                  <a:cubicBezTo>
                    <a:pt x="1854" y="89"/>
                    <a:pt x="795" y="879"/>
                    <a:pt x="0" y="17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5" name="Google Shape;955;p51"/>
            <p:cNvSpPr/>
            <p:nvPr/>
          </p:nvSpPr>
          <p:spPr>
            <a:xfrm rot="-663173">
              <a:off x="2084792" y="2148189"/>
              <a:ext cx="147569" cy="143588"/>
            </a:xfrm>
            <a:custGeom>
              <a:avLst/>
              <a:gdLst/>
              <a:ahLst/>
              <a:cxnLst/>
              <a:rect l="l" t="t" r="r" b="b"/>
              <a:pathLst>
                <a:path w="2706" h="2633" extrusionOk="0">
                  <a:moveTo>
                    <a:pt x="98" y="253"/>
                  </a:moveTo>
                  <a:cubicBezTo>
                    <a:pt x="0" y="1111"/>
                    <a:pt x="1435" y="2364"/>
                    <a:pt x="2529" y="2633"/>
                  </a:cubicBezTo>
                  <a:cubicBezTo>
                    <a:pt x="2546" y="2390"/>
                    <a:pt x="2562" y="2148"/>
                    <a:pt x="2706" y="1888"/>
                  </a:cubicBezTo>
                  <a:cubicBezTo>
                    <a:pt x="2146" y="1049"/>
                    <a:pt x="1024" y="1"/>
                    <a:pt x="98" y="25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6" name="Google Shape;956;p51"/>
            <p:cNvSpPr/>
            <p:nvPr/>
          </p:nvSpPr>
          <p:spPr>
            <a:xfrm rot="-663173">
              <a:off x="2322031" y="2309780"/>
              <a:ext cx="65714" cy="22141"/>
            </a:xfrm>
            <a:custGeom>
              <a:avLst/>
              <a:gdLst/>
              <a:ahLst/>
              <a:cxnLst/>
              <a:rect l="l" t="t" r="r" b="b"/>
              <a:pathLst>
                <a:path w="1205" h="406" extrusionOk="0">
                  <a:moveTo>
                    <a:pt x="1" y="68"/>
                  </a:moveTo>
                  <a:cubicBezTo>
                    <a:pt x="135" y="153"/>
                    <a:pt x="224" y="246"/>
                    <a:pt x="289" y="340"/>
                  </a:cubicBezTo>
                  <a:cubicBezTo>
                    <a:pt x="586" y="232"/>
                    <a:pt x="923" y="405"/>
                    <a:pt x="1192" y="88"/>
                  </a:cubicBezTo>
                  <a:cubicBezTo>
                    <a:pt x="1205" y="55"/>
                    <a:pt x="1194" y="26"/>
                    <a:pt x="1148" y="1"/>
                  </a:cubicBezTo>
                  <a:cubicBezTo>
                    <a:pt x="780" y="123"/>
                    <a:pt x="380" y="30"/>
                    <a:pt x="1" y="6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7" name="Google Shape;957;p51"/>
            <p:cNvSpPr/>
            <p:nvPr/>
          </p:nvSpPr>
          <p:spPr>
            <a:xfrm rot="-663173">
              <a:off x="2355462" y="2349800"/>
              <a:ext cx="50226" cy="42973"/>
            </a:xfrm>
            <a:custGeom>
              <a:avLst/>
              <a:gdLst/>
              <a:ahLst/>
              <a:cxnLst/>
              <a:rect l="l" t="t" r="r" b="b"/>
              <a:pathLst>
                <a:path w="921" h="788" extrusionOk="0">
                  <a:moveTo>
                    <a:pt x="27" y="42"/>
                  </a:moveTo>
                  <a:cubicBezTo>
                    <a:pt x="28" y="126"/>
                    <a:pt x="64" y="204"/>
                    <a:pt x="0" y="296"/>
                  </a:cubicBezTo>
                  <a:cubicBezTo>
                    <a:pt x="119" y="401"/>
                    <a:pt x="199" y="230"/>
                    <a:pt x="316" y="315"/>
                  </a:cubicBezTo>
                  <a:cubicBezTo>
                    <a:pt x="363" y="474"/>
                    <a:pt x="379" y="639"/>
                    <a:pt x="507" y="788"/>
                  </a:cubicBezTo>
                  <a:cubicBezTo>
                    <a:pt x="636" y="592"/>
                    <a:pt x="775" y="465"/>
                    <a:pt x="921" y="386"/>
                  </a:cubicBezTo>
                  <a:cubicBezTo>
                    <a:pt x="847" y="260"/>
                    <a:pt x="826" y="128"/>
                    <a:pt x="772" y="0"/>
                  </a:cubicBezTo>
                  <a:cubicBezTo>
                    <a:pt x="542" y="145"/>
                    <a:pt x="272" y="11"/>
                    <a:pt x="27" y="4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8" name="Google Shape;958;p51"/>
            <p:cNvSpPr/>
            <p:nvPr/>
          </p:nvSpPr>
          <p:spPr>
            <a:xfrm rot="-663173">
              <a:off x="2593642" y="2467045"/>
              <a:ext cx="27267" cy="19850"/>
            </a:xfrm>
            <a:custGeom>
              <a:avLst/>
              <a:gdLst/>
              <a:ahLst/>
              <a:cxnLst/>
              <a:rect l="l" t="t" r="r" b="b"/>
              <a:pathLst>
                <a:path w="500" h="364" extrusionOk="0">
                  <a:moveTo>
                    <a:pt x="1" y="119"/>
                  </a:moveTo>
                  <a:cubicBezTo>
                    <a:pt x="166" y="171"/>
                    <a:pt x="336" y="258"/>
                    <a:pt x="499" y="364"/>
                  </a:cubicBezTo>
                  <a:lnTo>
                    <a:pt x="499" y="33"/>
                  </a:lnTo>
                  <a:cubicBezTo>
                    <a:pt x="323" y="1"/>
                    <a:pt x="153" y="21"/>
                    <a:pt x="1" y="1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9" name="Google Shape;959;p51"/>
            <p:cNvSpPr/>
            <p:nvPr/>
          </p:nvSpPr>
          <p:spPr>
            <a:xfrm rot="-663173">
              <a:off x="2558807" y="2478159"/>
              <a:ext cx="66913" cy="50717"/>
            </a:xfrm>
            <a:custGeom>
              <a:avLst/>
              <a:gdLst/>
              <a:ahLst/>
              <a:cxnLst/>
              <a:rect l="l" t="t" r="r" b="b"/>
              <a:pathLst>
                <a:path w="1227" h="930" extrusionOk="0">
                  <a:moveTo>
                    <a:pt x="1" y="141"/>
                  </a:moveTo>
                  <a:cubicBezTo>
                    <a:pt x="311" y="273"/>
                    <a:pt x="720" y="506"/>
                    <a:pt x="1060" y="775"/>
                  </a:cubicBezTo>
                  <a:cubicBezTo>
                    <a:pt x="1117" y="821"/>
                    <a:pt x="1173" y="875"/>
                    <a:pt x="1226" y="929"/>
                  </a:cubicBezTo>
                  <a:lnTo>
                    <a:pt x="1226" y="486"/>
                  </a:lnTo>
                  <a:cubicBezTo>
                    <a:pt x="837" y="183"/>
                    <a:pt x="332" y="1"/>
                    <a:pt x="1" y="14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0" name="Google Shape;960;p51"/>
            <p:cNvSpPr/>
            <p:nvPr/>
          </p:nvSpPr>
          <p:spPr>
            <a:xfrm rot="-663173">
              <a:off x="2504424" y="2480039"/>
              <a:ext cx="125210" cy="92653"/>
            </a:xfrm>
            <a:custGeom>
              <a:avLst/>
              <a:gdLst/>
              <a:ahLst/>
              <a:cxnLst/>
              <a:rect l="l" t="t" r="r" b="b"/>
              <a:pathLst>
                <a:path w="2296" h="1699" extrusionOk="0">
                  <a:moveTo>
                    <a:pt x="0" y="386"/>
                  </a:moveTo>
                  <a:cubicBezTo>
                    <a:pt x="630" y="658"/>
                    <a:pt x="1002" y="1221"/>
                    <a:pt x="1241" y="1650"/>
                  </a:cubicBezTo>
                  <a:cubicBezTo>
                    <a:pt x="1604" y="1699"/>
                    <a:pt x="1959" y="1692"/>
                    <a:pt x="2295" y="1558"/>
                  </a:cubicBezTo>
                  <a:lnTo>
                    <a:pt x="2295" y="1317"/>
                  </a:lnTo>
                  <a:cubicBezTo>
                    <a:pt x="1557" y="642"/>
                    <a:pt x="715" y="1"/>
                    <a:pt x="0" y="38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1" name="Google Shape;961;p51"/>
            <p:cNvSpPr/>
            <p:nvPr/>
          </p:nvSpPr>
          <p:spPr>
            <a:xfrm rot="-663173">
              <a:off x="2433399" y="2516741"/>
              <a:ext cx="116594" cy="61460"/>
            </a:xfrm>
            <a:custGeom>
              <a:avLst/>
              <a:gdLst/>
              <a:ahLst/>
              <a:cxnLst/>
              <a:rect l="l" t="t" r="r" b="b"/>
              <a:pathLst>
                <a:path w="2138" h="1127" extrusionOk="0">
                  <a:moveTo>
                    <a:pt x="1010" y="1"/>
                  </a:moveTo>
                  <a:cubicBezTo>
                    <a:pt x="666" y="82"/>
                    <a:pt x="317" y="124"/>
                    <a:pt x="1" y="394"/>
                  </a:cubicBezTo>
                  <a:cubicBezTo>
                    <a:pt x="685" y="624"/>
                    <a:pt x="1408" y="1067"/>
                    <a:pt x="2138" y="1126"/>
                  </a:cubicBezTo>
                  <a:cubicBezTo>
                    <a:pt x="1985" y="720"/>
                    <a:pt x="1510" y="359"/>
                    <a:pt x="1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2" name="Google Shape;962;p51"/>
            <p:cNvSpPr/>
            <p:nvPr/>
          </p:nvSpPr>
          <p:spPr>
            <a:xfrm rot="-663173">
              <a:off x="2101444" y="2319847"/>
              <a:ext cx="82619" cy="171619"/>
            </a:xfrm>
            <a:custGeom>
              <a:avLst/>
              <a:gdLst/>
              <a:ahLst/>
              <a:cxnLst/>
              <a:rect l="l" t="t" r="r" b="b"/>
              <a:pathLst>
                <a:path w="1515" h="3147" extrusionOk="0">
                  <a:moveTo>
                    <a:pt x="48" y="1"/>
                  </a:moveTo>
                  <a:cubicBezTo>
                    <a:pt x="1" y="60"/>
                    <a:pt x="8" y="111"/>
                    <a:pt x="39" y="159"/>
                  </a:cubicBezTo>
                  <a:cubicBezTo>
                    <a:pt x="266" y="659"/>
                    <a:pt x="440" y="1166"/>
                    <a:pt x="597" y="1676"/>
                  </a:cubicBezTo>
                  <a:cubicBezTo>
                    <a:pt x="644" y="1930"/>
                    <a:pt x="749" y="2177"/>
                    <a:pt x="736" y="2439"/>
                  </a:cubicBezTo>
                  <a:cubicBezTo>
                    <a:pt x="861" y="2614"/>
                    <a:pt x="688" y="3147"/>
                    <a:pt x="892" y="3104"/>
                  </a:cubicBezTo>
                  <a:cubicBezTo>
                    <a:pt x="1514" y="1943"/>
                    <a:pt x="1116" y="925"/>
                    <a:pt x="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3" name="Google Shape;963;p51"/>
            <p:cNvSpPr/>
            <p:nvPr/>
          </p:nvSpPr>
          <p:spPr>
            <a:xfrm rot="-663173">
              <a:off x="2059038" y="2390710"/>
              <a:ext cx="82237" cy="98652"/>
            </a:xfrm>
            <a:custGeom>
              <a:avLst/>
              <a:gdLst/>
              <a:ahLst/>
              <a:cxnLst/>
              <a:rect l="l" t="t" r="r" b="b"/>
              <a:pathLst>
                <a:path w="1508" h="1809" extrusionOk="0">
                  <a:moveTo>
                    <a:pt x="0" y="245"/>
                  </a:moveTo>
                  <a:cubicBezTo>
                    <a:pt x="277" y="791"/>
                    <a:pt x="730" y="1311"/>
                    <a:pt x="1347" y="1808"/>
                  </a:cubicBezTo>
                  <a:cubicBezTo>
                    <a:pt x="1508" y="1254"/>
                    <a:pt x="519" y="590"/>
                    <a:pt x="185" y="0"/>
                  </a:cubicBezTo>
                  <a:cubicBezTo>
                    <a:pt x="124" y="82"/>
                    <a:pt x="62" y="165"/>
                    <a:pt x="0" y="24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4" name="Google Shape;964;p51"/>
            <p:cNvSpPr/>
            <p:nvPr/>
          </p:nvSpPr>
          <p:spPr>
            <a:xfrm rot="-663173">
              <a:off x="2152825" y="2463481"/>
              <a:ext cx="50989" cy="60206"/>
            </a:xfrm>
            <a:custGeom>
              <a:avLst/>
              <a:gdLst/>
              <a:ahLst/>
              <a:cxnLst/>
              <a:rect l="l" t="t" r="r" b="b"/>
              <a:pathLst>
                <a:path w="935" h="1104" extrusionOk="0">
                  <a:moveTo>
                    <a:pt x="217" y="1104"/>
                  </a:moveTo>
                  <a:cubicBezTo>
                    <a:pt x="550" y="826"/>
                    <a:pt x="935" y="300"/>
                    <a:pt x="719" y="0"/>
                  </a:cubicBezTo>
                  <a:cubicBezTo>
                    <a:pt x="680" y="418"/>
                    <a:pt x="1" y="757"/>
                    <a:pt x="217" y="1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5" name="Google Shape;965;p51"/>
            <p:cNvSpPr/>
            <p:nvPr/>
          </p:nvSpPr>
          <p:spPr>
            <a:xfrm rot="-663173">
              <a:off x="2045671" y="2422214"/>
              <a:ext cx="101215" cy="112558"/>
            </a:xfrm>
            <a:custGeom>
              <a:avLst/>
              <a:gdLst/>
              <a:ahLst/>
              <a:cxnLst/>
              <a:rect l="l" t="t" r="r" b="b"/>
              <a:pathLst>
                <a:path w="1856" h="2064" extrusionOk="0">
                  <a:moveTo>
                    <a:pt x="1725" y="1476"/>
                  </a:moveTo>
                  <a:cubicBezTo>
                    <a:pt x="1014" y="1134"/>
                    <a:pt x="626" y="377"/>
                    <a:pt x="203" y="0"/>
                  </a:cubicBezTo>
                  <a:cubicBezTo>
                    <a:pt x="256" y="98"/>
                    <a:pt x="51" y="231"/>
                    <a:pt x="1" y="343"/>
                  </a:cubicBezTo>
                  <a:cubicBezTo>
                    <a:pt x="342" y="998"/>
                    <a:pt x="1072" y="1601"/>
                    <a:pt x="1777" y="2063"/>
                  </a:cubicBezTo>
                  <a:cubicBezTo>
                    <a:pt x="1731" y="1872"/>
                    <a:pt x="1856" y="1656"/>
                    <a:pt x="1725" y="147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6" name="Google Shape;966;p51"/>
            <p:cNvSpPr/>
            <p:nvPr/>
          </p:nvSpPr>
          <p:spPr>
            <a:xfrm rot="-663173">
              <a:off x="2162935" y="2517904"/>
              <a:ext cx="49081" cy="134699"/>
            </a:xfrm>
            <a:custGeom>
              <a:avLst/>
              <a:gdLst/>
              <a:ahLst/>
              <a:cxnLst/>
              <a:rect l="l" t="t" r="r" b="b"/>
              <a:pathLst>
                <a:path w="900" h="2470" extrusionOk="0">
                  <a:moveTo>
                    <a:pt x="1" y="2470"/>
                  </a:moveTo>
                  <a:cubicBezTo>
                    <a:pt x="608" y="1602"/>
                    <a:pt x="900" y="779"/>
                    <a:pt x="874" y="1"/>
                  </a:cubicBezTo>
                  <a:cubicBezTo>
                    <a:pt x="690" y="169"/>
                    <a:pt x="512" y="397"/>
                    <a:pt x="313" y="455"/>
                  </a:cubicBezTo>
                  <a:cubicBezTo>
                    <a:pt x="333" y="1109"/>
                    <a:pt x="113" y="1796"/>
                    <a:pt x="1" y="24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7" name="Google Shape;967;p51"/>
            <p:cNvSpPr/>
            <p:nvPr/>
          </p:nvSpPr>
          <p:spPr>
            <a:xfrm rot="-663173">
              <a:off x="2020096" y="2456763"/>
              <a:ext cx="139662" cy="238696"/>
            </a:xfrm>
            <a:custGeom>
              <a:avLst/>
              <a:gdLst/>
              <a:ahLst/>
              <a:cxnLst/>
              <a:rect l="l" t="t" r="r" b="b"/>
              <a:pathLst>
                <a:path w="2561" h="4377" extrusionOk="0">
                  <a:moveTo>
                    <a:pt x="688" y="0"/>
                  </a:moveTo>
                  <a:cubicBezTo>
                    <a:pt x="158" y="1003"/>
                    <a:pt x="0" y="1954"/>
                    <a:pt x="306" y="2839"/>
                  </a:cubicBezTo>
                  <a:cubicBezTo>
                    <a:pt x="805" y="3353"/>
                    <a:pt x="1147" y="3889"/>
                    <a:pt x="1836" y="4376"/>
                  </a:cubicBezTo>
                  <a:cubicBezTo>
                    <a:pt x="2464" y="3442"/>
                    <a:pt x="2465" y="2598"/>
                    <a:pt x="2560" y="1739"/>
                  </a:cubicBezTo>
                  <a:cubicBezTo>
                    <a:pt x="1683" y="1452"/>
                    <a:pt x="1157" y="620"/>
                    <a:pt x="6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8" name="Google Shape;968;p51"/>
            <p:cNvSpPr/>
            <p:nvPr/>
          </p:nvSpPr>
          <p:spPr>
            <a:xfrm rot="-663173">
              <a:off x="2241119" y="2120469"/>
              <a:ext cx="284177" cy="154222"/>
            </a:xfrm>
            <a:custGeom>
              <a:avLst/>
              <a:gdLst/>
              <a:ahLst/>
              <a:cxnLst/>
              <a:rect l="l" t="t" r="r" b="b"/>
              <a:pathLst>
                <a:path w="5211" h="2828" extrusionOk="0">
                  <a:moveTo>
                    <a:pt x="442" y="1452"/>
                  </a:moveTo>
                  <a:cubicBezTo>
                    <a:pt x="223" y="1931"/>
                    <a:pt x="0" y="2411"/>
                    <a:pt x="229" y="2827"/>
                  </a:cubicBezTo>
                  <a:cubicBezTo>
                    <a:pt x="228" y="2090"/>
                    <a:pt x="847" y="1301"/>
                    <a:pt x="1494" y="1147"/>
                  </a:cubicBezTo>
                  <a:cubicBezTo>
                    <a:pt x="2598" y="883"/>
                    <a:pt x="4427" y="1313"/>
                    <a:pt x="5210" y="655"/>
                  </a:cubicBezTo>
                  <a:cubicBezTo>
                    <a:pt x="3633" y="1006"/>
                    <a:pt x="1865" y="1"/>
                    <a:pt x="442" y="145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9" name="Google Shape;969;p51"/>
            <p:cNvSpPr/>
            <p:nvPr/>
          </p:nvSpPr>
          <p:spPr>
            <a:xfrm rot="-663173">
              <a:off x="2115667" y="1981975"/>
              <a:ext cx="187106" cy="141461"/>
            </a:xfrm>
            <a:custGeom>
              <a:avLst/>
              <a:gdLst/>
              <a:ahLst/>
              <a:cxnLst/>
              <a:rect l="l" t="t" r="r" b="b"/>
              <a:pathLst>
                <a:path w="3431" h="2594" extrusionOk="0">
                  <a:moveTo>
                    <a:pt x="0" y="229"/>
                  </a:moveTo>
                  <a:cubicBezTo>
                    <a:pt x="1262" y="261"/>
                    <a:pt x="2469" y="1854"/>
                    <a:pt x="3430" y="2594"/>
                  </a:cubicBezTo>
                  <a:cubicBezTo>
                    <a:pt x="2817" y="1971"/>
                    <a:pt x="2666" y="1283"/>
                    <a:pt x="2033" y="663"/>
                  </a:cubicBezTo>
                  <a:cubicBezTo>
                    <a:pt x="1328" y="174"/>
                    <a:pt x="501" y="0"/>
                    <a:pt x="0"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0" name="Google Shape;970;p51"/>
            <p:cNvSpPr/>
            <p:nvPr/>
          </p:nvSpPr>
          <p:spPr>
            <a:xfrm rot="-663173">
              <a:off x="2603785" y="2419710"/>
              <a:ext cx="8017" cy="19414"/>
            </a:xfrm>
            <a:custGeom>
              <a:avLst/>
              <a:gdLst/>
              <a:ahLst/>
              <a:cxnLst/>
              <a:rect l="l" t="t" r="r" b="b"/>
              <a:pathLst>
                <a:path w="147" h="356" extrusionOk="0">
                  <a:moveTo>
                    <a:pt x="146" y="321"/>
                  </a:moveTo>
                  <a:lnTo>
                    <a:pt x="146" y="0"/>
                  </a:lnTo>
                  <a:cubicBezTo>
                    <a:pt x="96" y="119"/>
                    <a:pt x="46" y="238"/>
                    <a:pt x="0" y="356"/>
                  </a:cubicBezTo>
                  <a:cubicBezTo>
                    <a:pt x="48" y="345"/>
                    <a:pt x="98" y="332"/>
                    <a:pt x="146" y="321"/>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1" name="Google Shape;971;p51"/>
            <p:cNvSpPr/>
            <p:nvPr/>
          </p:nvSpPr>
          <p:spPr>
            <a:xfrm rot="-663173">
              <a:off x="2107162" y="2133130"/>
              <a:ext cx="146206" cy="97943"/>
            </a:xfrm>
            <a:custGeom>
              <a:avLst/>
              <a:gdLst/>
              <a:ahLst/>
              <a:cxnLst/>
              <a:rect l="l" t="t" r="r" b="b"/>
              <a:pathLst>
                <a:path w="2681" h="1796" extrusionOk="0">
                  <a:moveTo>
                    <a:pt x="1831" y="778"/>
                  </a:moveTo>
                  <a:cubicBezTo>
                    <a:pt x="1574" y="584"/>
                    <a:pt x="1317" y="392"/>
                    <a:pt x="1061" y="197"/>
                  </a:cubicBezTo>
                  <a:cubicBezTo>
                    <a:pt x="701" y="87"/>
                    <a:pt x="345" y="1"/>
                    <a:pt x="1" y="3"/>
                  </a:cubicBezTo>
                  <a:cubicBezTo>
                    <a:pt x="927" y="3"/>
                    <a:pt x="1860" y="1050"/>
                    <a:pt x="2381" y="1795"/>
                  </a:cubicBezTo>
                  <a:cubicBezTo>
                    <a:pt x="2681" y="1388"/>
                    <a:pt x="1994" y="1120"/>
                    <a:pt x="1831" y="77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2" name="Google Shape;972;p51"/>
            <p:cNvSpPr/>
            <p:nvPr/>
          </p:nvSpPr>
          <p:spPr>
            <a:xfrm rot="-663173">
              <a:off x="2477609" y="2472792"/>
              <a:ext cx="97998" cy="18978"/>
            </a:xfrm>
            <a:custGeom>
              <a:avLst/>
              <a:gdLst/>
              <a:ahLst/>
              <a:cxnLst/>
              <a:rect l="l" t="t" r="r" b="b"/>
              <a:pathLst>
                <a:path w="1797" h="348" extrusionOk="0">
                  <a:moveTo>
                    <a:pt x="1797" y="1"/>
                  </a:moveTo>
                  <a:cubicBezTo>
                    <a:pt x="1218" y="116"/>
                    <a:pt x="449" y="60"/>
                    <a:pt x="0" y="347"/>
                  </a:cubicBezTo>
                  <a:cubicBezTo>
                    <a:pt x="584" y="279"/>
                    <a:pt x="1336" y="204"/>
                    <a:pt x="1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3" name="Google Shape;973;p51"/>
            <p:cNvSpPr/>
            <p:nvPr/>
          </p:nvSpPr>
          <p:spPr>
            <a:xfrm rot="-663173">
              <a:off x="2069344" y="2330312"/>
              <a:ext cx="54370" cy="117739"/>
            </a:xfrm>
            <a:custGeom>
              <a:avLst/>
              <a:gdLst/>
              <a:ahLst/>
              <a:cxnLst/>
              <a:rect l="l" t="t" r="r" b="b"/>
              <a:pathLst>
                <a:path w="997" h="2159" extrusionOk="0">
                  <a:moveTo>
                    <a:pt x="0" y="858"/>
                  </a:moveTo>
                  <a:cubicBezTo>
                    <a:pt x="291" y="1277"/>
                    <a:pt x="716" y="1843"/>
                    <a:pt x="997" y="2158"/>
                  </a:cubicBezTo>
                  <a:cubicBezTo>
                    <a:pt x="865" y="1425"/>
                    <a:pt x="582" y="714"/>
                    <a:pt x="318" y="1"/>
                  </a:cubicBezTo>
                  <a:cubicBezTo>
                    <a:pt x="237" y="283"/>
                    <a:pt x="98" y="573"/>
                    <a:pt x="0" y="8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4" name="Google Shape;974;p51"/>
            <p:cNvSpPr/>
            <p:nvPr/>
          </p:nvSpPr>
          <p:spPr>
            <a:xfrm rot="-663173">
              <a:off x="1994503" y="2927400"/>
              <a:ext cx="19414" cy="2781"/>
            </a:xfrm>
            <a:custGeom>
              <a:avLst/>
              <a:gdLst/>
              <a:ahLst/>
              <a:cxnLst/>
              <a:rect l="l" t="t" r="r" b="b"/>
              <a:pathLst>
                <a:path w="356" h="51" extrusionOk="0">
                  <a:moveTo>
                    <a:pt x="179" y="15"/>
                  </a:moveTo>
                  <a:cubicBezTo>
                    <a:pt x="1" y="50"/>
                    <a:pt x="356" y="0"/>
                    <a:pt x="179" y="1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5" name="Google Shape;975;p51"/>
            <p:cNvSpPr/>
            <p:nvPr/>
          </p:nvSpPr>
          <p:spPr>
            <a:xfrm rot="-663173">
              <a:off x="1956243" y="2934430"/>
              <a:ext cx="44064" cy="22414"/>
            </a:xfrm>
            <a:custGeom>
              <a:avLst/>
              <a:gdLst/>
              <a:ahLst/>
              <a:cxnLst/>
              <a:rect l="l" t="t" r="r" b="b"/>
              <a:pathLst>
                <a:path w="808" h="411" extrusionOk="0">
                  <a:moveTo>
                    <a:pt x="807" y="1"/>
                  </a:moveTo>
                  <a:cubicBezTo>
                    <a:pt x="538" y="91"/>
                    <a:pt x="265" y="152"/>
                    <a:pt x="0" y="271"/>
                  </a:cubicBezTo>
                  <a:cubicBezTo>
                    <a:pt x="281" y="410"/>
                    <a:pt x="662" y="87"/>
                    <a:pt x="8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6" name="Google Shape;976;p51"/>
            <p:cNvSpPr/>
            <p:nvPr/>
          </p:nvSpPr>
          <p:spPr>
            <a:xfrm rot="-663173">
              <a:off x="2899510" y="1696864"/>
              <a:ext cx="88563" cy="1347646"/>
            </a:xfrm>
            <a:custGeom>
              <a:avLst/>
              <a:gdLst/>
              <a:ahLst/>
              <a:cxnLst/>
              <a:rect l="l" t="t" r="r" b="b"/>
              <a:pathLst>
                <a:path w="1624" h="24712" extrusionOk="0">
                  <a:moveTo>
                    <a:pt x="1155" y="3"/>
                  </a:moveTo>
                  <a:cubicBezTo>
                    <a:pt x="1146" y="60"/>
                    <a:pt x="1074" y="33"/>
                    <a:pt x="1058" y="78"/>
                  </a:cubicBezTo>
                  <a:cubicBezTo>
                    <a:pt x="1051" y="1024"/>
                    <a:pt x="1130" y="1975"/>
                    <a:pt x="1249" y="2965"/>
                  </a:cubicBezTo>
                  <a:cubicBezTo>
                    <a:pt x="1362" y="3914"/>
                    <a:pt x="1296" y="4928"/>
                    <a:pt x="1301" y="5922"/>
                  </a:cubicBezTo>
                  <a:cubicBezTo>
                    <a:pt x="1312" y="8003"/>
                    <a:pt x="1001" y="10096"/>
                    <a:pt x="821" y="12323"/>
                  </a:cubicBezTo>
                  <a:cubicBezTo>
                    <a:pt x="566" y="15479"/>
                    <a:pt x="390" y="18670"/>
                    <a:pt x="255" y="21750"/>
                  </a:cubicBezTo>
                  <a:cubicBezTo>
                    <a:pt x="207" y="22827"/>
                    <a:pt x="1" y="23884"/>
                    <a:pt x="349" y="24712"/>
                  </a:cubicBezTo>
                  <a:cubicBezTo>
                    <a:pt x="573" y="22717"/>
                    <a:pt x="456" y="20617"/>
                    <a:pt x="625" y="18544"/>
                  </a:cubicBezTo>
                  <a:cubicBezTo>
                    <a:pt x="797" y="16441"/>
                    <a:pt x="801" y="14354"/>
                    <a:pt x="955" y="12297"/>
                  </a:cubicBezTo>
                  <a:cubicBezTo>
                    <a:pt x="1119" y="10106"/>
                    <a:pt x="1421" y="8020"/>
                    <a:pt x="1429" y="5938"/>
                  </a:cubicBezTo>
                  <a:cubicBezTo>
                    <a:pt x="1435" y="3910"/>
                    <a:pt x="1624" y="1936"/>
                    <a:pt x="1277" y="63"/>
                  </a:cubicBezTo>
                  <a:cubicBezTo>
                    <a:pt x="1223" y="53"/>
                    <a:pt x="1225" y="0"/>
                    <a:pt x="1155"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7" name="Google Shape;977;p51"/>
            <p:cNvSpPr/>
            <p:nvPr/>
          </p:nvSpPr>
          <p:spPr>
            <a:xfrm rot="-663173">
              <a:off x="2934128" y="1713678"/>
              <a:ext cx="53498" cy="1087028"/>
            </a:xfrm>
            <a:custGeom>
              <a:avLst/>
              <a:gdLst/>
              <a:ahLst/>
              <a:cxnLst/>
              <a:rect l="l" t="t" r="r" b="b"/>
              <a:pathLst>
                <a:path w="981" h="19933" extrusionOk="0">
                  <a:moveTo>
                    <a:pt x="880" y="475"/>
                  </a:moveTo>
                  <a:cubicBezTo>
                    <a:pt x="744" y="426"/>
                    <a:pt x="620" y="0"/>
                    <a:pt x="530" y="169"/>
                  </a:cubicBezTo>
                  <a:cubicBezTo>
                    <a:pt x="980" y="6288"/>
                    <a:pt x="0" y="13511"/>
                    <a:pt x="60" y="19932"/>
                  </a:cubicBezTo>
                  <a:cubicBezTo>
                    <a:pt x="130" y="16566"/>
                    <a:pt x="776" y="13230"/>
                    <a:pt x="735" y="9999"/>
                  </a:cubicBezTo>
                  <a:cubicBezTo>
                    <a:pt x="694" y="6769"/>
                    <a:pt x="930" y="3603"/>
                    <a:pt x="880" y="4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8" name="Google Shape;978;p51"/>
            <p:cNvSpPr/>
            <p:nvPr/>
          </p:nvSpPr>
          <p:spPr>
            <a:xfrm rot="-663173">
              <a:off x="1854144" y="1865870"/>
              <a:ext cx="1255047" cy="1495324"/>
            </a:xfrm>
            <a:custGeom>
              <a:avLst/>
              <a:gdLst/>
              <a:ahLst/>
              <a:cxnLst/>
              <a:rect l="l" t="t" r="r" b="b"/>
              <a:pathLst>
                <a:path w="23014" h="27420" extrusionOk="0">
                  <a:moveTo>
                    <a:pt x="22936" y="6624"/>
                  </a:moveTo>
                  <a:cubicBezTo>
                    <a:pt x="22922" y="4675"/>
                    <a:pt x="22987" y="2637"/>
                    <a:pt x="22868" y="759"/>
                  </a:cubicBezTo>
                  <a:cubicBezTo>
                    <a:pt x="22852" y="507"/>
                    <a:pt x="22903" y="121"/>
                    <a:pt x="22706" y="1"/>
                  </a:cubicBezTo>
                  <a:cubicBezTo>
                    <a:pt x="22480" y="139"/>
                    <a:pt x="22604" y="456"/>
                    <a:pt x="22623" y="640"/>
                  </a:cubicBezTo>
                  <a:cubicBezTo>
                    <a:pt x="22701" y="1422"/>
                    <a:pt x="22744" y="2227"/>
                    <a:pt x="22747" y="3042"/>
                  </a:cubicBezTo>
                  <a:cubicBezTo>
                    <a:pt x="22759" y="6377"/>
                    <a:pt x="22645" y="9822"/>
                    <a:pt x="22471" y="13243"/>
                  </a:cubicBezTo>
                  <a:cubicBezTo>
                    <a:pt x="22356" y="15533"/>
                    <a:pt x="22285" y="17877"/>
                    <a:pt x="22096" y="20179"/>
                  </a:cubicBezTo>
                  <a:cubicBezTo>
                    <a:pt x="21904" y="22513"/>
                    <a:pt x="21976" y="24881"/>
                    <a:pt x="21418" y="27119"/>
                  </a:cubicBezTo>
                  <a:cubicBezTo>
                    <a:pt x="19200" y="27087"/>
                    <a:pt x="16838" y="26692"/>
                    <a:pt x="14497" y="26412"/>
                  </a:cubicBezTo>
                  <a:lnTo>
                    <a:pt x="14497" y="26410"/>
                  </a:lnTo>
                  <a:cubicBezTo>
                    <a:pt x="13731" y="26318"/>
                    <a:pt x="12966" y="26238"/>
                    <a:pt x="12210" y="26187"/>
                  </a:cubicBezTo>
                  <a:cubicBezTo>
                    <a:pt x="12184" y="26259"/>
                    <a:pt x="12259" y="26304"/>
                    <a:pt x="12194" y="26316"/>
                  </a:cubicBezTo>
                  <a:cubicBezTo>
                    <a:pt x="11775" y="26039"/>
                    <a:pt x="10309" y="25942"/>
                    <a:pt x="9480" y="25835"/>
                  </a:cubicBezTo>
                  <a:cubicBezTo>
                    <a:pt x="8506" y="25710"/>
                    <a:pt x="7640" y="25645"/>
                    <a:pt x="6823" y="25579"/>
                  </a:cubicBezTo>
                  <a:cubicBezTo>
                    <a:pt x="4250" y="25370"/>
                    <a:pt x="1969" y="24878"/>
                    <a:pt x="1" y="25001"/>
                  </a:cubicBezTo>
                  <a:cubicBezTo>
                    <a:pt x="4845" y="25577"/>
                    <a:pt x="9718" y="26173"/>
                    <a:pt x="14497" y="26693"/>
                  </a:cubicBezTo>
                  <a:lnTo>
                    <a:pt x="14497" y="26695"/>
                  </a:lnTo>
                  <a:cubicBezTo>
                    <a:pt x="16937" y="26960"/>
                    <a:pt x="19353" y="27207"/>
                    <a:pt x="21725" y="27419"/>
                  </a:cubicBezTo>
                  <a:cubicBezTo>
                    <a:pt x="22400" y="25304"/>
                    <a:pt x="22414" y="22828"/>
                    <a:pt x="22532" y="20495"/>
                  </a:cubicBezTo>
                  <a:cubicBezTo>
                    <a:pt x="22654" y="18116"/>
                    <a:pt x="22843" y="15711"/>
                    <a:pt x="22929" y="13391"/>
                  </a:cubicBezTo>
                  <a:cubicBezTo>
                    <a:pt x="23014" y="11130"/>
                    <a:pt x="22952" y="8857"/>
                    <a:pt x="22936" y="662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9" name="Google Shape;979;p51"/>
            <p:cNvSpPr/>
            <p:nvPr/>
          </p:nvSpPr>
          <p:spPr>
            <a:xfrm rot="-663173">
              <a:off x="2898495" y="1814403"/>
              <a:ext cx="76402" cy="1032821"/>
            </a:xfrm>
            <a:custGeom>
              <a:avLst/>
              <a:gdLst/>
              <a:ahLst/>
              <a:cxnLst/>
              <a:rect l="l" t="t" r="r" b="b"/>
              <a:pathLst>
                <a:path w="1401" h="18939" extrusionOk="0">
                  <a:moveTo>
                    <a:pt x="840" y="3"/>
                  </a:moveTo>
                  <a:cubicBezTo>
                    <a:pt x="802" y="6129"/>
                    <a:pt x="89" y="12774"/>
                    <a:pt x="0" y="18939"/>
                  </a:cubicBezTo>
                  <a:cubicBezTo>
                    <a:pt x="144" y="12774"/>
                    <a:pt x="1401" y="5742"/>
                    <a:pt x="877" y="52"/>
                  </a:cubicBezTo>
                  <a:cubicBezTo>
                    <a:pt x="878" y="25"/>
                    <a:pt x="877" y="0"/>
                    <a:pt x="840"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0" name="Google Shape;980;p51"/>
            <p:cNvSpPr/>
            <p:nvPr/>
          </p:nvSpPr>
          <p:spPr>
            <a:xfrm rot="-663173">
              <a:off x="2979206" y="1918039"/>
              <a:ext cx="21486" cy="558702"/>
            </a:xfrm>
            <a:custGeom>
              <a:avLst/>
              <a:gdLst/>
              <a:ahLst/>
              <a:cxnLst/>
              <a:rect l="l" t="t" r="r" b="b"/>
              <a:pathLst>
                <a:path w="394" h="10245" extrusionOk="0">
                  <a:moveTo>
                    <a:pt x="1" y="10244"/>
                  </a:moveTo>
                  <a:cubicBezTo>
                    <a:pt x="221" y="6733"/>
                    <a:pt x="393" y="3257"/>
                    <a:pt x="282" y="0"/>
                  </a:cubicBezTo>
                  <a:cubicBezTo>
                    <a:pt x="98" y="3486"/>
                    <a:pt x="134" y="6800"/>
                    <a:pt x="1" y="102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1" name="Google Shape;981;p51"/>
            <p:cNvSpPr/>
            <p:nvPr/>
          </p:nvSpPr>
          <p:spPr>
            <a:xfrm rot="-663173">
              <a:off x="3008459" y="2622686"/>
              <a:ext cx="37410" cy="444671"/>
            </a:xfrm>
            <a:custGeom>
              <a:avLst/>
              <a:gdLst/>
              <a:ahLst/>
              <a:cxnLst/>
              <a:rect l="l" t="t" r="r" b="b"/>
              <a:pathLst>
                <a:path w="686" h="8154" extrusionOk="0">
                  <a:moveTo>
                    <a:pt x="278" y="6158"/>
                  </a:moveTo>
                  <a:cubicBezTo>
                    <a:pt x="235" y="6836"/>
                    <a:pt x="0" y="7558"/>
                    <a:pt x="280" y="8153"/>
                  </a:cubicBezTo>
                  <a:cubicBezTo>
                    <a:pt x="490" y="5340"/>
                    <a:pt x="685" y="2387"/>
                    <a:pt x="639" y="1"/>
                  </a:cubicBezTo>
                  <a:cubicBezTo>
                    <a:pt x="357" y="2085"/>
                    <a:pt x="404" y="4187"/>
                    <a:pt x="278" y="615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2" name="Google Shape;982;p51"/>
            <p:cNvSpPr/>
            <p:nvPr/>
          </p:nvSpPr>
          <p:spPr>
            <a:xfrm rot="-663173">
              <a:off x="2995298" y="2843775"/>
              <a:ext cx="9980" cy="30266"/>
            </a:xfrm>
            <a:custGeom>
              <a:avLst/>
              <a:gdLst/>
              <a:ahLst/>
              <a:cxnLst/>
              <a:rect l="l" t="t" r="r" b="b"/>
              <a:pathLst>
                <a:path w="183" h="555" extrusionOk="0">
                  <a:moveTo>
                    <a:pt x="92" y="104"/>
                  </a:moveTo>
                  <a:cubicBezTo>
                    <a:pt x="92" y="197"/>
                    <a:pt x="0" y="554"/>
                    <a:pt x="91" y="451"/>
                  </a:cubicBezTo>
                  <a:cubicBezTo>
                    <a:pt x="91" y="358"/>
                    <a:pt x="182" y="0"/>
                    <a:pt x="92" y="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3" name="Google Shape;983;p51"/>
            <p:cNvSpPr/>
            <p:nvPr/>
          </p:nvSpPr>
          <p:spPr>
            <a:xfrm rot="-663173">
              <a:off x="2997901" y="2875524"/>
              <a:ext cx="18651" cy="134808"/>
            </a:xfrm>
            <a:custGeom>
              <a:avLst/>
              <a:gdLst/>
              <a:ahLst/>
              <a:cxnLst/>
              <a:rect l="l" t="t" r="r" b="b"/>
              <a:pathLst>
                <a:path w="342" h="2472" extrusionOk="0">
                  <a:moveTo>
                    <a:pt x="309" y="2471"/>
                  </a:moveTo>
                  <a:cubicBezTo>
                    <a:pt x="308" y="1677"/>
                    <a:pt x="342" y="652"/>
                    <a:pt x="324" y="0"/>
                  </a:cubicBezTo>
                  <a:cubicBezTo>
                    <a:pt x="330" y="816"/>
                    <a:pt x="0" y="1889"/>
                    <a:pt x="309" y="247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4" name="Google Shape;984;p51"/>
            <p:cNvSpPr/>
            <p:nvPr/>
          </p:nvSpPr>
          <p:spPr>
            <a:xfrm rot="-663173">
              <a:off x="3050148" y="2874479"/>
              <a:ext cx="22141" cy="211265"/>
            </a:xfrm>
            <a:custGeom>
              <a:avLst/>
              <a:gdLst/>
              <a:ahLst/>
              <a:cxnLst/>
              <a:rect l="l" t="t" r="r" b="b"/>
              <a:pathLst>
                <a:path w="406" h="3874" extrusionOk="0">
                  <a:moveTo>
                    <a:pt x="165" y="3873"/>
                  </a:moveTo>
                  <a:cubicBezTo>
                    <a:pt x="169" y="2671"/>
                    <a:pt x="380" y="1054"/>
                    <a:pt x="406" y="0"/>
                  </a:cubicBezTo>
                  <a:cubicBezTo>
                    <a:pt x="266" y="955"/>
                    <a:pt x="182" y="1877"/>
                    <a:pt x="144" y="2700"/>
                  </a:cubicBezTo>
                  <a:cubicBezTo>
                    <a:pt x="125" y="3097"/>
                    <a:pt x="1" y="3541"/>
                    <a:pt x="165" y="387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5" name="Google Shape;985;p51"/>
            <p:cNvSpPr/>
            <p:nvPr/>
          </p:nvSpPr>
          <p:spPr>
            <a:xfrm rot="-663173">
              <a:off x="3065915" y="2899101"/>
              <a:ext cx="17615" cy="208975"/>
            </a:xfrm>
            <a:custGeom>
              <a:avLst/>
              <a:gdLst/>
              <a:ahLst/>
              <a:cxnLst/>
              <a:rect l="l" t="t" r="r" b="b"/>
              <a:pathLst>
                <a:path w="323" h="3832" extrusionOk="0">
                  <a:moveTo>
                    <a:pt x="80" y="3832"/>
                  </a:moveTo>
                  <a:cubicBezTo>
                    <a:pt x="207" y="2542"/>
                    <a:pt x="322" y="1057"/>
                    <a:pt x="314" y="1"/>
                  </a:cubicBezTo>
                  <a:cubicBezTo>
                    <a:pt x="206" y="1301"/>
                    <a:pt x="0" y="2676"/>
                    <a:pt x="80" y="383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6" name="Google Shape;986;p51"/>
            <p:cNvSpPr/>
            <p:nvPr/>
          </p:nvSpPr>
          <p:spPr>
            <a:xfrm rot="-663173">
              <a:off x="2547971" y="3086926"/>
              <a:ext cx="493970" cy="61078"/>
            </a:xfrm>
            <a:custGeom>
              <a:avLst/>
              <a:gdLst/>
              <a:ahLst/>
              <a:cxnLst/>
              <a:rect l="l" t="t" r="r" b="b"/>
              <a:pathLst>
                <a:path w="9058" h="1120" extrusionOk="0">
                  <a:moveTo>
                    <a:pt x="8868" y="541"/>
                  </a:moveTo>
                  <a:cubicBezTo>
                    <a:pt x="7443" y="899"/>
                    <a:pt x="5547" y="830"/>
                    <a:pt x="3652" y="599"/>
                  </a:cubicBezTo>
                  <a:lnTo>
                    <a:pt x="3652" y="597"/>
                  </a:lnTo>
                  <a:cubicBezTo>
                    <a:pt x="2388" y="444"/>
                    <a:pt x="1123" y="220"/>
                    <a:pt x="1" y="1"/>
                  </a:cubicBezTo>
                  <a:cubicBezTo>
                    <a:pt x="1134" y="316"/>
                    <a:pt x="2391" y="594"/>
                    <a:pt x="3652" y="778"/>
                  </a:cubicBezTo>
                  <a:lnTo>
                    <a:pt x="3652" y="780"/>
                  </a:lnTo>
                  <a:cubicBezTo>
                    <a:pt x="5582" y="1061"/>
                    <a:pt x="7523" y="1120"/>
                    <a:pt x="9058" y="739"/>
                  </a:cubicBezTo>
                  <a:cubicBezTo>
                    <a:pt x="8962" y="697"/>
                    <a:pt x="9056" y="511"/>
                    <a:pt x="8868" y="54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7" name="Google Shape;987;p51"/>
            <p:cNvSpPr/>
            <p:nvPr/>
          </p:nvSpPr>
          <p:spPr>
            <a:xfrm rot="-663173">
              <a:off x="1962208" y="3135962"/>
              <a:ext cx="1113313" cy="107759"/>
            </a:xfrm>
            <a:custGeom>
              <a:avLst/>
              <a:gdLst/>
              <a:ahLst/>
              <a:cxnLst/>
              <a:rect l="l" t="t" r="r" b="b"/>
              <a:pathLst>
                <a:path w="20415" h="1976" extrusionOk="0">
                  <a:moveTo>
                    <a:pt x="20090" y="1502"/>
                  </a:moveTo>
                  <a:cubicBezTo>
                    <a:pt x="19227" y="1572"/>
                    <a:pt x="18167" y="1821"/>
                    <a:pt x="17065" y="1763"/>
                  </a:cubicBezTo>
                  <a:cubicBezTo>
                    <a:pt x="16259" y="1720"/>
                    <a:pt x="15416" y="1637"/>
                    <a:pt x="14554" y="1537"/>
                  </a:cubicBezTo>
                  <a:lnTo>
                    <a:pt x="14554" y="1534"/>
                  </a:lnTo>
                  <a:cubicBezTo>
                    <a:pt x="12543" y="1297"/>
                    <a:pt x="10414" y="945"/>
                    <a:pt x="8312" y="674"/>
                  </a:cubicBezTo>
                  <a:cubicBezTo>
                    <a:pt x="6856" y="486"/>
                    <a:pt x="5380" y="359"/>
                    <a:pt x="3985" y="245"/>
                  </a:cubicBezTo>
                  <a:cubicBezTo>
                    <a:pt x="2901" y="157"/>
                    <a:pt x="1824" y="16"/>
                    <a:pt x="844" y="56"/>
                  </a:cubicBezTo>
                  <a:cubicBezTo>
                    <a:pt x="530" y="69"/>
                    <a:pt x="98" y="0"/>
                    <a:pt x="0" y="208"/>
                  </a:cubicBezTo>
                  <a:cubicBezTo>
                    <a:pt x="271" y="500"/>
                    <a:pt x="731" y="345"/>
                    <a:pt x="1067" y="346"/>
                  </a:cubicBezTo>
                  <a:cubicBezTo>
                    <a:pt x="2356" y="350"/>
                    <a:pt x="3554" y="504"/>
                    <a:pt x="4854" y="574"/>
                  </a:cubicBezTo>
                  <a:cubicBezTo>
                    <a:pt x="7930" y="741"/>
                    <a:pt x="11304" y="1276"/>
                    <a:pt x="14554" y="1610"/>
                  </a:cubicBezTo>
                  <a:lnTo>
                    <a:pt x="14554" y="1612"/>
                  </a:lnTo>
                  <a:cubicBezTo>
                    <a:pt x="16093" y="1769"/>
                    <a:pt x="17604" y="1882"/>
                    <a:pt x="19043" y="1887"/>
                  </a:cubicBezTo>
                  <a:cubicBezTo>
                    <a:pt x="19593" y="1890"/>
                    <a:pt x="20414" y="1976"/>
                    <a:pt x="20090" y="150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8" name="Google Shape;988;p51"/>
            <p:cNvSpPr/>
            <p:nvPr/>
          </p:nvSpPr>
          <p:spPr>
            <a:xfrm rot="-663173">
              <a:off x="1975429" y="3159214"/>
              <a:ext cx="1101043" cy="115885"/>
            </a:xfrm>
            <a:custGeom>
              <a:avLst/>
              <a:gdLst/>
              <a:ahLst/>
              <a:cxnLst/>
              <a:rect l="l" t="t" r="r" b="b"/>
              <a:pathLst>
                <a:path w="20190" h="2125" extrusionOk="0">
                  <a:moveTo>
                    <a:pt x="18648" y="1717"/>
                  </a:moveTo>
                  <a:cubicBezTo>
                    <a:pt x="18819" y="1688"/>
                    <a:pt x="19089" y="1693"/>
                    <a:pt x="19347" y="1678"/>
                  </a:cubicBezTo>
                  <a:cubicBezTo>
                    <a:pt x="19569" y="1663"/>
                    <a:pt x="19957" y="1683"/>
                    <a:pt x="19881" y="1573"/>
                  </a:cubicBezTo>
                  <a:cubicBezTo>
                    <a:pt x="19867" y="1571"/>
                    <a:pt x="19853" y="1569"/>
                    <a:pt x="19838" y="1567"/>
                  </a:cubicBezTo>
                  <a:cubicBezTo>
                    <a:pt x="18123" y="1640"/>
                    <a:pt x="16286" y="1514"/>
                    <a:pt x="14410" y="1316"/>
                  </a:cubicBezTo>
                  <a:lnTo>
                    <a:pt x="14410" y="1314"/>
                  </a:lnTo>
                  <a:cubicBezTo>
                    <a:pt x="12926" y="1156"/>
                    <a:pt x="11419" y="955"/>
                    <a:pt x="9921" y="761"/>
                  </a:cubicBezTo>
                  <a:cubicBezTo>
                    <a:pt x="6531" y="323"/>
                    <a:pt x="3119" y="211"/>
                    <a:pt x="0" y="0"/>
                  </a:cubicBezTo>
                  <a:cubicBezTo>
                    <a:pt x="161" y="670"/>
                    <a:pt x="1030" y="592"/>
                    <a:pt x="1651" y="648"/>
                  </a:cubicBezTo>
                  <a:cubicBezTo>
                    <a:pt x="2363" y="713"/>
                    <a:pt x="3144" y="803"/>
                    <a:pt x="3795" y="838"/>
                  </a:cubicBezTo>
                  <a:cubicBezTo>
                    <a:pt x="7234" y="1028"/>
                    <a:pt x="10909" y="1449"/>
                    <a:pt x="14410" y="1754"/>
                  </a:cubicBezTo>
                  <a:lnTo>
                    <a:pt x="14410" y="1756"/>
                  </a:lnTo>
                  <a:cubicBezTo>
                    <a:pt x="15157" y="1821"/>
                    <a:pt x="15899" y="1882"/>
                    <a:pt x="16625" y="1933"/>
                  </a:cubicBezTo>
                  <a:cubicBezTo>
                    <a:pt x="15880" y="1802"/>
                    <a:pt x="15143" y="1690"/>
                    <a:pt x="14410" y="1590"/>
                  </a:cubicBezTo>
                  <a:lnTo>
                    <a:pt x="14410" y="1588"/>
                  </a:lnTo>
                  <a:cubicBezTo>
                    <a:pt x="9660" y="940"/>
                    <a:pt x="5139" y="853"/>
                    <a:pt x="410" y="184"/>
                  </a:cubicBezTo>
                  <a:cubicBezTo>
                    <a:pt x="3519" y="575"/>
                    <a:pt x="6733" y="475"/>
                    <a:pt x="9820" y="879"/>
                  </a:cubicBezTo>
                  <a:cubicBezTo>
                    <a:pt x="11270" y="1069"/>
                    <a:pt x="12842" y="1321"/>
                    <a:pt x="14410" y="1538"/>
                  </a:cubicBezTo>
                  <a:lnTo>
                    <a:pt x="14410" y="1540"/>
                  </a:lnTo>
                  <a:cubicBezTo>
                    <a:pt x="16166" y="1784"/>
                    <a:pt x="17915" y="1983"/>
                    <a:pt x="19479" y="1998"/>
                  </a:cubicBezTo>
                  <a:cubicBezTo>
                    <a:pt x="19711" y="2001"/>
                    <a:pt x="20189" y="2124"/>
                    <a:pt x="20146" y="1868"/>
                  </a:cubicBezTo>
                  <a:cubicBezTo>
                    <a:pt x="19959" y="1467"/>
                    <a:pt x="19132" y="2025"/>
                    <a:pt x="18648" y="1717"/>
                  </a:cubicBezTo>
                  <a:close/>
                  <a:moveTo>
                    <a:pt x="17207" y="1791"/>
                  </a:moveTo>
                  <a:cubicBezTo>
                    <a:pt x="17212" y="1749"/>
                    <a:pt x="17218" y="1706"/>
                    <a:pt x="17223" y="1663"/>
                  </a:cubicBezTo>
                  <a:cubicBezTo>
                    <a:pt x="17278" y="1634"/>
                    <a:pt x="17345" y="1621"/>
                    <a:pt x="17442" y="1649"/>
                  </a:cubicBezTo>
                  <a:cubicBezTo>
                    <a:pt x="17421" y="1770"/>
                    <a:pt x="17363" y="1843"/>
                    <a:pt x="17207" y="1791"/>
                  </a:cubicBezTo>
                  <a:close/>
                  <a:moveTo>
                    <a:pt x="17713" y="1900"/>
                  </a:moveTo>
                  <a:cubicBezTo>
                    <a:pt x="17695" y="1863"/>
                    <a:pt x="17678" y="1825"/>
                    <a:pt x="17686" y="1766"/>
                  </a:cubicBezTo>
                  <a:cubicBezTo>
                    <a:pt x="17729" y="1738"/>
                    <a:pt x="17789" y="1733"/>
                    <a:pt x="17863" y="1746"/>
                  </a:cubicBezTo>
                  <a:cubicBezTo>
                    <a:pt x="17861" y="1859"/>
                    <a:pt x="17824" y="1927"/>
                    <a:pt x="17713" y="190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9" name="Google Shape;989;p51"/>
            <p:cNvSpPr/>
            <p:nvPr/>
          </p:nvSpPr>
          <p:spPr>
            <a:xfrm rot="-663173">
              <a:off x="2376588" y="3183402"/>
              <a:ext cx="714287" cy="79238"/>
            </a:xfrm>
            <a:custGeom>
              <a:avLst/>
              <a:gdLst/>
              <a:ahLst/>
              <a:cxnLst/>
              <a:rect l="l" t="t" r="r" b="b"/>
              <a:pathLst>
                <a:path w="13098" h="1453" extrusionOk="0">
                  <a:moveTo>
                    <a:pt x="7145" y="724"/>
                  </a:moveTo>
                  <a:lnTo>
                    <a:pt x="7145" y="722"/>
                  </a:lnTo>
                  <a:cubicBezTo>
                    <a:pt x="4893" y="474"/>
                    <a:pt x="2633" y="240"/>
                    <a:pt x="424" y="82"/>
                  </a:cubicBezTo>
                  <a:cubicBezTo>
                    <a:pt x="0" y="1"/>
                    <a:pt x="87" y="115"/>
                    <a:pt x="461" y="130"/>
                  </a:cubicBezTo>
                  <a:cubicBezTo>
                    <a:pt x="2632" y="429"/>
                    <a:pt x="4918" y="793"/>
                    <a:pt x="7145" y="1053"/>
                  </a:cubicBezTo>
                  <a:lnTo>
                    <a:pt x="7145" y="1056"/>
                  </a:lnTo>
                  <a:cubicBezTo>
                    <a:pt x="9229" y="1300"/>
                    <a:pt x="11261" y="1453"/>
                    <a:pt x="13098" y="1374"/>
                  </a:cubicBezTo>
                  <a:cubicBezTo>
                    <a:pt x="11146" y="1174"/>
                    <a:pt x="9149" y="944"/>
                    <a:pt x="7145" y="72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0" name="Google Shape;990;p51"/>
            <p:cNvSpPr/>
            <p:nvPr/>
          </p:nvSpPr>
          <p:spPr>
            <a:xfrm rot="-663173">
              <a:off x="2027133" y="3250735"/>
              <a:ext cx="1164521" cy="154004"/>
            </a:xfrm>
            <a:custGeom>
              <a:avLst/>
              <a:gdLst/>
              <a:ahLst/>
              <a:cxnLst/>
              <a:rect l="l" t="t" r="r" b="b"/>
              <a:pathLst>
                <a:path w="21354" h="2824" extrusionOk="0">
                  <a:moveTo>
                    <a:pt x="20268" y="2273"/>
                  </a:moveTo>
                  <a:cubicBezTo>
                    <a:pt x="18212" y="2143"/>
                    <a:pt x="16066" y="1913"/>
                    <a:pt x="13879" y="1644"/>
                  </a:cubicBezTo>
                  <a:lnTo>
                    <a:pt x="13879" y="1642"/>
                  </a:lnTo>
                  <a:cubicBezTo>
                    <a:pt x="9280" y="1077"/>
                    <a:pt x="4502" y="340"/>
                    <a:pt x="0" y="1"/>
                  </a:cubicBezTo>
                  <a:cubicBezTo>
                    <a:pt x="275" y="290"/>
                    <a:pt x="740" y="280"/>
                    <a:pt x="1087" y="315"/>
                  </a:cubicBezTo>
                  <a:cubicBezTo>
                    <a:pt x="5271" y="737"/>
                    <a:pt x="9630" y="1225"/>
                    <a:pt x="13879" y="1736"/>
                  </a:cubicBezTo>
                  <a:lnTo>
                    <a:pt x="13879" y="1738"/>
                  </a:lnTo>
                  <a:cubicBezTo>
                    <a:pt x="15994" y="1992"/>
                    <a:pt x="18083" y="2251"/>
                    <a:pt x="20105" y="2513"/>
                  </a:cubicBezTo>
                  <a:cubicBezTo>
                    <a:pt x="20453" y="2558"/>
                    <a:pt x="21051" y="2824"/>
                    <a:pt x="21354" y="2587"/>
                  </a:cubicBezTo>
                  <a:cubicBezTo>
                    <a:pt x="21154" y="2305"/>
                    <a:pt x="20519" y="2289"/>
                    <a:pt x="20268" y="22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1" name="Google Shape;991;p51"/>
            <p:cNvSpPr/>
            <p:nvPr/>
          </p:nvSpPr>
          <p:spPr>
            <a:xfrm rot="-663173">
              <a:off x="1765975" y="1772741"/>
              <a:ext cx="1167629" cy="1397163"/>
            </a:xfrm>
            <a:custGeom>
              <a:avLst/>
              <a:gdLst/>
              <a:ahLst/>
              <a:cxnLst/>
              <a:rect l="l" t="t" r="r" b="b"/>
              <a:pathLst>
                <a:path w="21411" h="25620" extrusionOk="0">
                  <a:moveTo>
                    <a:pt x="20857" y="5607"/>
                  </a:moveTo>
                  <a:cubicBezTo>
                    <a:pt x="20874" y="3915"/>
                    <a:pt x="20909" y="2211"/>
                    <a:pt x="21095" y="389"/>
                  </a:cubicBezTo>
                  <a:cubicBezTo>
                    <a:pt x="19343" y="712"/>
                    <a:pt x="17474" y="371"/>
                    <a:pt x="15569" y="1"/>
                  </a:cubicBezTo>
                  <a:lnTo>
                    <a:pt x="15569" y="1968"/>
                  </a:lnTo>
                  <a:cubicBezTo>
                    <a:pt x="16784" y="2358"/>
                    <a:pt x="17979" y="2798"/>
                    <a:pt x="19384" y="2900"/>
                  </a:cubicBezTo>
                  <a:cubicBezTo>
                    <a:pt x="18093" y="3216"/>
                    <a:pt x="16845" y="2729"/>
                    <a:pt x="15569" y="2317"/>
                  </a:cubicBezTo>
                  <a:lnTo>
                    <a:pt x="15569" y="3728"/>
                  </a:lnTo>
                  <a:cubicBezTo>
                    <a:pt x="17040" y="4055"/>
                    <a:pt x="18218" y="4493"/>
                    <a:pt x="19766" y="4642"/>
                  </a:cubicBezTo>
                  <a:cubicBezTo>
                    <a:pt x="19100" y="5065"/>
                    <a:pt x="18247" y="4485"/>
                    <a:pt x="17407" y="4424"/>
                  </a:cubicBezTo>
                  <a:cubicBezTo>
                    <a:pt x="17087" y="4401"/>
                    <a:pt x="16774" y="4453"/>
                    <a:pt x="16458" y="4388"/>
                  </a:cubicBezTo>
                  <a:cubicBezTo>
                    <a:pt x="16158" y="4328"/>
                    <a:pt x="15867" y="4208"/>
                    <a:pt x="15569" y="4123"/>
                  </a:cubicBezTo>
                  <a:lnTo>
                    <a:pt x="15569" y="6215"/>
                  </a:lnTo>
                  <a:cubicBezTo>
                    <a:pt x="16310" y="6410"/>
                    <a:pt x="16996" y="6713"/>
                    <a:pt x="17696" y="6890"/>
                  </a:cubicBezTo>
                  <a:cubicBezTo>
                    <a:pt x="18324" y="7049"/>
                    <a:pt x="18996" y="6973"/>
                    <a:pt x="19552" y="7304"/>
                  </a:cubicBezTo>
                  <a:cubicBezTo>
                    <a:pt x="19659" y="7369"/>
                    <a:pt x="19427" y="7400"/>
                    <a:pt x="19401" y="7458"/>
                  </a:cubicBezTo>
                  <a:cubicBezTo>
                    <a:pt x="18150" y="7099"/>
                    <a:pt x="16857" y="6825"/>
                    <a:pt x="15569" y="6591"/>
                  </a:cubicBezTo>
                  <a:lnTo>
                    <a:pt x="15569" y="11866"/>
                  </a:lnTo>
                  <a:cubicBezTo>
                    <a:pt x="16293" y="12090"/>
                    <a:pt x="17165" y="12391"/>
                    <a:pt x="17839" y="12504"/>
                  </a:cubicBezTo>
                  <a:cubicBezTo>
                    <a:pt x="18375" y="12595"/>
                    <a:pt x="18967" y="12402"/>
                    <a:pt x="19401" y="12837"/>
                  </a:cubicBezTo>
                  <a:cubicBezTo>
                    <a:pt x="18917" y="12777"/>
                    <a:pt x="18377" y="12949"/>
                    <a:pt x="17880" y="12857"/>
                  </a:cubicBezTo>
                  <a:cubicBezTo>
                    <a:pt x="17692" y="12822"/>
                    <a:pt x="17535" y="12677"/>
                    <a:pt x="17349" y="12614"/>
                  </a:cubicBezTo>
                  <a:cubicBezTo>
                    <a:pt x="16796" y="12429"/>
                    <a:pt x="16192" y="12335"/>
                    <a:pt x="15569" y="12250"/>
                  </a:cubicBezTo>
                  <a:lnTo>
                    <a:pt x="15569" y="13790"/>
                  </a:lnTo>
                  <a:cubicBezTo>
                    <a:pt x="16318" y="14005"/>
                    <a:pt x="16967" y="14344"/>
                    <a:pt x="17612" y="14600"/>
                  </a:cubicBezTo>
                  <a:cubicBezTo>
                    <a:pt x="18144" y="14813"/>
                    <a:pt x="18792" y="14906"/>
                    <a:pt x="19027" y="15391"/>
                  </a:cubicBezTo>
                  <a:cubicBezTo>
                    <a:pt x="18796" y="15073"/>
                    <a:pt x="18376" y="15165"/>
                    <a:pt x="18032" y="15046"/>
                  </a:cubicBezTo>
                  <a:cubicBezTo>
                    <a:pt x="17825" y="14973"/>
                    <a:pt x="17644" y="14781"/>
                    <a:pt x="17425" y="14707"/>
                  </a:cubicBezTo>
                  <a:cubicBezTo>
                    <a:pt x="16896" y="14525"/>
                    <a:pt x="16236" y="14432"/>
                    <a:pt x="15569" y="14324"/>
                  </a:cubicBezTo>
                  <a:lnTo>
                    <a:pt x="15569" y="18688"/>
                  </a:lnTo>
                  <a:cubicBezTo>
                    <a:pt x="15657" y="18509"/>
                    <a:pt x="15821" y="18391"/>
                    <a:pt x="16022" y="18517"/>
                  </a:cubicBezTo>
                  <a:cubicBezTo>
                    <a:pt x="16145" y="18710"/>
                    <a:pt x="16048" y="19167"/>
                    <a:pt x="15880" y="19279"/>
                  </a:cubicBezTo>
                  <a:cubicBezTo>
                    <a:pt x="15728" y="19317"/>
                    <a:pt x="15628" y="19275"/>
                    <a:pt x="15569" y="19198"/>
                  </a:cubicBezTo>
                  <a:lnTo>
                    <a:pt x="15569" y="25065"/>
                  </a:lnTo>
                  <a:cubicBezTo>
                    <a:pt x="16312" y="25094"/>
                    <a:pt x="17038" y="25044"/>
                    <a:pt x="17758" y="24900"/>
                  </a:cubicBezTo>
                  <a:cubicBezTo>
                    <a:pt x="18565" y="24738"/>
                    <a:pt x="19241" y="24355"/>
                    <a:pt x="19948" y="24056"/>
                  </a:cubicBezTo>
                  <a:cubicBezTo>
                    <a:pt x="20046" y="20510"/>
                    <a:pt x="20015" y="16857"/>
                    <a:pt x="20344" y="13262"/>
                  </a:cubicBezTo>
                  <a:cubicBezTo>
                    <a:pt x="20293" y="17002"/>
                    <a:pt x="20183" y="20788"/>
                    <a:pt x="20197" y="24477"/>
                  </a:cubicBezTo>
                  <a:cubicBezTo>
                    <a:pt x="19364" y="24860"/>
                    <a:pt x="18650" y="25188"/>
                    <a:pt x="17787" y="25338"/>
                  </a:cubicBezTo>
                  <a:cubicBezTo>
                    <a:pt x="17036" y="25469"/>
                    <a:pt x="16300" y="25488"/>
                    <a:pt x="15569" y="25431"/>
                  </a:cubicBezTo>
                  <a:lnTo>
                    <a:pt x="15569" y="25428"/>
                  </a:lnTo>
                  <a:cubicBezTo>
                    <a:pt x="14198" y="25320"/>
                    <a:pt x="12849" y="24938"/>
                    <a:pt x="11478" y="24478"/>
                  </a:cubicBezTo>
                  <a:cubicBezTo>
                    <a:pt x="9879" y="23940"/>
                    <a:pt x="8616" y="23385"/>
                    <a:pt x="7044" y="22864"/>
                  </a:cubicBezTo>
                  <a:cubicBezTo>
                    <a:pt x="6381" y="22645"/>
                    <a:pt x="5782" y="22423"/>
                    <a:pt x="4897" y="22369"/>
                  </a:cubicBezTo>
                  <a:cubicBezTo>
                    <a:pt x="3256" y="22270"/>
                    <a:pt x="1110" y="22512"/>
                    <a:pt x="0" y="22995"/>
                  </a:cubicBezTo>
                  <a:cubicBezTo>
                    <a:pt x="1159" y="22744"/>
                    <a:pt x="2493" y="22535"/>
                    <a:pt x="3913" y="22590"/>
                  </a:cubicBezTo>
                  <a:cubicBezTo>
                    <a:pt x="5384" y="22647"/>
                    <a:pt x="6903" y="23091"/>
                    <a:pt x="8306" y="23504"/>
                  </a:cubicBezTo>
                  <a:cubicBezTo>
                    <a:pt x="10621" y="24185"/>
                    <a:pt x="12937" y="25412"/>
                    <a:pt x="15569" y="25588"/>
                  </a:cubicBezTo>
                  <a:lnTo>
                    <a:pt x="15569" y="25590"/>
                  </a:lnTo>
                  <a:cubicBezTo>
                    <a:pt x="15957" y="25616"/>
                    <a:pt x="16352" y="25620"/>
                    <a:pt x="16756" y="25595"/>
                  </a:cubicBezTo>
                  <a:cubicBezTo>
                    <a:pt x="18043" y="25516"/>
                    <a:pt x="19287" y="25069"/>
                    <a:pt x="20432" y="24682"/>
                  </a:cubicBezTo>
                  <a:cubicBezTo>
                    <a:pt x="20423" y="16812"/>
                    <a:pt x="21381" y="8198"/>
                    <a:pt x="21411" y="299"/>
                  </a:cubicBezTo>
                  <a:cubicBezTo>
                    <a:pt x="20942" y="1957"/>
                    <a:pt x="21215" y="3906"/>
                    <a:pt x="20857" y="5607"/>
                  </a:cubicBezTo>
                  <a:close/>
                  <a:moveTo>
                    <a:pt x="16262" y="11954"/>
                  </a:moveTo>
                  <a:cubicBezTo>
                    <a:pt x="15985" y="11881"/>
                    <a:pt x="16034" y="11433"/>
                    <a:pt x="16298" y="11352"/>
                  </a:cubicBezTo>
                  <a:cubicBezTo>
                    <a:pt x="16741" y="11215"/>
                    <a:pt x="16661" y="12058"/>
                    <a:pt x="16262" y="11954"/>
                  </a:cubicBezTo>
                  <a:close/>
                  <a:moveTo>
                    <a:pt x="17451" y="12151"/>
                  </a:moveTo>
                  <a:cubicBezTo>
                    <a:pt x="16924" y="12195"/>
                    <a:pt x="17172" y="11426"/>
                    <a:pt x="17550" y="11730"/>
                  </a:cubicBezTo>
                  <a:cubicBezTo>
                    <a:pt x="17591" y="11867"/>
                    <a:pt x="17573" y="12091"/>
                    <a:pt x="17451" y="12151"/>
                  </a:cubicBezTo>
                  <a:close/>
                  <a:moveTo>
                    <a:pt x="17702" y="12227"/>
                  </a:moveTo>
                  <a:cubicBezTo>
                    <a:pt x="17656" y="11762"/>
                    <a:pt x="18094" y="11556"/>
                    <a:pt x="18312" y="11872"/>
                  </a:cubicBezTo>
                  <a:cubicBezTo>
                    <a:pt x="18366" y="12330"/>
                    <a:pt x="17912" y="12562"/>
                    <a:pt x="17702" y="12227"/>
                  </a:cubicBezTo>
                  <a:close/>
                  <a:moveTo>
                    <a:pt x="16616" y="19287"/>
                  </a:moveTo>
                  <a:cubicBezTo>
                    <a:pt x="16619" y="19246"/>
                    <a:pt x="16569" y="19248"/>
                    <a:pt x="16536" y="19233"/>
                  </a:cubicBezTo>
                  <a:cubicBezTo>
                    <a:pt x="16348" y="18838"/>
                    <a:pt x="16891" y="18471"/>
                    <a:pt x="17013" y="18905"/>
                  </a:cubicBezTo>
                  <a:cubicBezTo>
                    <a:pt x="16939" y="19109"/>
                    <a:pt x="16854" y="19295"/>
                    <a:pt x="16616" y="19287"/>
                  </a:cubicBezTo>
                  <a:close/>
                  <a:moveTo>
                    <a:pt x="17801" y="19180"/>
                  </a:moveTo>
                  <a:cubicBezTo>
                    <a:pt x="17789" y="19229"/>
                    <a:pt x="17801" y="19256"/>
                    <a:pt x="17834" y="19271"/>
                  </a:cubicBezTo>
                  <a:cubicBezTo>
                    <a:pt x="17630" y="20169"/>
                    <a:pt x="16962" y="18809"/>
                    <a:pt x="17801" y="19180"/>
                  </a:cubicBezTo>
                  <a:close/>
                  <a:moveTo>
                    <a:pt x="20457" y="11715"/>
                  </a:moveTo>
                  <a:cubicBezTo>
                    <a:pt x="20437" y="11480"/>
                    <a:pt x="20483" y="11361"/>
                    <a:pt x="20572" y="11166"/>
                  </a:cubicBezTo>
                  <a:cubicBezTo>
                    <a:pt x="20797" y="11198"/>
                    <a:pt x="20663" y="11774"/>
                    <a:pt x="20457" y="11715"/>
                  </a:cubicBezTo>
                  <a:close/>
                  <a:moveTo>
                    <a:pt x="20665" y="10440"/>
                  </a:moveTo>
                  <a:cubicBezTo>
                    <a:pt x="20475" y="10098"/>
                    <a:pt x="20644" y="9282"/>
                    <a:pt x="20694" y="8882"/>
                  </a:cubicBezTo>
                  <a:cubicBezTo>
                    <a:pt x="20857" y="9238"/>
                    <a:pt x="20824" y="10084"/>
                    <a:pt x="20665" y="1044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2" name="Google Shape;992;p51"/>
            <p:cNvSpPr/>
            <p:nvPr/>
          </p:nvSpPr>
          <p:spPr>
            <a:xfrm rot="-663173">
              <a:off x="2964717" y="1779385"/>
              <a:ext cx="83437" cy="1373441"/>
            </a:xfrm>
            <a:custGeom>
              <a:avLst/>
              <a:gdLst/>
              <a:ahLst/>
              <a:cxnLst/>
              <a:rect l="l" t="t" r="r" b="b"/>
              <a:pathLst>
                <a:path w="1530" h="25185" extrusionOk="0">
                  <a:moveTo>
                    <a:pt x="1245" y="505"/>
                  </a:moveTo>
                  <a:cubicBezTo>
                    <a:pt x="975" y="4634"/>
                    <a:pt x="1342" y="8649"/>
                    <a:pt x="822" y="12856"/>
                  </a:cubicBezTo>
                  <a:cubicBezTo>
                    <a:pt x="648" y="14269"/>
                    <a:pt x="469" y="15755"/>
                    <a:pt x="484" y="17150"/>
                  </a:cubicBezTo>
                  <a:cubicBezTo>
                    <a:pt x="487" y="17438"/>
                    <a:pt x="582" y="17738"/>
                    <a:pt x="587" y="18031"/>
                  </a:cubicBezTo>
                  <a:cubicBezTo>
                    <a:pt x="620" y="19774"/>
                    <a:pt x="329" y="21690"/>
                    <a:pt x="234" y="23451"/>
                  </a:cubicBezTo>
                  <a:cubicBezTo>
                    <a:pt x="204" y="24030"/>
                    <a:pt x="1" y="24646"/>
                    <a:pt x="227" y="25185"/>
                  </a:cubicBezTo>
                  <a:cubicBezTo>
                    <a:pt x="968" y="22233"/>
                    <a:pt x="613" y="19334"/>
                    <a:pt x="812" y="16629"/>
                  </a:cubicBezTo>
                  <a:cubicBezTo>
                    <a:pt x="859" y="16002"/>
                    <a:pt x="1012" y="15382"/>
                    <a:pt x="1054" y="14751"/>
                  </a:cubicBezTo>
                  <a:cubicBezTo>
                    <a:pt x="1134" y="13550"/>
                    <a:pt x="1115" y="12337"/>
                    <a:pt x="1176" y="11123"/>
                  </a:cubicBezTo>
                  <a:cubicBezTo>
                    <a:pt x="1235" y="9920"/>
                    <a:pt x="1246" y="8711"/>
                    <a:pt x="1248" y="7533"/>
                  </a:cubicBezTo>
                  <a:cubicBezTo>
                    <a:pt x="1254" y="5102"/>
                    <a:pt x="1529" y="2721"/>
                    <a:pt x="1257" y="420"/>
                  </a:cubicBezTo>
                  <a:cubicBezTo>
                    <a:pt x="1223" y="0"/>
                    <a:pt x="1245" y="505"/>
                    <a:pt x="1245" y="50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3" name="Google Shape;993;p51"/>
            <p:cNvSpPr/>
            <p:nvPr/>
          </p:nvSpPr>
          <p:spPr>
            <a:xfrm rot="-663173">
              <a:off x="2970765" y="2319662"/>
              <a:ext cx="18869" cy="311008"/>
            </a:xfrm>
            <a:custGeom>
              <a:avLst/>
              <a:gdLst/>
              <a:ahLst/>
              <a:cxnLst/>
              <a:rect l="l" t="t" r="r" b="b"/>
              <a:pathLst>
                <a:path w="346" h="5703" extrusionOk="0">
                  <a:moveTo>
                    <a:pt x="64" y="5213"/>
                  </a:moveTo>
                  <a:cubicBezTo>
                    <a:pt x="290" y="3457"/>
                    <a:pt x="190" y="1867"/>
                    <a:pt x="346" y="0"/>
                  </a:cubicBezTo>
                  <a:cubicBezTo>
                    <a:pt x="36" y="1503"/>
                    <a:pt x="86" y="3678"/>
                    <a:pt x="49" y="4994"/>
                  </a:cubicBezTo>
                  <a:cubicBezTo>
                    <a:pt x="40" y="5283"/>
                    <a:pt x="0" y="5703"/>
                    <a:pt x="64" y="52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4" name="Google Shape;994;p51"/>
            <p:cNvSpPr/>
            <p:nvPr/>
          </p:nvSpPr>
          <p:spPr>
            <a:xfrm rot="-663173">
              <a:off x="2910835" y="3039482"/>
              <a:ext cx="103724" cy="36483"/>
            </a:xfrm>
            <a:custGeom>
              <a:avLst/>
              <a:gdLst/>
              <a:ahLst/>
              <a:cxnLst/>
              <a:rect l="l" t="t" r="r" b="b"/>
              <a:pathLst>
                <a:path w="1902" h="669" extrusionOk="0">
                  <a:moveTo>
                    <a:pt x="1" y="622"/>
                  </a:moveTo>
                  <a:cubicBezTo>
                    <a:pt x="436" y="668"/>
                    <a:pt x="1407" y="556"/>
                    <a:pt x="1901" y="347"/>
                  </a:cubicBezTo>
                  <a:cubicBezTo>
                    <a:pt x="1347" y="1"/>
                    <a:pt x="657" y="618"/>
                    <a:pt x="1" y="62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5" name="Google Shape;995;p51"/>
            <p:cNvSpPr/>
            <p:nvPr/>
          </p:nvSpPr>
          <p:spPr>
            <a:xfrm rot="-663173">
              <a:off x="1893951" y="3097435"/>
              <a:ext cx="1155468" cy="129846"/>
            </a:xfrm>
            <a:custGeom>
              <a:avLst/>
              <a:gdLst/>
              <a:ahLst/>
              <a:cxnLst/>
              <a:rect l="l" t="t" r="r" b="b"/>
              <a:pathLst>
                <a:path w="21188" h="2381" extrusionOk="0">
                  <a:moveTo>
                    <a:pt x="19272" y="2070"/>
                  </a:moveTo>
                  <a:cubicBezTo>
                    <a:pt x="18600" y="2103"/>
                    <a:pt x="17900" y="2148"/>
                    <a:pt x="17187" y="2103"/>
                  </a:cubicBezTo>
                  <a:cubicBezTo>
                    <a:pt x="16692" y="2074"/>
                    <a:pt x="16194" y="2011"/>
                    <a:pt x="15693" y="1931"/>
                  </a:cubicBezTo>
                  <a:lnTo>
                    <a:pt x="15693" y="1929"/>
                  </a:lnTo>
                  <a:cubicBezTo>
                    <a:pt x="13193" y="1523"/>
                    <a:pt x="10630" y="606"/>
                    <a:pt x="8090" y="319"/>
                  </a:cubicBezTo>
                  <a:cubicBezTo>
                    <a:pt x="5260" y="0"/>
                    <a:pt x="2566" y="3"/>
                    <a:pt x="1" y="142"/>
                  </a:cubicBezTo>
                  <a:cubicBezTo>
                    <a:pt x="2786" y="605"/>
                    <a:pt x="6021" y="318"/>
                    <a:pt x="9139" y="932"/>
                  </a:cubicBezTo>
                  <a:cubicBezTo>
                    <a:pt x="10849" y="1270"/>
                    <a:pt x="12683" y="1435"/>
                    <a:pt x="14305" y="1903"/>
                  </a:cubicBezTo>
                  <a:cubicBezTo>
                    <a:pt x="10595" y="1393"/>
                    <a:pt x="6490" y="579"/>
                    <a:pt x="3148" y="637"/>
                  </a:cubicBezTo>
                  <a:cubicBezTo>
                    <a:pt x="2241" y="651"/>
                    <a:pt x="1256" y="317"/>
                    <a:pt x="597" y="567"/>
                  </a:cubicBezTo>
                  <a:cubicBezTo>
                    <a:pt x="857" y="664"/>
                    <a:pt x="1351" y="389"/>
                    <a:pt x="1717" y="625"/>
                  </a:cubicBezTo>
                  <a:cubicBezTo>
                    <a:pt x="1490" y="745"/>
                    <a:pt x="1096" y="649"/>
                    <a:pt x="911" y="824"/>
                  </a:cubicBezTo>
                  <a:cubicBezTo>
                    <a:pt x="5358" y="660"/>
                    <a:pt x="10680" y="1630"/>
                    <a:pt x="15693" y="2179"/>
                  </a:cubicBezTo>
                  <a:lnTo>
                    <a:pt x="15693" y="2181"/>
                  </a:lnTo>
                  <a:cubicBezTo>
                    <a:pt x="16286" y="2245"/>
                    <a:pt x="16876" y="2305"/>
                    <a:pt x="17457" y="2355"/>
                  </a:cubicBezTo>
                  <a:cubicBezTo>
                    <a:pt x="17331" y="2312"/>
                    <a:pt x="17083" y="2364"/>
                    <a:pt x="17036" y="2258"/>
                  </a:cubicBezTo>
                  <a:cubicBezTo>
                    <a:pt x="18171" y="2380"/>
                    <a:pt x="19314" y="2337"/>
                    <a:pt x="20248" y="2238"/>
                  </a:cubicBezTo>
                  <a:cubicBezTo>
                    <a:pt x="20563" y="2205"/>
                    <a:pt x="20987" y="2281"/>
                    <a:pt x="21187" y="2013"/>
                  </a:cubicBezTo>
                  <a:cubicBezTo>
                    <a:pt x="20563" y="1900"/>
                    <a:pt x="19915" y="2037"/>
                    <a:pt x="19272" y="2070"/>
                  </a:cubicBezTo>
                  <a:close/>
                  <a:moveTo>
                    <a:pt x="3447" y="327"/>
                  </a:moveTo>
                  <a:cubicBezTo>
                    <a:pt x="3468" y="199"/>
                    <a:pt x="3740" y="264"/>
                    <a:pt x="3795" y="329"/>
                  </a:cubicBezTo>
                  <a:cubicBezTo>
                    <a:pt x="3752" y="477"/>
                    <a:pt x="3539" y="365"/>
                    <a:pt x="3447" y="327"/>
                  </a:cubicBezTo>
                  <a:close/>
                  <a:moveTo>
                    <a:pt x="4403" y="321"/>
                  </a:moveTo>
                  <a:cubicBezTo>
                    <a:pt x="6330" y="206"/>
                    <a:pt x="8769" y="445"/>
                    <a:pt x="10831" y="934"/>
                  </a:cubicBezTo>
                  <a:cubicBezTo>
                    <a:pt x="8897" y="717"/>
                    <a:pt x="6426" y="325"/>
                    <a:pt x="4403" y="3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6" name="Google Shape;996;p51"/>
            <p:cNvSpPr/>
            <p:nvPr/>
          </p:nvSpPr>
          <p:spPr>
            <a:xfrm rot="-663173">
              <a:off x="2509758" y="1890415"/>
              <a:ext cx="17396" cy="31303"/>
            </a:xfrm>
            <a:custGeom>
              <a:avLst/>
              <a:gdLst/>
              <a:ahLst/>
              <a:cxnLst/>
              <a:rect l="l" t="t" r="r" b="b"/>
              <a:pathLst>
                <a:path w="319" h="574" extrusionOk="0">
                  <a:moveTo>
                    <a:pt x="297" y="0"/>
                  </a:moveTo>
                  <a:cubicBezTo>
                    <a:pt x="199" y="27"/>
                    <a:pt x="100" y="45"/>
                    <a:pt x="0" y="57"/>
                  </a:cubicBezTo>
                  <a:lnTo>
                    <a:pt x="0" y="573"/>
                  </a:lnTo>
                  <a:cubicBezTo>
                    <a:pt x="174" y="382"/>
                    <a:pt x="318" y="201"/>
                    <a:pt x="297" y="0"/>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7" name="Google Shape;997;p51"/>
            <p:cNvSpPr/>
            <p:nvPr/>
          </p:nvSpPr>
          <p:spPr>
            <a:xfrm rot="-663173">
              <a:off x="2523153" y="1953339"/>
              <a:ext cx="24922" cy="41882"/>
            </a:xfrm>
            <a:custGeom>
              <a:avLst/>
              <a:gdLst/>
              <a:ahLst/>
              <a:cxnLst/>
              <a:rect l="l" t="t" r="r" b="b"/>
              <a:pathLst>
                <a:path w="457" h="768" extrusionOk="0">
                  <a:moveTo>
                    <a:pt x="108" y="588"/>
                  </a:moveTo>
                  <a:cubicBezTo>
                    <a:pt x="276" y="453"/>
                    <a:pt x="456" y="362"/>
                    <a:pt x="452" y="133"/>
                  </a:cubicBezTo>
                  <a:cubicBezTo>
                    <a:pt x="293" y="26"/>
                    <a:pt x="145" y="6"/>
                    <a:pt x="0" y="0"/>
                  </a:cubicBezTo>
                  <a:lnTo>
                    <a:pt x="0" y="767"/>
                  </a:lnTo>
                  <a:cubicBezTo>
                    <a:pt x="33" y="708"/>
                    <a:pt x="68" y="649"/>
                    <a:pt x="108" y="588"/>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8" name="Google Shape;998;p51"/>
            <p:cNvSpPr/>
            <p:nvPr/>
          </p:nvSpPr>
          <p:spPr>
            <a:xfrm rot="-663173">
              <a:off x="2547572" y="2083517"/>
              <a:ext cx="25795" cy="31466"/>
            </a:xfrm>
            <a:custGeom>
              <a:avLst/>
              <a:gdLst/>
              <a:ahLst/>
              <a:cxnLst/>
              <a:rect l="l" t="t" r="r" b="b"/>
              <a:pathLst>
                <a:path w="473" h="577" extrusionOk="0">
                  <a:moveTo>
                    <a:pt x="472" y="76"/>
                  </a:moveTo>
                  <a:cubicBezTo>
                    <a:pt x="303" y="0"/>
                    <a:pt x="150" y="40"/>
                    <a:pt x="0" y="107"/>
                  </a:cubicBezTo>
                  <a:lnTo>
                    <a:pt x="0" y="576"/>
                  </a:lnTo>
                  <a:cubicBezTo>
                    <a:pt x="159" y="422"/>
                    <a:pt x="327" y="327"/>
                    <a:pt x="472" y="76"/>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9" name="Google Shape;999;p51"/>
            <p:cNvSpPr/>
            <p:nvPr/>
          </p:nvSpPr>
          <p:spPr>
            <a:xfrm rot="-663173">
              <a:off x="2616602" y="2330872"/>
              <a:ext cx="182853" cy="228334"/>
            </a:xfrm>
            <a:custGeom>
              <a:avLst/>
              <a:gdLst/>
              <a:ahLst/>
              <a:cxnLst/>
              <a:rect l="l" t="t" r="r" b="b"/>
              <a:pathLst>
                <a:path w="3353" h="4187" extrusionOk="0">
                  <a:moveTo>
                    <a:pt x="3352" y="929"/>
                  </a:moveTo>
                  <a:cubicBezTo>
                    <a:pt x="3070" y="843"/>
                    <a:pt x="3345" y="660"/>
                    <a:pt x="3064" y="438"/>
                  </a:cubicBezTo>
                  <a:cubicBezTo>
                    <a:pt x="2166" y="446"/>
                    <a:pt x="1032" y="1"/>
                    <a:pt x="0" y="42"/>
                  </a:cubicBezTo>
                  <a:lnTo>
                    <a:pt x="0" y="4186"/>
                  </a:lnTo>
                  <a:cubicBezTo>
                    <a:pt x="1221" y="3785"/>
                    <a:pt x="2718" y="2477"/>
                    <a:pt x="3352" y="9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0" name="Google Shape;1000;p51"/>
            <p:cNvSpPr/>
            <p:nvPr/>
          </p:nvSpPr>
          <p:spPr>
            <a:xfrm rot="-663173">
              <a:off x="2633234" y="2378427"/>
              <a:ext cx="133990" cy="107432"/>
            </a:xfrm>
            <a:custGeom>
              <a:avLst/>
              <a:gdLst/>
              <a:ahLst/>
              <a:cxnLst/>
              <a:rect l="l" t="t" r="r" b="b"/>
              <a:pathLst>
                <a:path w="2457" h="1970" extrusionOk="0">
                  <a:moveTo>
                    <a:pt x="1138" y="1970"/>
                  </a:moveTo>
                  <a:cubicBezTo>
                    <a:pt x="1737" y="1488"/>
                    <a:pt x="2342" y="659"/>
                    <a:pt x="2456" y="0"/>
                  </a:cubicBezTo>
                  <a:cubicBezTo>
                    <a:pt x="1690" y="635"/>
                    <a:pt x="701" y="865"/>
                    <a:pt x="0" y="1222"/>
                  </a:cubicBezTo>
                  <a:cubicBezTo>
                    <a:pt x="347" y="1225"/>
                    <a:pt x="847" y="1689"/>
                    <a:pt x="1138" y="197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1" name="Google Shape;1001;p51"/>
            <p:cNvSpPr/>
            <p:nvPr/>
          </p:nvSpPr>
          <p:spPr>
            <a:xfrm rot="-663173">
              <a:off x="2602122" y="2370621"/>
              <a:ext cx="4635" cy="17833"/>
            </a:xfrm>
            <a:custGeom>
              <a:avLst/>
              <a:gdLst/>
              <a:ahLst/>
              <a:cxnLst/>
              <a:rect l="l" t="t" r="r" b="b"/>
              <a:pathLst>
                <a:path w="85" h="327" extrusionOk="0">
                  <a:moveTo>
                    <a:pt x="0" y="9"/>
                  </a:moveTo>
                  <a:lnTo>
                    <a:pt x="0" y="326"/>
                  </a:lnTo>
                  <a:cubicBezTo>
                    <a:pt x="41" y="216"/>
                    <a:pt x="70" y="107"/>
                    <a:pt x="85" y="0"/>
                  </a:cubicBezTo>
                  <a:cubicBezTo>
                    <a:pt x="57" y="3"/>
                    <a:pt x="29" y="6"/>
                    <a:pt x="0" y="9"/>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2" name="Google Shape;1002;p51"/>
            <p:cNvSpPr/>
            <p:nvPr/>
          </p:nvSpPr>
          <p:spPr>
            <a:xfrm rot="-663173">
              <a:off x="2624433" y="2459261"/>
              <a:ext cx="68877" cy="62769"/>
            </a:xfrm>
            <a:custGeom>
              <a:avLst/>
              <a:gdLst/>
              <a:ahLst/>
              <a:cxnLst/>
              <a:rect l="l" t="t" r="r" b="b"/>
              <a:pathLst>
                <a:path w="1263" h="1151" extrusionOk="0">
                  <a:moveTo>
                    <a:pt x="841" y="1150"/>
                  </a:moveTo>
                  <a:cubicBezTo>
                    <a:pt x="985" y="1063"/>
                    <a:pt x="1130" y="976"/>
                    <a:pt x="1262" y="809"/>
                  </a:cubicBezTo>
                  <a:cubicBezTo>
                    <a:pt x="885" y="443"/>
                    <a:pt x="421" y="74"/>
                    <a:pt x="0" y="1"/>
                  </a:cubicBezTo>
                  <a:lnTo>
                    <a:pt x="0" y="332"/>
                  </a:lnTo>
                  <a:cubicBezTo>
                    <a:pt x="343" y="550"/>
                    <a:pt x="658" y="855"/>
                    <a:pt x="841" y="115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3" name="Google Shape;1003;p51"/>
            <p:cNvSpPr/>
            <p:nvPr/>
          </p:nvSpPr>
          <p:spPr>
            <a:xfrm rot="-663173">
              <a:off x="2629393" y="2494992"/>
              <a:ext cx="30539" cy="45809"/>
            </a:xfrm>
            <a:custGeom>
              <a:avLst/>
              <a:gdLst/>
              <a:ahLst/>
              <a:cxnLst/>
              <a:rect l="l" t="t" r="r" b="b"/>
              <a:pathLst>
                <a:path w="560" h="840" extrusionOk="0">
                  <a:moveTo>
                    <a:pt x="560" y="782"/>
                  </a:moveTo>
                  <a:cubicBezTo>
                    <a:pt x="513" y="509"/>
                    <a:pt x="287" y="222"/>
                    <a:pt x="0" y="0"/>
                  </a:cubicBezTo>
                  <a:lnTo>
                    <a:pt x="0" y="443"/>
                  </a:lnTo>
                  <a:cubicBezTo>
                    <a:pt x="191" y="635"/>
                    <a:pt x="363" y="839"/>
                    <a:pt x="560" y="78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4" name="Google Shape;1004;p51"/>
            <p:cNvSpPr/>
            <p:nvPr/>
          </p:nvSpPr>
          <p:spPr>
            <a:xfrm rot="-663173">
              <a:off x="2634491" y="2538467"/>
              <a:ext cx="9543" cy="13088"/>
            </a:xfrm>
            <a:custGeom>
              <a:avLst/>
              <a:gdLst/>
              <a:ahLst/>
              <a:cxnLst/>
              <a:rect l="l" t="t" r="r" b="b"/>
              <a:pathLst>
                <a:path w="175" h="240" extrusionOk="0">
                  <a:moveTo>
                    <a:pt x="0" y="0"/>
                  </a:moveTo>
                  <a:lnTo>
                    <a:pt x="0" y="240"/>
                  </a:lnTo>
                  <a:cubicBezTo>
                    <a:pt x="59" y="217"/>
                    <a:pt x="117" y="192"/>
                    <a:pt x="174" y="161"/>
                  </a:cubicBezTo>
                  <a:cubicBezTo>
                    <a:pt x="117" y="107"/>
                    <a:pt x="59" y="54"/>
                    <a:pt x="0" y="0"/>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5" name="Google Shape;1005;p51"/>
            <p:cNvSpPr/>
            <p:nvPr/>
          </p:nvSpPr>
          <p:spPr>
            <a:xfrm rot="-663173">
              <a:off x="2605906" y="2361080"/>
              <a:ext cx="123138" cy="64187"/>
            </a:xfrm>
            <a:custGeom>
              <a:avLst/>
              <a:gdLst/>
              <a:ahLst/>
              <a:cxnLst/>
              <a:rect l="l" t="t" r="r" b="b"/>
              <a:pathLst>
                <a:path w="2258" h="1177" extrusionOk="0">
                  <a:moveTo>
                    <a:pt x="312" y="20"/>
                  </a:moveTo>
                  <a:cubicBezTo>
                    <a:pt x="245" y="294"/>
                    <a:pt x="121" y="574"/>
                    <a:pt x="0" y="855"/>
                  </a:cubicBezTo>
                  <a:lnTo>
                    <a:pt x="0" y="1176"/>
                  </a:lnTo>
                  <a:cubicBezTo>
                    <a:pt x="767" y="991"/>
                    <a:pt x="1641" y="705"/>
                    <a:pt x="2258" y="279"/>
                  </a:cubicBezTo>
                  <a:cubicBezTo>
                    <a:pt x="1624" y="308"/>
                    <a:pt x="946" y="1"/>
                    <a:pt x="312" y="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6" name="Google Shape;1006;p51"/>
            <p:cNvSpPr/>
            <p:nvPr/>
          </p:nvSpPr>
          <p:spPr>
            <a:xfrm rot="-663173">
              <a:off x="1524249" y="3154754"/>
              <a:ext cx="1254" cy="763"/>
            </a:xfrm>
            <a:custGeom>
              <a:avLst/>
              <a:gdLst/>
              <a:ahLst/>
              <a:cxnLst/>
              <a:rect l="l" t="t" r="r" b="b"/>
              <a:pathLst>
                <a:path w="23" h="14" extrusionOk="0">
                  <a:moveTo>
                    <a:pt x="16" y="1"/>
                  </a:moveTo>
                  <a:lnTo>
                    <a:pt x="16" y="1"/>
                  </a:lnTo>
                  <a:cubicBezTo>
                    <a:pt x="15" y="6"/>
                    <a:pt x="0" y="8"/>
                    <a:pt x="7" y="14"/>
                  </a:cubicBezTo>
                  <a:cubicBezTo>
                    <a:pt x="7" y="9"/>
                    <a:pt x="23" y="7"/>
                    <a:pt x="1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1008" name="Google Shape;1008;p51"/>
          <p:cNvSpPr txBox="1">
            <a:spLocks noGrp="1"/>
          </p:cNvSpPr>
          <p:nvPr>
            <p:ph type="subTitle" idx="1"/>
          </p:nvPr>
        </p:nvSpPr>
        <p:spPr>
          <a:xfrm>
            <a:off x="554452" y="1487028"/>
            <a:ext cx="7852744" cy="3121500"/>
          </a:xfrm>
          <a:prstGeom prst="rect">
            <a:avLst/>
          </a:prstGeom>
        </p:spPr>
        <p:txBody>
          <a:bodyPr spcFirstLastPara="1" wrap="square" lIns="91425" tIns="91425" rIns="91425" bIns="91425" anchor="t" anchorCtr="0">
            <a:noAutofit/>
          </a:bodyPr>
          <a:lstStyle/>
          <a:p>
            <a:pPr algn="r" rtl="1"/>
            <a:r>
              <a:rPr lang="fa-IR" sz="2000" dirty="0"/>
              <a:t>3. "هشت کلمه" </a:t>
            </a:r>
          </a:p>
          <a:p>
            <a:pPr algn="r" rtl="1"/>
            <a:r>
              <a:rPr lang="fa-IR" sz="2000" dirty="0"/>
              <a:t>که می تواند زندگی شما را تغییر دهد: کارنگی فرمول قدرتمندی را معرفی می کند: </a:t>
            </a:r>
          </a:p>
          <a:p>
            <a:pPr algn="r" rtl="1"/>
            <a:r>
              <a:rPr lang="fa-IR" sz="2000" dirty="0"/>
              <a:t>"</a:t>
            </a:r>
            <a:r>
              <a:rPr lang="fa-IR" sz="2000" b="1" dirty="0">
                <a:solidFill>
                  <a:srgbClr val="7030A0"/>
                </a:solidFill>
              </a:rPr>
              <a:t>از خود بپرسید که آیا این بدترین چیزی است که ممکن است اتفاق بیفتد؟</a:t>
            </a:r>
          </a:p>
          <a:p>
            <a:pPr algn="r" rtl="1"/>
            <a:r>
              <a:rPr lang="fa-IR" sz="2000" b="1" dirty="0">
                <a:solidFill>
                  <a:srgbClr val="7030A0"/>
                </a:solidFill>
              </a:rPr>
              <a:t> </a:t>
            </a:r>
            <a:r>
              <a:rPr lang="fa-IR" sz="2000" dirty="0"/>
              <a:t>سپس برای پذیرش آن آماده شوید. بعد با آرامش به بهبود بدترین‌ها ادامه دهید."</a:t>
            </a:r>
          </a:p>
          <a:p>
            <a:pPr algn="r" rtl="1"/>
            <a:r>
              <a:rPr lang="fa-IR" sz="2000" dirty="0"/>
              <a:t> با آمادگی ذهنی برای بدترین سناریو، می‌توانید اضطراب خود را به میزان قابل توجهی کاهش دهید و با خونسردی بیشتری به چالش‌ها نزدیک شوید.</a:t>
            </a:r>
          </a:p>
        </p:txBody>
      </p:sp>
      <p:sp>
        <p:nvSpPr>
          <p:cNvPr id="2" name="Flowchart: Connector 1">
            <a:extLst>
              <a:ext uri="{FF2B5EF4-FFF2-40B4-BE49-F238E27FC236}">
                <a16:creationId xmlns:a16="http://schemas.microsoft.com/office/drawing/2014/main" id="{C86B2663-97F9-649B-D209-A231B6E2F046}"/>
              </a:ext>
            </a:extLst>
          </p:cNvPr>
          <p:cNvSpPr/>
          <p:nvPr/>
        </p:nvSpPr>
        <p:spPr>
          <a:xfrm>
            <a:off x="335100" y="4026638"/>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3</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E7CEA350-0132-48F2-3C77-783612FD4DE1}"/>
              </a:ext>
            </a:extLst>
          </p:cNvPr>
          <p:cNvPicPr>
            <a:picLocks noChangeAspect="1"/>
          </p:cNvPicPr>
          <p:nvPr/>
        </p:nvPicPr>
        <p:blipFill>
          <a:blip r:embed="rId3"/>
          <a:stretch>
            <a:fillRect/>
          </a:stretch>
        </p:blipFill>
        <p:spPr>
          <a:xfrm>
            <a:off x="435351" y="316882"/>
            <a:ext cx="1822324" cy="14538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20832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10"/>
        <p:cNvGrpSpPr/>
        <p:nvPr/>
      </p:nvGrpSpPr>
      <p:grpSpPr>
        <a:xfrm>
          <a:off x="0" y="0"/>
          <a:ext cx="0" cy="0"/>
          <a:chOff x="0" y="0"/>
          <a:chExt cx="0" cy="0"/>
        </a:xfrm>
      </p:grpSpPr>
      <p:sp>
        <p:nvSpPr>
          <p:cNvPr id="1811" name="Google Shape;1811;p58"/>
          <p:cNvSpPr txBox="1">
            <a:spLocks noGrp="1"/>
          </p:cNvSpPr>
          <p:nvPr>
            <p:ph type="subTitle" idx="1"/>
          </p:nvPr>
        </p:nvSpPr>
        <p:spPr>
          <a:xfrm>
            <a:off x="870182" y="510019"/>
            <a:ext cx="7560594" cy="2324100"/>
          </a:xfrm>
          <a:prstGeom prst="rect">
            <a:avLst/>
          </a:prstGeom>
        </p:spPr>
        <p:txBody>
          <a:bodyPr spcFirstLastPara="1" wrap="square" lIns="91425" tIns="91425" rIns="91425" bIns="91425" anchor="ctr" anchorCtr="0">
            <a:noAutofit/>
          </a:bodyPr>
          <a:lstStyle/>
          <a:p>
            <a:r>
              <a:rPr lang="fa-IR" sz="2800" b="1" dirty="0"/>
              <a:t>4. هزینه بالای یکنواخت شدن:</a:t>
            </a:r>
          </a:p>
          <a:p>
            <a:r>
              <a:rPr lang="fa-IR" sz="2800" b="1" dirty="0"/>
              <a:t> نگه داشتن کینه و انتقام جویی تنها به منفی‌گرایی دامن می‌زند و مانع از آسایش عاطفی شما می‌شود. این کتاب بخشش و رها کردن آسیب‌های گذشته را تشویق می‌کند تا فضایی برای آرامش و شادی ایجاد کند.</a:t>
            </a:r>
          </a:p>
        </p:txBody>
      </p:sp>
      <p:sp>
        <p:nvSpPr>
          <p:cNvPr id="1812" name="Google Shape;1812;p58"/>
          <p:cNvSpPr txBox="1">
            <a:spLocks noGrp="1"/>
          </p:cNvSpPr>
          <p:nvPr>
            <p:ph type="title"/>
          </p:nvPr>
        </p:nvSpPr>
        <p:spPr>
          <a:xfrm>
            <a:off x="3128876" y="3485150"/>
            <a:ext cx="5301900" cy="53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a-IR" sz="3200" dirty="0"/>
              <a:t>یکنواخت شدن </a:t>
            </a:r>
            <a:endParaRPr dirty="0"/>
          </a:p>
        </p:txBody>
      </p:sp>
      <p:grpSp>
        <p:nvGrpSpPr>
          <p:cNvPr id="1813" name="Google Shape;1813;p58"/>
          <p:cNvGrpSpPr/>
          <p:nvPr/>
        </p:nvGrpSpPr>
        <p:grpSpPr>
          <a:xfrm>
            <a:off x="1546823" y="2726544"/>
            <a:ext cx="2126185" cy="2049111"/>
            <a:chOff x="7645650" y="348475"/>
            <a:chExt cx="1093323" cy="1053690"/>
          </a:xfrm>
        </p:grpSpPr>
        <p:sp>
          <p:nvSpPr>
            <p:cNvPr id="1814" name="Google Shape;1814;p58"/>
            <p:cNvSpPr/>
            <p:nvPr/>
          </p:nvSpPr>
          <p:spPr>
            <a:xfrm>
              <a:off x="7645650" y="348475"/>
              <a:ext cx="1093323" cy="1053690"/>
            </a:xfrm>
            <a:custGeom>
              <a:avLst/>
              <a:gdLst/>
              <a:ahLst/>
              <a:cxnLst/>
              <a:rect l="l" t="t" r="r" b="b"/>
              <a:pathLst>
                <a:path w="45655" h="44000" extrusionOk="0">
                  <a:moveTo>
                    <a:pt x="44946" y="37337"/>
                  </a:moveTo>
                  <a:cubicBezTo>
                    <a:pt x="44943" y="36248"/>
                    <a:pt x="44666" y="35126"/>
                    <a:pt x="44605" y="33956"/>
                  </a:cubicBezTo>
                  <a:cubicBezTo>
                    <a:pt x="44693" y="33751"/>
                    <a:pt x="44870" y="33579"/>
                    <a:pt x="44879" y="33339"/>
                  </a:cubicBezTo>
                  <a:cubicBezTo>
                    <a:pt x="44892" y="33016"/>
                    <a:pt x="44664" y="32884"/>
                    <a:pt x="44537" y="32445"/>
                  </a:cubicBezTo>
                  <a:cubicBezTo>
                    <a:pt x="44403" y="31990"/>
                    <a:pt x="44616" y="31480"/>
                    <a:pt x="44489" y="31142"/>
                  </a:cubicBezTo>
                  <a:cubicBezTo>
                    <a:pt x="44423" y="30964"/>
                    <a:pt x="44171" y="30903"/>
                    <a:pt x="44109" y="30718"/>
                  </a:cubicBezTo>
                  <a:cubicBezTo>
                    <a:pt x="43911" y="30118"/>
                    <a:pt x="44044" y="28889"/>
                    <a:pt x="43872" y="27957"/>
                  </a:cubicBezTo>
                  <a:cubicBezTo>
                    <a:pt x="43626" y="26614"/>
                    <a:pt x="43575" y="24818"/>
                    <a:pt x="43381" y="23496"/>
                  </a:cubicBezTo>
                  <a:cubicBezTo>
                    <a:pt x="43314" y="23043"/>
                    <a:pt x="43205" y="22646"/>
                    <a:pt x="43216" y="22290"/>
                  </a:cubicBezTo>
                  <a:cubicBezTo>
                    <a:pt x="43239" y="21579"/>
                    <a:pt x="43337" y="21002"/>
                    <a:pt x="42885" y="20678"/>
                  </a:cubicBezTo>
                  <a:cubicBezTo>
                    <a:pt x="42854" y="19876"/>
                    <a:pt x="42764" y="19072"/>
                    <a:pt x="42633" y="18174"/>
                  </a:cubicBezTo>
                  <a:cubicBezTo>
                    <a:pt x="42451" y="16927"/>
                    <a:pt x="42142" y="15316"/>
                    <a:pt x="42212" y="14421"/>
                  </a:cubicBezTo>
                  <a:cubicBezTo>
                    <a:pt x="42229" y="14210"/>
                    <a:pt x="42379" y="14019"/>
                    <a:pt x="42362" y="13816"/>
                  </a:cubicBezTo>
                  <a:cubicBezTo>
                    <a:pt x="42332" y="13462"/>
                    <a:pt x="42008" y="13235"/>
                    <a:pt x="42014" y="12881"/>
                  </a:cubicBezTo>
                  <a:cubicBezTo>
                    <a:pt x="42665" y="12539"/>
                    <a:pt x="42074" y="12076"/>
                    <a:pt x="41930" y="11625"/>
                  </a:cubicBezTo>
                  <a:cubicBezTo>
                    <a:pt x="41733" y="11010"/>
                    <a:pt x="41764" y="9951"/>
                    <a:pt x="41710" y="9032"/>
                  </a:cubicBezTo>
                  <a:cubicBezTo>
                    <a:pt x="41649" y="7978"/>
                    <a:pt x="41478" y="7046"/>
                    <a:pt x="41383" y="6198"/>
                  </a:cubicBezTo>
                  <a:cubicBezTo>
                    <a:pt x="41597" y="5868"/>
                    <a:pt x="41458" y="5350"/>
                    <a:pt x="41302" y="4984"/>
                  </a:cubicBezTo>
                  <a:cubicBezTo>
                    <a:pt x="40446" y="4047"/>
                    <a:pt x="39432" y="3302"/>
                    <a:pt x="38704" y="2210"/>
                  </a:cubicBezTo>
                  <a:cubicBezTo>
                    <a:pt x="38750" y="1809"/>
                    <a:pt x="39260" y="1806"/>
                    <a:pt x="39249" y="1353"/>
                  </a:cubicBezTo>
                  <a:cubicBezTo>
                    <a:pt x="39239" y="948"/>
                    <a:pt x="38342" y="1"/>
                    <a:pt x="38063" y="40"/>
                  </a:cubicBezTo>
                  <a:cubicBezTo>
                    <a:pt x="37687" y="91"/>
                    <a:pt x="37687" y="589"/>
                    <a:pt x="37424" y="821"/>
                  </a:cubicBezTo>
                  <a:cubicBezTo>
                    <a:pt x="37117" y="666"/>
                    <a:pt x="36741" y="1"/>
                    <a:pt x="36389" y="167"/>
                  </a:cubicBezTo>
                  <a:cubicBezTo>
                    <a:pt x="36156" y="275"/>
                    <a:pt x="36221" y="548"/>
                    <a:pt x="36121" y="868"/>
                  </a:cubicBezTo>
                  <a:cubicBezTo>
                    <a:pt x="35767" y="1155"/>
                    <a:pt x="35050" y="1077"/>
                    <a:pt x="34507" y="1157"/>
                  </a:cubicBezTo>
                  <a:cubicBezTo>
                    <a:pt x="34314" y="1186"/>
                    <a:pt x="34140" y="1318"/>
                    <a:pt x="33972" y="1296"/>
                  </a:cubicBezTo>
                  <a:cubicBezTo>
                    <a:pt x="33667" y="1253"/>
                    <a:pt x="33647" y="877"/>
                    <a:pt x="33384" y="892"/>
                  </a:cubicBezTo>
                  <a:cubicBezTo>
                    <a:pt x="33206" y="1165"/>
                    <a:pt x="32719" y="850"/>
                    <a:pt x="32573" y="1226"/>
                  </a:cubicBezTo>
                  <a:cubicBezTo>
                    <a:pt x="32057" y="866"/>
                    <a:pt x="32045" y="1602"/>
                    <a:pt x="31827" y="1765"/>
                  </a:cubicBezTo>
                  <a:cubicBezTo>
                    <a:pt x="31371" y="2106"/>
                    <a:pt x="30541" y="1961"/>
                    <a:pt x="29778" y="1929"/>
                  </a:cubicBezTo>
                  <a:cubicBezTo>
                    <a:pt x="29282" y="1909"/>
                    <a:pt x="28713" y="2056"/>
                    <a:pt x="28392" y="1985"/>
                  </a:cubicBezTo>
                  <a:cubicBezTo>
                    <a:pt x="28162" y="1934"/>
                    <a:pt x="27982" y="1694"/>
                    <a:pt x="27774" y="1710"/>
                  </a:cubicBezTo>
                  <a:cubicBezTo>
                    <a:pt x="26787" y="1787"/>
                    <a:pt x="27459" y="3190"/>
                    <a:pt x="27291" y="4035"/>
                  </a:cubicBezTo>
                  <a:cubicBezTo>
                    <a:pt x="27049" y="4143"/>
                    <a:pt x="26636" y="4142"/>
                    <a:pt x="26373" y="4128"/>
                  </a:cubicBezTo>
                  <a:cubicBezTo>
                    <a:pt x="26196" y="4015"/>
                    <a:pt x="26258" y="3868"/>
                    <a:pt x="26009" y="3870"/>
                  </a:cubicBezTo>
                  <a:cubicBezTo>
                    <a:pt x="25516" y="3873"/>
                    <a:pt x="25573" y="5005"/>
                    <a:pt x="25547" y="5561"/>
                  </a:cubicBezTo>
                  <a:cubicBezTo>
                    <a:pt x="25509" y="6392"/>
                    <a:pt x="25520" y="7077"/>
                    <a:pt x="25499" y="7590"/>
                  </a:cubicBezTo>
                  <a:cubicBezTo>
                    <a:pt x="25120" y="7537"/>
                    <a:pt x="24965" y="7867"/>
                    <a:pt x="24810" y="7870"/>
                  </a:cubicBezTo>
                  <a:cubicBezTo>
                    <a:pt x="24640" y="7500"/>
                    <a:pt x="24554" y="7028"/>
                    <a:pt x="24279" y="6785"/>
                  </a:cubicBezTo>
                  <a:cubicBezTo>
                    <a:pt x="24119" y="6883"/>
                    <a:pt x="24031" y="7072"/>
                    <a:pt x="23904" y="7244"/>
                  </a:cubicBezTo>
                  <a:cubicBezTo>
                    <a:pt x="23797" y="7389"/>
                    <a:pt x="23651" y="7533"/>
                    <a:pt x="23528" y="7705"/>
                  </a:cubicBezTo>
                  <a:cubicBezTo>
                    <a:pt x="23309" y="8011"/>
                    <a:pt x="23186" y="8558"/>
                    <a:pt x="22917" y="8736"/>
                  </a:cubicBezTo>
                  <a:cubicBezTo>
                    <a:pt x="22325" y="9122"/>
                    <a:pt x="21527" y="8885"/>
                    <a:pt x="20817" y="8821"/>
                  </a:cubicBezTo>
                  <a:cubicBezTo>
                    <a:pt x="20680" y="8524"/>
                    <a:pt x="20485" y="8063"/>
                    <a:pt x="20035" y="8183"/>
                  </a:cubicBezTo>
                  <a:cubicBezTo>
                    <a:pt x="19530" y="8318"/>
                    <a:pt x="19338" y="9688"/>
                    <a:pt x="18926" y="10150"/>
                  </a:cubicBezTo>
                  <a:cubicBezTo>
                    <a:pt x="18743" y="10356"/>
                    <a:pt x="18308" y="10463"/>
                    <a:pt x="18000" y="10580"/>
                  </a:cubicBezTo>
                  <a:cubicBezTo>
                    <a:pt x="17264" y="10862"/>
                    <a:pt x="16684" y="10986"/>
                    <a:pt x="16025" y="11075"/>
                  </a:cubicBezTo>
                  <a:cubicBezTo>
                    <a:pt x="15916" y="11100"/>
                    <a:pt x="16041" y="10837"/>
                    <a:pt x="15883" y="10921"/>
                  </a:cubicBezTo>
                  <a:cubicBezTo>
                    <a:pt x="15566" y="11210"/>
                    <a:pt x="14416" y="11332"/>
                    <a:pt x="14038" y="11022"/>
                  </a:cubicBezTo>
                  <a:cubicBezTo>
                    <a:pt x="13905" y="10616"/>
                    <a:pt x="13953" y="10241"/>
                    <a:pt x="13837" y="9862"/>
                  </a:cubicBezTo>
                  <a:cubicBezTo>
                    <a:pt x="13758" y="9726"/>
                    <a:pt x="13492" y="9957"/>
                    <a:pt x="13457" y="9858"/>
                  </a:cubicBezTo>
                  <a:cubicBezTo>
                    <a:pt x="13385" y="8741"/>
                    <a:pt x="13279" y="7197"/>
                    <a:pt x="13065" y="5976"/>
                  </a:cubicBezTo>
                  <a:cubicBezTo>
                    <a:pt x="12920" y="5144"/>
                    <a:pt x="13028" y="3292"/>
                    <a:pt x="12416" y="3301"/>
                  </a:cubicBezTo>
                  <a:cubicBezTo>
                    <a:pt x="12199" y="3304"/>
                    <a:pt x="12105" y="3530"/>
                    <a:pt x="11899" y="3607"/>
                  </a:cubicBezTo>
                  <a:cubicBezTo>
                    <a:pt x="11767" y="3654"/>
                    <a:pt x="11593" y="3622"/>
                    <a:pt x="11439" y="3652"/>
                  </a:cubicBezTo>
                  <a:cubicBezTo>
                    <a:pt x="10998" y="3742"/>
                    <a:pt x="10492" y="4027"/>
                    <a:pt x="9991" y="3925"/>
                  </a:cubicBezTo>
                  <a:cubicBezTo>
                    <a:pt x="10109" y="3429"/>
                    <a:pt x="10185" y="2976"/>
                    <a:pt x="10441" y="2531"/>
                  </a:cubicBezTo>
                  <a:cubicBezTo>
                    <a:pt x="10577" y="2293"/>
                    <a:pt x="11032" y="1967"/>
                    <a:pt x="11032" y="1712"/>
                  </a:cubicBezTo>
                  <a:cubicBezTo>
                    <a:pt x="11034" y="1464"/>
                    <a:pt x="10641" y="1029"/>
                    <a:pt x="10335" y="1065"/>
                  </a:cubicBezTo>
                  <a:cubicBezTo>
                    <a:pt x="10186" y="1083"/>
                    <a:pt x="9958" y="1284"/>
                    <a:pt x="9798" y="1453"/>
                  </a:cubicBezTo>
                  <a:lnTo>
                    <a:pt x="9798" y="1460"/>
                  </a:lnTo>
                  <a:cubicBezTo>
                    <a:pt x="9748" y="1514"/>
                    <a:pt x="9704" y="1563"/>
                    <a:pt x="9672" y="1603"/>
                  </a:cubicBezTo>
                  <a:cubicBezTo>
                    <a:pt x="9212" y="2179"/>
                    <a:pt x="9050" y="3246"/>
                    <a:pt x="8939" y="3954"/>
                  </a:cubicBezTo>
                  <a:cubicBezTo>
                    <a:pt x="8697" y="3799"/>
                    <a:pt x="8907" y="3348"/>
                    <a:pt x="8688" y="3137"/>
                  </a:cubicBezTo>
                  <a:cubicBezTo>
                    <a:pt x="7477" y="3388"/>
                    <a:pt x="6850" y="4646"/>
                    <a:pt x="5939" y="5142"/>
                  </a:cubicBezTo>
                  <a:cubicBezTo>
                    <a:pt x="5608" y="4235"/>
                    <a:pt x="5174" y="3452"/>
                    <a:pt x="4684" y="2739"/>
                  </a:cubicBezTo>
                  <a:cubicBezTo>
                    <a:pt x="4332" y="2865"/>
                    <a:pt x="4168" y="3161"/>
                    <a:pt x="4005" y="3524"/>
                  </a:cubicBezTo>
                  <a:cubicBezTo>
                    <a:pt x="3883" y="3796"/>
                    <a:pt x="3601" y="4337"/>
                    <a:pt x="3697" y="4652"/>
                  </a:cubicBezTo>
                  <a:cubicBezTo>
                    <a:pt x="3787" y="4950"/>
                    <a:pt x="4358" y="5063"/>
                    <a:pt x="4616" y="5402"/>
                  </a:cubicBezTo>
                  <a:cubicBezTo>
                    <a:pt x="4833" y="5688"/>
                    <a:pt x="4789" y="5892"/>
                    <a:pt x="4950" y="6212"/>
                  </a:cubicBezTo>
                  <a:cubicBezTo>
                    <a:pt x="4045" y="7172"/>
                    <a:pt x="2980" y="8267"/>
                    <a:pt x="1914" y="9133"/>
                  </a:cubicBezTo>
                  <a:cubicBezTo>
                    <a:pt x="1346" y="9595"/>
                    <a:pt x="256" y="10252"/>
                    <a:pt x="113" y="10917"/>
                  </a:cubicBezTo>
                  <a:cubicBezTo>
                    <a:pt x="0" y="11435"/>
                    <a:pt x="229" y="12233"/>
                    <a:pt x="260" y="12800"/>
                  </a:cubicBezTo>
                  <a:cubicBezTo>
                    <a:pt x="342" y="14279"/>
                    <a:pt x="552" y="15912"/>
                    <a:pt x="799" y="17300"/>
                  </a:cubicBezTo>
                  <a:cubicBezTo>
                    <a:pt x="704" y="17637"/>
                    <a:pt x="253" y="17959"/>
                    <a:pt x="419" y="18561"/>
                  </a:cubicBezTo>
                  <a:cubicBezTo>
                    <a:pt x="483" y="18790"/>
                    <a:pt x="861" y="18957"/>
                    <a:pt x="946" y="19182"/>
                  </a:cubicBezTo>
                  <a:cubicBezTo>
                    <a:pt x="1081" y="19545"/>
                    <a:pt x="988" y="20203"/>
                    <a:pt x="1019" y="20735"/>
                  </a:cubicBezTo>
                  <a:cubicBezTo>
                    <a:pt x="1109" y="22286"/>
                    <a:pt x="1386" y="24026"/>
                    <a:pt x="1570" y="25360"/>
                  </a:cubicBezTo>
                  <a:cubicBezTo>
                    <a:pt x="1481" y="25620"/>
                    <a:pt x="1224" y="25742"/>
                    <a:pt x="1128" y="25994"/>
                  </a:cubicBezTo>
                  <a:cubicBezTo>
                    <a:pt x="1130" y="26696"/>
                    <a:pt x="1333" y="27149"/>
                    <a:pt x="1730" y="27368"/>
                  </a:cubicBezTo>
                  <a:cubicBezTo>
                    <a:pt x="1844" y="29363"/>
                    <a:pt x="2035" y="31404"/>
                    <a:pt x="2299" y="33424"/>
                  </a:cubicBezTo>
                  <a:cubicBezTo>
                    <a:pt x="2128" y="33838"/>
                    <a:pt x="2036" y="34184"/>
                    <a:pt x="2170" y="34660"/>
                  </a:cubicBezTo>
                  <a:cubicBezTo>
                    <a:pt x="2248" y="34930"/>
                    <a:pt x="2508" y="35104"/>
                    <a:pt x="2576" y="35336"/>
                  </a:cubicBezTo>
                  <a:cubicBezTo>
                    <a:pt x="2629" y="35516"/>
                    <a:pt x="2608" y="35734"/>
                    <a:pt x="2635" y="35921"/>
                  </a:cubicBezTo>
                  <a:cubicBezTo>
                    <a:pt x="2923" y="37897"/>
                    <a:pt x="3089" y="40287"/>
                    <a:pt x="3513" y="42115"/>
                  </a:cubicBezTo>
                  <a:cubicBezTo>
                    <a:pt x="3243" y="42429"/>
                    <a:pt x="3095" y="43119"/>
                    <a:pt x="3359" y="43521"/>
                  </a:cubicBezTo>
                  <a:cubicBezTo>
                    <a:pt x="3442" y="43646"/>
                    <a:pt x="4050" y="43999"/>
                    <a:pt x="4208" y="43985"/>
                  </a:cubicBezTo>
                  <a:cubicBezTo>
                    <a:pt x="5696" y="43847"/>
                    <a:pt x="8200" y="43555"/>
                    <a:pt x="9798" y="43115"/>
                  </a:cubicBezTo>
                  <a:lnTo>
                    <a:pt x="9798" y="43108"/>
                  </a:lnTo>
                  <a:cubicBezTo>
                    <a:pt x="10234" y="42988"/>
                    <a:pt x="10608" y="42857"/>
                    <a:pt x="10869" y="42715"/>
                  </a:cubicBezTo>
                  <a:cubicBezTo>
                    <a:pt x="12710" y="42666"/>
                    <a:pt x="15435" y="42555"/>
                    <a:pt x="17535" y="42338"/>
                  </a:cubicBezTo>
                  <a:cubicBezTo>
                    <a:pt x="18486" y="42239"/>
                    <a:pt x="19675" y="42125"/>
                    <a:pt x="19985" y="41543"/>
                  </a:cubicBezTo>
                  <a:cubicBezTo>
                    <a:pt x="20385" y="42120"/>
                    <a:pt x="21079" y="42107"/>
                    <a:pt x="21893" y="42067"/>
                  </a:cubicBezTo>
                  <a:cubicBezTo>
                    <a:pt x="24150" y="41955"/>
                    <a:pt x="27355" y="41592"/>
                    <a:pt x="28605" y="40462"/>
                  </a:cubicBezTo>
                  <a:cubicBezTo>
                    <a:pt x="29090" y="41242"/>
                    <a:pt x="31206" y="40514"/>
                    <a:pt x="31911" y="40213"/>
                  </a:cubicBezTo>
                  <a:cubicBezTo>
                    <a:pt x="32739" y="40543"/>
                    <a:pt x="34224" y="40535"/>
                    <a:pt x="35635" y="40343"/>
                  </a:cubicBezTo>
                  <a:cubicBezTo>
                    <a:pt x="36724" y="40195"/>
                    <a:pt x="37906" y="39963"/>
                    <a:pt x="38639" y="39618"/>
                  </a:cubicBezTo>
                  <a:cubicBezTo>
                    <a:pt x="38892" y="39500"/>
                    <a:pt x="39050" y="39275"/>
                    <a:pt x="39320" y="39254"/>
                  </a:cubicBezTo>
                  <a:cubicBezTo>
                    <a:pt x="39565" y="39236"/>
                    <a:pt x="39897" y="39423"/>
                    <a:pt x="40222" y="39417"/>
                  </a:cubicBezTo>
                  <a:cubicBezTo>
                    <a:pt x="41223" y="39395"/>
                    <a:pt x="42934" y="39250"/>
                    <a:pt x="44062" y="39029"/>
                  </a:cubicBezTo>
                  <a:cubicBezTo>
                    <a:pt x="45146" y="38817"/>
                    <a:pt x="45655" y="38238"/>
                    <a:pt x="44946" y="3733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5" name="Google Shape;1815;p58"/>
            <p:cNvSpPr/>
            <p:nvPr/>
          </p:nvSpPr>
          <p:spPr>
            <a:xfrm>
              <a:off x="8519164" y="363346"/>
              <a:ext cx="18128" cy="19397"/>
            </a:xfrm>
            <a:custGeom>
              <a:avLst/>
              <a:gdLst/>
              <a:ahLst/>
              <a:cxnLst/>
              <a:rect l="l" t="t" r="r" b="b"/>
              <a:pathLst>
                <a:path w="757" h="810" extrusionOk="0">
                  <a:moveTo>
                    <a:pt x="0" y="0"/>
                  </a:moveTo>
                  <a:cubicBezTo>
                    <a:pt x="113" y="439"/>
                    <a:pt x="524" y="514"/>
                    <a:pt x="756" y="809"/>
                  </a:cubicBezTo>
                  <a:cubicBezTo>
                    <a:pt x="543" y="492"/>
                    <a:pt x="350" y="149"/>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6" name="Google Shape;1816;p58"/>
            <p:cNvSpPr/>
            <p:nvPr/>
          </p:nvSpPr>
          <p:spPr>
            <a:xfrm>
              <a:off x="8525319" y="359491"/>
              <a:ext cx="48039" cy="84104"/>
            </a:xfrm>
            <a:custGeom>
              <a:avLst/>
              <a:gdLst/>
              <a:ahLst/>
              <a:cxnLst/>
              <a:rect l="l" t="t" r="r" b="b"/>
              <a:pathLst>
                <a:path w="2006" h="3512" extrusionOk="0">
                  <a:moveTo>
                    <a:pt x="1625" y="435"/>
                  </a:moveTo>
                  <a:cubicBezTo>
                    <a:pt x="1255" y="1001"/>
                    <a:pt x="1203" y="1826"/>
                    <a:pt x="855" y="2410"/>
                  </a:cubicBezTo>
                  <a:cubicBezTo>
                    <a:pt x="695" y="1537"/>
                    <a:pt x="1264" y="729"/>
                    <a:pt x="1471" y="155"/>
                  </a:cubicBezTo>
                  <a:cubicBezTo>
                    <a:pt x="1423" y="104"/>
                    <a:pt x="1415" y="4"/>
                    <a:pt x="1329" y="1"/>
                  </a:cubicBezTo>
                  <a:cubicBezTo>
                    <a:pt x="641" y="916"/>
                    <a:pt x="0" y="2701"/>
                    <a:pt x="1219" y="3512"/>
                  </a:cubicBezTo>
                  <a:cubicBezTo>
                    <a:pt x="1203" y="2400"/>
                    <a:pt x="1558" y="1594"/>
                    <a:pt x="2006" y="860"/>
                  </a:cubicBezTo>
                  <a:cubicBezTo>
                    <a:pt x="1894" y="701"/>
                    <a:pt x="1830" y="483"/>
                    <a:pt x="1625" y="43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7" name="Google Shape;1817;p58"/>
            <p:cNvSpPr/>
            <p:nvPr/>
          </p:nvSpPr>
          <p:spPr>
            <a:xfrm>
              <a:off x="8433386" y="384108"/>
              <a:ext cx="63581" cy="100388"/>
            </a:xfrm>
            <a:custGeom>
              <a:avLst/>
              <a:gdLst/>
              <a:ahLst/>
              <a:cxnLst/>
              <a:rect l="l" t="t" r="r" b="b"/>
              <a:pathLst>
                <a:path w="2655" h="4192" extrusionOk="0">
                  <a:moveTo>
                    <a:pt x="514" y="75"/>
                  </a:moveTo>
                  <a:cubicBezTo>
                    <a:pt x="370" y="17"/>
                    <a:pt x="183" y="11"/>
                    <a:pt x="0" y="0"/>
                  </a:cubicBezTo>
                  <a:cubicBezTo>
                    <a:pt x="5" y="42"/>
                    <a:pt x="9" y="84"/>
                    <a:pt x="14" y="126"/>
                  </a:cubicBezTo>
                  <a:cubicBezTo>
                    <a:pt x="864" y="1121"/>
                    <a:pt x="1610" y="2502"/>
                    <a:pt x="2270" y="3693"/>
                  </a:cubicBezTo>
                  <a:cubicBezTo>
                    <a:pt x="2338" y="3813"/>
                    <a:pt x="2381" y="4192"/>
                    <a:pt x="2646" y="4077"/>
                  </a:cubicBezTo>
                  <a:cubicBezTo>
                    <a:pt x="2655" y="3743"/>
                    <a:pt x="2363" y="3457"/>
                    <a:pt x="2173" y="3154"/>
                  </a:cubicBezTo>
                  <a:cubicBezTo>
                    <a:pt x="1563" y="2179"/>
                    <a:pt x="1022" y="1094"/>
                    <a:pt x="514" y="7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8" name="Google Shape;1818;p58"/>
            <p:cNvSpPr/>
            <p:nvPr/>
          </p:nvSpPr>
          <p:spPr>
            <a:xfrm>
              <a:off x="8515668" y="376637"/>
              <a:ext cx="17889" cy="24690"/>
            </a:xfrm>
            <a:custGeom>
              <a:avLst/>
              <a:gdLst/>
              <a:ahLst/>
              <a:cxnLst/>
              <a:rect l="l" t="t" r="r" b="b"/>
              <a:pathLst>
                <a:path w="747" h="1031" extrusionOk="0">
                  <a:moveTo>
                    <a:pt x="0" y="92"/>
                  </a:moveTo>
                  <a:cubicBezTo>
                    <a:pt x="201" y="456"/>
                    <a:pt x="453" y="756"/>
                    <a:pt x="727" y="1031"/>
                  </a:cubicBezTo>
                  <a:cubicBezTo>
                    <a:pt x="747" y="572"/>
                    <a:pt x="308" y="303"/>
                    <a:pt x="75" y="0"/>
                  </a:cubicBezTo>
                  <a:cubicBezTo>
                    <a:pt x="76" y="52"/>
                    <a:pt x="72" y="100"/>
                    <a:pt x="0" y="9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19" name="Google Shape;1819;p58"/>
            <p:cNvSpPr/>
            <p:nvPr/>
          </p:nvSpPr>
          <p:spPr>
            <a:xfrm>
              <a:off x="8511956" y="382240"/>
              <a:ext cx="19278" cy="30389"/>
            </a:xfrm>
            <a:custGeom>
              <a:avLst/>
              <a:gdLst/>
              <a:ahLst/>
              <a:cxnLst/>
              <a:rect l="l" t="t" r="r" b="b"/>
              <a:pathLst>
                <a:path w="805" h="1269" extrusionOk="0">
                  <a:moveTo>
                    <a:pt x="804" y="1269"/>
                  </a:moveTo>
                  <a:cubicBezTo>
                    <a:pt x="778" y="722"/>
                    <a:pt x="316" y="345"/>
                    <a:pt x="1" y="1"/>
                  </a:cubicBezTo>
                  <a:cubicBezTo>
                    <a:pt x="145" y="387"/>
                    <a:pt x="535" y="878"/>
                    <a:pt x="804" y="126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0" name="Google Shape;1820;p58"/>
            <p:cNvSpPr/>
            <p:nvPr/>
          </p:nvSpPr>
          <p:spPr>
            <a:xfrm>
              <a:off x="8306156" y="403793"/>
              <a:ext cx="28402" cy="104100"/>
            </a:xfrm>
            <a:custGeom>
              <a:avLst/>
              <a:gdLst/>
              <a:ahLst/>
              <a:cxnLst/>
              <a:rect l="l" t="t" r="r" b="b"/>
              <a:pathLst>
                <a:path w="1186" h="4347" extrusionOk="0">
                  <a:moveTo>
                    <a:pt x="84" y="1"/>
                  </a:moveTo>
                  <a:cubicBezTo>
                    <a:pt x="56" y="4"/>
                    <a:pt x="28" y="7"/>
                    <a:pt x="0" y="10"/>
                  </a:cubicBezTo>
                  <a:cubicBezTo>
                    <a:pt x="12" y="58"/>
                    <a:pt x="5" y="128"/>
                    <a:pt x="54" y="130"/>
                  </a:cubicBezTo>
                  <a:cubicBezTo>
                    <a:pt x="480" y="1234"/>
                    <a:pt x="551" y="2701"/>
                    <a:pt x="897" y="3883"/>
                  </a:cubicBezTo>
                  <a:cubicBezTo>
                    <a:pt x="930" y="3997"/>
                    <a:pt x="929" y="4347"/>
                    <a:pt x="1185" y="4234"/>
                  </a:cubicBezTo>
                  <a:cubicBezTo>
                    <a:pt x="1018" y="3360"/>
                    <a:pt x="709" y="2076"/>
                    <a:pt x="440" y="1020"/>
                  </a:cubicBezTo>
                  <a:cubicBezTo>
                    <a:pt x="345" y="651"/>
                    <a:pt x="291" y="200"/>
                    <a:pt x="8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1" name="Google Shape;1821;p58"/>
            <p:cNvSpPr/>
            <p:nvPr/>
          </p:nvSpPr>
          <p:spPr>
            <a:xfrm>
              <a:off x="8501252" y="384324"/>
              <a:ext cx="60994" cy="87360"/>
            </a:xfrm>
            <a:custGeom>
              <a:avLst/>
              <a:gdLst/>
              <a:ahLst/>
              <a:cxnLst/>
              <a:rect l="l" t="t" r="r" b="b"/>
              <a:pathLst>
                <a:path w="2547" h="3648" extrusionOk="0">
                  <a:moveTo>
                    <a:pt x="1" y="85"/>
                  </a:moveTo>
                  <a:cubicBezTo>
                    <a:pt x="584" y="982"/>
                    <a:pt x="1212" y="2011"/>
                    <a:pt x="1803" y="2896"/>
                  </a:cubicBezTo>
                  <a:cubicBezTo>
                    <a:pt x="1967" y="3143"/>
                    <a:pt x="2176" y="3647"/>
                    <a:pt x="2547" y="3581"/>
                  </a:cubicBezTo>
                  <a:cubicBezTo>
                    <a:pt x="1893" y="2443"/>
                    <a:pt x="1021" y="1166"/>
                    <a:pt x="247" y="18"/>
                  </a:cubicBezTo>
                  <a:cubicBezTo>
                    <a:pt x="117" y="0"/>
                    <a:pt x="132" y="102"/>
                    <a:pt x="1" y="8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2" name="Google Shape;1822;p58"/>
            <p:cNvSpPr/>
            <p:nvPr/>
          </p:nvSpPr>
          <p:spPr>
            <a:xfrm>
              <a:off x="8492368" y="386503"/>
              <a:ext cx="59198" cy="87720"/>
            </a:xfrm>
            <a:custGeom>
              <a:avLst/>
              <a:gdLst/>
              <a:ahLst/>
              <a:cxnLst/>
              <a:rect l="l" t="t" r="r" b="b"/>
              <a:pathLst>
                <a:path w="2472" h="3663" extrusionOk="0">
                  <a:moveTo>
                    <a:pt x="122" y="19"/>
                  </a:moveTo>
                  <a:cubicBezTo>
                    <a:pt x="120" y="69"/>
                    <a:pt x="61" y="71"/>
                    <a:pt x="0" y="74"/>
                  </a:cubicBezTo>
                  <a:cubicBezTo>
                    <a:pt x="239" y="718"/>
                    <a:pt x="769" y="1248"/>
                    <a:pt x="1192" y="1851"/>
                  </a:cubicBezTo>
                  <a:cubicBezTo>
                    <a:pt x="1619" y="2459"/>
                    <a:pt x="1915" y="3198"/>
                    <a:pt x="2472" y="3662"/>
                  </a:cubicBezTo>
                  <a:cubicBezTo>
                    <a:pt x="1898" y="2441"/>
                    <a:pt x="898" y="1336"/>
                    <a:pt x="251" y="48"/>
                  </a:cubicBezTo>
                  <a:cubicBezTo>
                    <a:pt x="198" y="51"/>
                    <a:pt x="188" y="1"/>
                    <a:pt x="122" y="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3" name="Google Shape;1823;p58"/>
            <p:cNvSpPr/>
            <p:nvPr/>
          </p:nvSpPr>
          <p:spPr>
            <a:xfrm>
              <a:off x="8481472" y="388946"/>
              <a:ext cx="62192" cy="87073"/>
            </a:xfrm>
            <a:custGeom>
              <a:avLst/>
              <a:gdLst/>
              <a:ahLst/>
              <a:cxnLst/>
              <a:rect l="l" t="t" r="r" b="b"/>
              <a:pathLst>
                <a:path w="2597" h="3636" extrusionOk="0">
                  <a:moveTo>
                    <a:pt x="163" y="1"/>
                  </a:moveTo>
                  <a:cubicBezTo>
                    <a:pt x="101" y="14"/>
                    <a:pt x="8" y="2"/>
                    <a:pt x="1" y="60"/>
                  </a:cubicBezTo>
                  <a:cubicBezTo>
                    <a:pt x="56" y="54"/>
                    <a:pt x="46" y="129"/>
                    <a:pt x="93" y="134"/>
                  </a:cubicBezTo>
                  <a:cubicBezTo>
                    <a:pt x="492" y="725"/>
                    <a:pt x="877" y="1352"/>
                    <a:pt x="1288" y="1954"/>
                  </a:cubicBezTo>
                  <a:cubicBezTo>
                    <a:pt x="1691" y="2542"/>
                    <a:pt x="2018" y="3239"/>
                    <a:pt x="2596" y="3635"/>
                  </a:cubicBezTo>
                  <a:cubicBezTo>
                    <a:pt x="2222" y="3011"/>
                    <a:pt x="1823" y="2403"/>
                    <a:pt x="1401" y="1816"/>
                  </a:cubicBezTo>
                  <a:cubicBezTo>
                    <a:pt x="973" y="1222"/>
                    <a:pt x="634" y="562"/>
                    <a:pt x="1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4" name="Google Shape;1824;p58"/>
            <p:cNvSpPr/>
            <p:nvPr/>
          </p:nvSpPr>
          <p:spPr>
            <a:xfrm>
              <a:off x="8325936" y="409876"/>
              <a:ext cx="27803" cy="87863"/>
            </a:xfrm>
            <a:custGeom>
              <a:avLst/>
              <a:gdLst/>
              <a:ahLst/>
              <a:cxnLst/>
              <a:rect l="l" t="t" r="r" b="b"/>
              <a:pathLst>
                <a:path w="1161" h="3669" extrusionOk="0">
                  <a:moveTo>
                    <a:pt x="0" y="9"/>
                  </a:moveTo>
                  <a:cubicBezTo>
                    <a:pt x="4" y="67"/>
                    <a:pt x="30" y="100"/>
                    <a:pt x="55" y="130"/>
                  </a:cubicBezTo>
                  <a:cubicBezTo>
                    <a:pt x="187" y="1032"/>
                    <a:pt x="533" y="2081"/>
                    <a:pt x="713" y="2890"/>
                  </a:cubicBezTo>
                  <a:cubicBezTo>
                    <a:pt x="772" y="3154"/>
                    <a:pt x="725" y="3668"/>
                    <a:pt x="1160" y="3561"/>
                  </a:cubicBezTo>
                  <a:cubicBezTo>
                    <a:pt x="776" y="2406"/>
                    <a:pt x="565" y="1038"/>
                    <a:pt x="85" y="1"/>
                  </a:cubicBezTo>
                  <a:cubicBezTo>
                    <a:pt x="57" y="4"/>
                    <a:pt x="29" y="7"/>
                    <a:pt x="0" y="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5" name="Google Shape;1825;p58"/>
            <p:cNvSpPr/>
            <p:nvPr/>
          </p:nvSpPr>
          <p:spPr>
            <a:xfrm>
              <a:off x="8404913" y="401829"/>
              <a:ext cx="45476" cy="83720"/>
            </a:xfrm>
            <a:custGeom>
              <a:avLst/>
              <a:gdLst/>
              <a:ahLst/>
              <a:cxnLst/>
              <a:rect l="l" t="t" r="r" b="b"/>
              <a:pathLst>
                <a:path w="1899" h="3496" extrusionOk="0">
                  <a:moveTo>
                    <a:pt x="0" y="13"/>
                  </a:moveTo>
                  <a:cubicBezTo>
                    <a:pt x="12" y="61"/>
                    <a:pt x="6" y="132"/>
                    <a:pt x="55" y="134"/>
                  </a:cubicBezTo>
                  <a:cubicBezTo>
                    <a:pt x="347" y="1043"/>
                    <a:pt x="926" y="1962"/>
                    <a:pt x="1330" y="2746"/>
                  </a:cubicBezTo>
                  <a:cubicBezTo>
                    <a:pt x="1449" y="2977"/>
                    <a:pt x="1528" y="3495"/>
                    <a:pt x="1899" y="3363"/>
                  </a:cubicBezTo>
                  <a:cubicBezTo>
                    <a:pt x="1391" y="2329"/>
                    <a:pt x="534" y="1313"/>
                    <a:pt x="126" y="1"/>
                  </a:cubicBezTo>
                  <a:cubicBezTo>
                    <a:pt x="84" y="5"/>
                    <a:pt x="43" y="9"/>
                    <a:pt x="0" y="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6" name="Google Shape;1826;p58"/>
            <p:cNvSpPr/>
            <p:nvPr/>
          </p:nvSpPr>
          <p:spPr>
            <a:xfrm>
              <a:off x="8334126" y="411169"/>
              <a:ext cx="35802" cy="84391"/>
            </a:xfrm>
            <a:custGeom>
              <a:avLst/>
              <a:gdLst/>
              <a:ahLst/>
              <a:cxnLst/>
              <a:rect l="l" t="t" r="r" b="b"/>
              <a:pathLst>
                <a:path w="1495" h="3524" extrusionOk="0">
                  <a:moveTo>
                    <a:pt x="1495" y="3524"/>
                  </a:moveTo>
                  <a:cubicBezTo>
                    <a:pt x="1234" y="2436"/>
                    <a:pt x="802" y="1150"/>
                    <a:pt x="465" y="0"/>
                  </a:cubicBezTo>
                  <a:cubicBezTo>
                    <a:pt x="294" y="23"/>
                    <a:pt x="123" y="43"/>
                    <a:pt x="1" y="5"/>
                  </a:cubicBezTo>
                  <a:cubicBezTo>
                    <a:pt x="140" y="414"/>
                    <a:pt x="259" y="847"/>
                    <a:pt x="382" y="1273"/>
                  </a:cubicBezTo>
                  <a:cubicBezTo>
                    <a:pt x="328" y="1280"/>
                    <a:pt x="337" y="1205"/>
                    <a:pt x="290" y="1199"/>
                  </a:cubicBezTo>
                  <a:cubicBezTo>
                    <a:pt x="621" y="1919"/>
                    <a:pt x="749" y="2889"/>
                    <a:pt x="1157" y="3515"/>
                  </a:cubicBezTo>
                  <a:cubicBezTo>
                    <a:pt x="983" y="2460"/>
                    <a:pt x="379" y="1278"/>
                    <a:pt x="305" y="101"/>
                  </a:cubicBezTo>
                  <a:cubicBezTo>
                    <a:pt x="561" y="987"/>
                    <a:pt x="843" y="1914"/>
                    <a:pt x="1122" y="2760"/>
                  </a:cubicBezTo>
                  <a:cubicBezTo>
                    <a:pt x="1209" y="3023"/>
                    <a:pt x="1282" y="3347"/>
                    <a:pt x="1495" y="352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7" name="Google Shape;1827;p58"/>
            <p:cNvSpPr/>
            <p:nvPr/>
          </p:nvSpPr>
          <p:spPr>
            <a:xfrm>
              <a:off x="8400100" y="404344"/>
              <a:ext cx="39585" cy="83720"/>
            </a:xfrm>
            <a:custGeom>
              <a:avLst/>
              <a:gdLst/>
              <a:ahLst/>
              <a:cxnLst/>
              <a:rect l="l" t="t" r="r" b="b"/>
              <a:pathLst>
                <a:path w="1653" h="3496" extrusionOk="0">
                  <a:moveTo>
                    <a:pt x="88" y="46"/>
                  </a:moveTo>
                  <a:cubicBezTo>
                    <a:pt x="77" y="14"/>
                    <a:pt x="49" y="0"/>
                    <a:pt x="1" y="13"/>
                  </a:cubicBezTo>
                  <a:cubicBezTo>
                    <a:pt x="328" y="1100"/>
                    <a:pt x="911" y="2257"/>
                    <a:pt x="1369" y="3121"/>
                  </a:cubicBezTo>
                  <a:cubicBezTo>
                    <a:pt x="1404" y="3186"/>
                    <a:pt x="1420" y="3496"/>
                    <a:pt x="1607" y="3393"/>
                  </a:cubicBezTo>
                  <a:cubicBezTo>
                    <a:pt x="1652" y="3142"/>
                    <a:pt x="1405" y="2906"/>
                    <a:pt x="1281" y="2666"/>
                  </a:cubicBezTo>
                  <a:cubicBezTo>
                    <a:pt x="845" y="1821"/>
                    <a:pt x="385" y="975"/>
                    <a:pt x="88" y="4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8" name="Google Shape;1828;p58"/>
            <p:cNvSpPr/>
            <p:nvPr/>
          </p:nvSpPr>
          <p:spPr>
            <a:xfrm>
              <a:off x="8347225" y="410163"/>
              <a:ext cx="28785" cy="85780"/>
            </a:xfrm>
            <a:custGeom>
              <a:avLst/>
              <a:gdLst/>
              <a:ahLst/>
              <a:cxnLst/>
              <a:rect l="l" t="t" r="r" b="b"/>
              <a:pathLst>
                <a:path w="1202" h="3582" extrusionOk="0">
                  <a:moveTo>
                    <a:pt x="1" y="34"/>
                  </a:moveTo>
                  <a:cubicBezTo>
                    <a:pt x="429" y="1184"/>
                    <a:pt x="739" y="2474"/>
                    <a:pt x="1202" y="3581"/>
                  </a:cubicBezTo>
                  <a:cubicBezTo>
                    <a:pt x="1187" y="2241"/>
                    <a:pt x="388" y="1453"/>
                    <a:pt x="335" y="0"/>
                  </a:cubicBezTo>
                  <a:cubicBezTo>
                    <a:pt x="224" y="11"/>
                    <a:pt x="112" y="23"/>
                    <a:pt x="1" y="3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29" name="Google Shape;1829;p58"/>
            <p:cNvSpPr/>
            <p:nvPr/>
          </p:nvSpPr>
          <p:spPr>
            <a:xfrm>
              <a:off x="8357235" y="408463"/>
              <a:ext cx="34987" cy="87959"/>
            </a:xfrm>
            <a:custGeom>
              <a:avLst/>
              <a:gdLst/>
              <a:ahLst/>
              <a:cxnLst/>
              <a:rect l="l" t="t" r="r" b="b"/>
              <a:pathLst>
                <a:path w="1461" h="3673" extrusionOk="0">
                  <a:moveTo>
                    <a:pt x="0" y="63"/>
                  </a:moveTo>
                  <a:cubicBezTo>
                    <a:pt x="169" y="1467"/>
                    <a:pt x="851" y="2241"/>
                    <a:pt x="997" y="3673"/>
                  </a:cubicBezTo>
                  <a:cubicBezTo>
                    <a:pt x="1183" y="3634"/>
                    <a:pt x="1312" y="3663"/>
                    <a:pt x="1461" y="3669"/>
                  </a:cubicBezTo>
                  <a:cubicBezTo>
                    <a:pt x="1290" y="2343"/>
                    <a:pt x="603" y="1409"/>
                    <a:pt x="627" y="0"/>
                  </a:cubicBezTo>
                  <a:cubicBezTo>
                    <a:pt x="418" y="21"/>
                    <a:pt x="209" y="42"/>
                    <a:pt x="0" y="6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0" name="Google Shape;1830;p58"/>
            <p:cNvSpPr/>
            <p:nvPr/>
          </p:nvSpPr>
          <p:spPr>
            <a:xfrm>
              <a:off x="8381421" y="406116"/>
              <a:ext cx="51487" cy="86977"/>
            </a:xfrm>
            <a:custGeom>
              <a:avLst/>
              <a:gdLst/>
              <a:ahLst/>
              <a:cxnLst/>
              <a:rect l="l" t="t" r="r" b="b"/>
              <a:pathLst>
                <a:path w="2150" h="3632" extrusionOk="0">
                  <a:moveTo>
                    <a:pt x="456" y="55"/>
                  </a:moveTo>
                  <a:cubicBezTo>
                    <a:pt x="869" y="1003"/>
                    <a:pt x="1617" y="2199"/>
                    <a:pt x="1732" y="3511"/>
                  </a:cubicBezTo>
                  <a:cubicBezTo>
                    <a:pt x="1382" y="2616"/>
                    <a:pt x="1028" y="1567"/>
                    <a:pt x="614" y="799"/>
                  </a:cubicBezTo>
                  <a:cubicBezTo>
                    <a:pt x="486" y="559"/>
                    <a:pt x="391" y="45"/>
                    <a:pt x="0" y="143"/>
                  </a:cubicBezTo>
                  <a:cubicBezTo>
                    <a:pt x="732" y="783"/>
                    <a:pt x="1029" y="2353"/>
                    <a:pt x="1364" y="3632"/>
                  </a:cubicBezTo>
                  <a:cubicBezTo>
                    <a:pt x="1665" y="3610"/>
                    <a:pt x="1909" y="3540"/>
                    <a:pt x="2150" y="3469"/>
                  </a:cubicBezTo>
                  <a:cubicBezTo>
                    <a:pt x="1657" y="2274"/>
                    <a:pt x="1105" y="1152"/>
                    <a:pt x="576" y="0"/>
                  </a:cubicBezTo>
                  <a:cubicBezTo>
                    <a:pt x="519" y="5"/>
                    <a:pt x="487" y="30"/>
                    <a:pt x="456" y="5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1" name="Google Shape;1831;p58"/>
            <p:cNvSpPr/>
            <p:nvPr/>
          </p:nvSpPr>
          <p:spPr>
            <a:xfrm>
              <a:off x="8373902" y="408702"/>
              <a:ext cx="26294" cy="87576"/>
            </a:xfrm>
            <a:custGeom>
              <a:avLst/>
              <a:gdLst/>
              <a:ahLst/>
              <a:cxnLst/>
              <a:rect l="l" t="t" r="r" b="b"/>
              <a:pathLst>
                <a:path w="1098" h="3657" extrusionOk="0">
                  <a:moveTo>
                    <a:pt x="60" y="19"/>
                  </a:moveTo>
                  <a:cubicBezTo>
                    <a:pt x="1" y="1099"/>
                    <a:pt x="552" y="1730"/>
                    <a:pt x="701" y="2611"/>
                  </a:cubicBezTo>
                  <a:cubicBezTo>
                    <a:pt x="756" y="2940"/>
                    <a:pt x="709" y="3211"/>
                    <a:pt x="901" y="3350"/>
                  </a:cubicBezTo>
                  <a:cubicBezTo>
                    <a:pt x="903" y="3286"/>
                    <a:pt x="872" y="3197"/>
                    <a:pt x="927" y="3178"/>
                  </a:cubicBezTo>
                  <a:cubicBezTo>
                    <a:pt x="1086" y="3291"/>
                    <a:pt x="810" y="3656"/>
                    <a:pt x="1098" y="3626"/>
                  </a:cubicBezTo>
                  <a:cubicBezTo>
                    <a:pt x="901" y="2490"/>
                    <a:pt x="344" y="1391"/>
                    <a:pt x="189" y="49"/>
                  </a:cubicBezTo>
                  <a:cubicBezTo>
                    <a:pt x="135" y="52"/>
                    <a:pt x="126" y="0"/>
                    <a:pt x="60" y="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2" name="Google Shape;1832;p58"/>
            <p:cNvSpPr/>
            <p:nvPr/>
          </p:nvSpPr>
          <p:spPr>
            <a:xfrm>
              <a:off x="8383146" y="416437"/>
              <a:ext cx="26965" cy="78260"/>
            </a:xfrm>
            <a:custGeom>
              <a:avLst/>
              <a:gdLst/>
              <a:ahLst/>
              <a:cxnLst/>
              <a:rect l="l" t="t" r="r" b="b"/>
              <a:pathLst>
                <a:path w="1126" h="3268" extrusionOk="0">
                  <a:moveTo>
                    <a:pt x="514" y="1762"/>
                  </a:moveTo>
                  <a:cubicBezTo>
                    <a:pt x="575" y="2023"/>
                    <a:pt x="649" y="2316"/>
                    <a:pt x="724" y="2584"/>
                  </a:cubicBezTo>
                  <a:cubicBezTo>
                    <a:pt x="786" y="2805"/>
                    <a:pt x="785" y="3268"/>
                    <a:pt x="1125" y="3218"/>
                  </a:cubicBezTo>
                  <a:cubicBezTo>
                    <a:pt x="851" y="2209"/>
                    <a:pt x="526" y="856"/>
                    <a:pt x="0" y="0"/>
                  </a:cubicBezTo>
                  <a:cubicBezTo>
                    <a:pt x="119" y="598"/>
                    <a:pt x="366" y="1120"/>
                    <a:pt x="514" y="17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3" name="Google Shape;1833;p58"/>
            <p:cNvSpPr/>
            <p:nvPr/>
          </p:nvSpPr>
          <p:spPr>
            <a:xfrm>
              <a:off x="8263961" y="453148"/>
              <a:ext cx="10154" cy="111164"/>
            </a:xfrm>
            <a:custGeom>
              <a:avLst/>
              <a:gdLst/>
              <a:ahLst/>
              <a:cxnLst/>
              <a:rect l="l" t="t" r="r" b="b"/>
              <a:pathLst>
                <a:path w="424" h="4642" extrusionOk="0">
                  <a:moveTo>
                    <a:pt x="203" y="46"/>
                  </a:moveTo>
                  <a:cubicBezTo>
                    <a:pt x="190" y="14"/>
                    <a:pt x="163" y="1"/>
                    <a:pt x="115" y="12"/>
                  </a:cubicBezTo>
                  <a:cubicBezTo>
                    <a:pt x="72" y="820"/>
                    <a:pt x="137" y="1739"/>
                    <a:pt x="125" y="2625"/>
                  </a:cubicBezTo>
                  <a:cubicBezTo>
                    <a:pt x="117" y="3332"/>
                    <a:pt x="1" y="4050"/>
                    <a:pt x="202" y="4642"/>
                  </a:cubicBezTo>
                  <a:cubicBezTo>
                    <a:pt x="423" y="4378"/>
                    <a:pt x="287" y="3957"/>
                    <a:pt x="268" y="3623"/>
                  </a:cubicBezTo>
                  <a:cubicBezTo>
                    <a:pt x="205" y="2469"/>
                    <a:pt x="228" y="1164"/>
                    <a:pt x="203" y="4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4" name="Google Shape;1834;p58"/>
            <p:cNvSpPr/>
            <p:nvPr/>
          </p:nvSpPr>
          <p:spPr>
            <a:xfrm>
              <a:off x="8279910" y="453819"/>
              <a:ext cx="9459" cy="66885"/>
            </a:xfrm>
            <a:custGeom>
              <a:avLst/>
              <a:gdLst/>
              <a:ahLst/>
              <a:cxnLst/>
              <a:rect l="l" t="t" r="r" b="b"/>
              <a:pathLst>
                <a:path w="395" h="2793" extrusionOk="0">
                  <a:moveTo>
                    <a:pt x="290" y="2050"/>
                  </a:moveTo>
                  <a:cubicBezTo>
                    <a:pt x="177" y="1343"/>
                    <a:pt x="205" y="553"/>
                    <a:pt x="125" y="1"/>
                  </a:cubicBezTo>
                  <a:cubicBezTo>
                    <a:pt x="83" y="5"/>
                    <a:pt x="42" y="9"/>
                    <a:pt x="0" y="13"/>
                  </a:cubicBezTo>
                  <a:cubicBezTo>
                    <a:pt x="128" y="607"/>
                    <a:pt x="190" y="1560"/>
                    <a:pt x="277" y="2346"/>
                  </a:cubicBezTo>
                  <a:cubicBezTo>
                    <a:pt x="287" y="2443"/>
                    <a:pt x="297" y="2542"/>
                    <a:pt x="307" y="2638"/>
                  </a:cubicBezTo>
                  <a:cubicBezTo>
                    <a:pt x="292" y="2793"/>
                    <a:pt x="394" y="2782"/>
                    <a:pt x="349" y="2634"/>
                  </a:cubicBezTo>
                  <a:cubicBezTo>
                    <a:pt x="329" y="2439"/>
                    <a:pt x="310" y="2244"/>
                    <a:pt x="290" y="205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5" name="Google Shape;1835;p58"/>
            <p:cNvSpPr/>
            <p:nvPr/>
          </p:nvSpPr>
          <p:spPr>
            <a:xfrm>
              <a:off x="8288004" y="454321"/>
              <a:ext cx="13123" cy="112074"/>
            </a:xfrm>
            <a:custGeom>
              <a:avLst/>
              <a:gdLst/>
              <a:ahLst/>
              <a:cxnLst/>
              <a:rect l="l" t="t" r="r" b="b"/>
              <a:pathLst>
                <a:path w="548" h="4680" extrusionOk="0">
                  <a:moveTo>
                    <a:pt x="241" y="4066"/>
                  </a:moveTo>
                  <a:cubicBezTo>
                    <a:pt x="260" y="4245"/>
                    <a:pt x="186" y="4601"/>
                    <a:pt x="430" y="4679"/>
                  </a:cubicBezTo>
                  <a:cubicBezTo>
                    <a:pt x="548" y="3347"/>
                    <a:pt x="173" y="1515"/>
                    <a:pt x="1" y="0"/>
                  </a:cubicBezTo>
                  <a:cubicBezTo>
                    <a:pt x="36" y="1208"/>
                    <a:pt x="116" y="2824"/>
                    <a:pt x="241" y="406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6" name="Google Shape;1836;p58"/>
            <p:cNvSpPr/>
            <p:nvPr/>
          </p:nvSpPr>
          <p:spPr>
            <a:xfrm>
              <a:off x="8292003" y="453723"/>
              <a:ext cx="15398" cy="112769"/>
            </a:xfrm>
            <a:custGeom>
              <a:avLst/>
              <a:gdLst/>
              <a:ahLst/>
              <a:cxnLst/>
              <a:rect l="l" t="t" r="r" b="b"/>
              <a:pathLst>
                <a:path w="643" h="4709" extrusionOk="0">
                  <a:moveTo>
                    <a:pt x="0" y="9"/>
                  </a:moveTo>
                  <a:cubicBezTo>
                    <a:pt x="4" y="50"/>
                    <a:pt x="8" y="92"/>
                    <a:pt x="12" y="133"/>
                  </a:cubicBezTo>
                  <a:cubicBezTo>
                    <a:pt x="293" y="1512"/>
                    <a:pt x="316" y="3353"/>
                    <a:pt x="643" y="4708"/>
                  </a:cubicBezTo>
                  <a:cubicBezTo>
                    <a:pt x="560" y="3161"/>
                    <a:pt x="360" y="1384"/>
                    <a:pt x="84" y="0"/>
                  </a:cubicBezTo>
                  <a:cubicBezTo>
                    <a:pt x="56" y="2"/>
                    <a:pt x="28" y="6"/>
                    <a:pt x="0" y="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7" name="Google Shape;1837;p58"/>
            <p:cNvSpPr/>
            <p:nvPr/>
          </p:nvSpPr>
          <p:spPr>
            <a:xfrm>
              <a:off x="8298996" y="453004"/>
              <a:ext cx="16524" cy="113679"/>
            </a:xfrm>
            <a:custGeom>
              <a:avLst/>
              <a:gdLst/>
              <a:ahLst/>
              <a:cxnLst/>
              <a:rect l="l" t="t" r="r" b="b"/>
              <a:pathLst>
                <a:path w="690" h="4747" extrusionOk="0">
                  <a:moveTo>
                    <a:pt x="83" y="1"/>
                  </a:moveTo>
                  <a:cubicBezTo>
                    <a:pt x="57" y="4"/>
                    <a:pt x="29" y="6"/>
                    <a:pt x="0" y="9"/>
                  </a:cubicBezTo>
                  <a:cubicBezTo>
                    <a:pt x="4" y="51"/>
                    <a:pt x="8" y="92"/>
                    <a:pt x="14" y="133"/>
                  </a:cubicBezTo>
                  <a:cubicBezTo>
                    <a:pt x="183" y="1261"/>
                    <a:pt x="301" y="2645"/>
                    <a:pt x="467" y="3798"/>
                  </a:cubicBezTo>
                  <a:cubicBezTo>
                    <a:pt x="509" y="4097"/>
                    <a:pt x="432" y="4564"/>
                    <a:pt x="689" y="4747"/>
                  </a:cubicBezTo>
                  <a:cubicBezTo>
                    <a:pt x="608" y="3378"/>
                    <a:pt x="441" y="1889"/>
                    <a:pt x="263" y="530"/>
                  </a:cubicBezTo>
                  <a:cubicBezTo>
                    <a:pt x="244" y="372"/>
                    <a:pt x="325" y="45"/>
                    <a:pt x="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8" name="Google Shape;1838;p58"/>
            <p:cNvSpPr/>
            <p:nvPr/>
          </p:nvSpPr>
          <p:spPr>
            <a:xfrm>
              <a:off x="8307186" y="454393"/>
              <a:ext cx="15231" cy="110566"/>
            </a:xfrm>
            <a:custGeom>
              <a:avLst/>
              <a:gdLst/>
              <a:ahLst/>
              <a:cxnLst/>
              <a:rect l="l" t="t" r="r" b="b"/>
              <a:pathLst>
                <a:path w="636" h="4617" extrusionOk="0">
                  <a:moveTo>
                    <a:pt x="635" y="4617"/>
                  </a:moveTo>
                  <a:cubicBezTo>
                    <a:pt x="435" y="3252"/>
                    <a:pt x="451" y="1216"/>
                    <a:pt x="1" y="0"/>
                  </a:cubicBezTo>
                  <a:cubicBezTo>
                    <a:pt x="272" y="1412"/>
                    <a:pt x="308" y="3241"/>
                    <a:pt x="635" y="46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39" name="Google Shape;1839;p58"/>
            <p:cNvSpPr/>
            <p:nvPr/>
          </p:nvSpPr>
          <p:spPr>
            <a:xfrm>
              <a:off x="8561790" y="435762"/>
              <a:ext cx="25935" cy="29599"/>
            </a:xfrm>
            <a:custGeom>
              <a:avLst/>
              <a:gdLst/>
              <a:ahLst/>
              <a:cxnLst/>
              <a:rect l="l" t="t" r="r" b="b"/>
              <a:pathLst>
                <a:path w="1083" h="1236" extrusionOk="0">
                  <a:moveTo>
                    <a:pt x="0" y="1"/>
                  </a:moveTo>
                  <a:cubicBezTo>
                    <a:pt x="91" y="594"/>
                    <a:pt x="457" y="850"/>
                    <a:pt x="716" y="1236"/>
                  </a:cubicBezTo>
                  <a:cubicBezTo>
                    <a:pt x="855" y="1210"/>
                    <a:pt x="999" y="1185"/>
                    <a:pt x="1082" y="1114"/>
                  </a:cubicBezTo>
                  <a:cubicBezTo>
                    <a:pt x="673" y="803"/>
                    <a:pt x="411" y="31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0" name="Google Shape;1840;p58"/>
            <p:cNvSpPr/>
            <p:nvPr/>
          </p:nvSpPr>
          <p:spPr>
            <a:xfrm>
              <a:off x="8277324" y="468522"/>
              <a:ext cx="11734" cy="97993"/>
            </a:xfrm>
            <a:custGeom>
              <a:avLst/>
              <a:gdLst/>
              <a:ahLst/>
              <a:cxnLst/>
              <a:rect l="l" t="t" r="r" b="b"/>
              <a:pathLst>
                <a:path w="490" h="4092" extrusionOk="0">
                  <a:moveTo>
                    <a:pt x="220" y="3436"/>
                  </a:moveTo>
                  <a:cubicBezTo>
                    <a:pt x="230" y="3654"/>
                    <a:pt x="69" y="4087"/>
                    <a:pt x="413" y="4091"/>
                  </a:cubicBezTo>
                  <a:cubicBezTo>
                    <a:pt x="490" y="2853"/>
                    <a:pt x="125" y="1071"/>
                    <a:pt x="0" y="0"/>
                  </a:cubicBezTo>
                  <a:cubicBezTo>
                    <a:pt x="74" y="1169"/>
                    <a:pt x="175" y="2347"/>
                    <a:pt x="220" y="343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1" name="Google Shape;1841;p58"/>
            <p:cNvSpPr/>
            <p:nvPr/>
          </p:nvSpPr>
          <p:spPr>
            <a:xfrm>
              <a:off x="8560329" y="450753"/>
              <a:ext cx="14608" cy="17817"/>
            </a:xfrm>
            <a:custGeom>
              <a:avLst/>
              <a:gdLst/>
              <a:ahLst/>
              <a:cxnLst/>
              <a:rect l="l" t="t" r="r" b="b"/>
              <a:pathLst>
                <a:path w="610" h="744" extrusionOk="0">
                  <a:moveTo>
                    <a:pt x="125" y="1"/>
                  </a:moveTo>
                  <a:cubicBezTo>
                    <a:pt x="1" y="325"/>
                    <a:pt x="93" y="502"/>
                    <a:pt x="284" y="743"/>
                  </a:cubicBezTo>
                  <a:cubicBezTo>
                    <a:pt x="431" y="736"/>
                    <a:pt x="550" y="706"/>
                    <a:pt x="609" y="626"/>
                  </a:cubicBezTo>
                  <a:cubicBezTo>
                    <a:pt x="399" y="478"/>
                    <a:pt x="306" y="185"/>
                    <a:pt x="1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2" name="Google Shape;1842;p58"/>
            <p:cNvSpPr/>
            <p:nvPr/>
          </p:nvSpPr>
          <p:spPr>
            <a:xfrm>
              <a:off x="8582121" y="467157"/>
              <a:ext cx="14800" cy="10681"/>
            </a:xfrm>
            <a:custGeom>
              <a:avLst/>
              <a:gdLst/>
              <a:ahLst/>
              <a:cxnLst/>
              <a:rect l="l" t="t" r="r" b="b"/>
              <a:pathLst>
                <a:path w="618" h="446" extrusionOk="0">
                  <a:moveTo>
                    <a:pt x="1" y="417"/>
                  </a:moveTo>
                  <a:cubicBezTo>
                    <a:pt x="197" y="361"/>
                    <a:pt x="565" y="445"/>
                    <a:pt x="618" y="271"/>
                  </a:cubicBezTo>
                  <a:cubicBezTo>
                    <a:pt x="498" y="1"/>
                    <a:pt x="128" y="257"/>
                    <a:pt x="1" y="4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3" name="Google Shape;1843;p58"/>
            <p:cNvSpPr/>
            <p:nvPr/>
          </p:nvSpPr>
          <p:spPr>
            <a:xfrm>
              <a:off x="8450580" y="481645"/>
              <a:ext cx="19900" cy="12836"/>
            </a:xfrm>
            <a:custGeom>
              <a:avLst/>
              <a:gdLst/>
              <a:ahLst/>
              <a:cxnLst/>
              <a:rect l="l" t="t" r="r" b="b"/>
              <a:pathLst>
                <a:path w="831" h="536" extrusionOk="0">
                  <a:moveTo>
                    <a:pt x="0" y="535"/>
                  </a:moveTo>
                  <a:cubicBezTo>
                    <a:pt x="306" y="518"/>
                    <a:pt x="503" y="410"/>
                    <a:pt x="831" y="410"/>
                  </a:cubicBezTo>
                  <a:cubicBezTo>
                    <a:pt x="745" y="1"/>
                    <a:pt x="262" y="498"/>
                    <a:pt x="0" y="5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4" name="Google Shape;1844;p58"/>
            <p:cNvSpPr/>
            <p:nvPr/>
          </p:nvSpPr>
          <p:spPr>
            <a:xfrm>
              <a:off x="8346315" y="500539"/>
              <a:ext cx="26438" cy="4718"/>
            </a:xfrm>
            <a:custGeom>
              <a:avLst/>
              <a:gdLst/>
              <a:ahLst/>
              <a:cxnLst/>
              <a:rect l="l" t="t" r="r" b="b"/>
              <a:pathLst>
                <a:path w="1104" h="197" extrusionOk="0">
                  <a:moveTo>
                    <a:pt x="1" y="59"/>
                  </a:moveTo>
                  <a:cubicBezTo>
                    <a:pt x="50" y="61"/>
                    <a:pt x="52" y="121"/>
                    <a:pt x="55" y="180"/>
                  </a:cubicBezTo>
                  <a:cubicBezTo>
                    <a:pt x="360" y="183"/>
                    <a:pt x="858" y="197"/>
                    <a:pt x="1103" y="117"/>
                  </a:cubicBezTo>
                  <a:cubicBezTo>
                    <a:pt x="707" y="163"/>
                    <a:pt x="279" y="0"/>
                    <a:pt x="1" y="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5" name="Google Shape;1845;p58"/>
            <p:cNvSpPr/>
            <p:nvPr/>
          </p:nvSpPr>
          <p:spPr>
            <a:xfrm>
              <a:off x="8500653" y="479897"/>
              <a:ext cx="126898" cy="23756"/>
            </a:xfrm>
            <a:custGeom>
              <a:avLst/>
              <a:gdLst/>
              <a:ahLst/>
              <a:cxnLst/>
              <a:rect l="l" t="t" r="r" b="b"/>
              <a:pathLst>
                <a:path w="5299" h="992" extrusionOk="0">
                  <a:moveTo>
                    <a:pt x="1742" y="559"/>
                  </a:moveTo>
                  <a:cubicBezTo>
                    <a:pt x="1127" y="636"/>
                    <a:pt x="407" y="400"/>
                    <a:pt x="1" y="861"/>
                  </a:cubicBezTo>
                  <a:cubicBezTo>
                    <a:pt x="1056" y="992"/>
                    <a:pt x="2509" y="589"/>
                    <a:pt x="3678" y="532"/>
                  </a:cubicBezTo>
                  <a:cubicBezTo>
                    <a:pt x="4203" y="508"/>
                    <a:pt x="5298" y="726"/>
                    <a:pt x="5186" y="1"/>
                  </a:cubicBezTo>
                  <a:cubicBezTo>
                    <a:pt x="4186" y="336"/>
                    <a:pt x="2867" y="417"/>
                    <a:pt x="1742" y="55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6" name="Google Shape;1846;p58"/>
            <p:cNvSpPr/>
            <p:nvPr/>
          </p:nvSpPr>
          <p:spPr>
            <a:xfrm>
              <a:off x="8221312" y="524343"/>
              <a:ext cx="14081" cy="24618"/>
            </a:xfrm>
            <a:custGeom>
              <a:avLst/>
              <a:gdLst/>
              <a:ahLst/>
              <a:cxnLst/>
              <a:rect l="l" t="t" r="r" b="b"/>
              <a:pathLst>
                <a:path w="588" h="1028" extrusionOk="0">
                  <a:moveTo>
                    <a:pt x="401" y="1027"/>
                  </a:moveTo>
                  <a:cubicBezTo>
                    <a:pt x="588" y="803"/>
                    <a:pt x="253" y="282"/>
                    <a:pt x="129" y="1"/>
                  </a:cubicBezTo>
                  <a:cubicBezTo>
                    <a:pt x="1" y="275"/>
                    <a:pt x="298" y="733"/>
                    <a:pt x="401" y="102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7" name="Google Shape;1847;p58"/>
            <p:cNvSpPr/>
            <p:nvPr/>
          </p:nvSpPr>
          <p:spPr>
            <a:xfrm>
              <a:off x="8335036" y="499821"/>
              <a:ext cx="150151" cy="23492"/>
            </a:xfrm>
            <a:custGeom>
              <a:avLst/>
              <a:gdLst/>
              <a:ahLst/>
              <a:cxnLst/>
              <a:rect l="l" t="t" r="r" b="b"/>
              <a:pathLst>
                <a:path w="6270" h="981" extrusionOk="0">
                  <a:moveTo>
                    <a:pt x="5944" y="1"/>
                  </a:moveTo>
                  <a:cubicBezTo>
                    <a:pt x="4725" y="567"/>
                    <a:pt x="2648" y="624"/>
                    <a:pt x="1244" y="643"/>
                  </a:cubicBezTo>
                  <a:cubicBezTo>
                    <a:pt x="790" y="651"/>
                    <a:pt x="173" y="546"/>
                    <a:pt x="1" y="854"/>
                  </a:cubicBezTo>
                  <a:cubicBezTo>
                    <a:pt x="1882" y="981"/>
                    <a:pt x="4462" y="902"/>
                    <a:pt x="6270" y="306"/>
                  </a:cubicBezTo>
                  <a:cubicBezTo>
                    <a:pt x="6188" y="172"/>
                    <a:pt x="6118" y="24"/>
                    <a:pt x="594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8" name="Google Shape;1848;p58"/>
            <p:cNvSpPr/>
            <p:nvPr/>
          </p:nvSpPr>
          <p:spPr>
            <a:xfrm>
              <a:off x="8190300" y="534065"/>
              <a:ext cx="35035" cy="55606"/>
            </a:xfrm>
            <a:custGeom>
              <a:avLst/>
              <a:gdLst/>
              <a:ahLst/>
              <a:cxnLst/>
              <a:rect l="l" t="t" r="r" b="b"/>
              <a:pathLst>
                <a:path w="1463" h="2322" extrusionOk="0">
                  <a:moveTo>
                    <a:pt x="307" y="2321"/>
                  </a:moveTo>
                  <a:cubicBezTo>
                    <a:pt x="496" y="1659"/>
                    <a:pt x="1003" y="1256"/>
                    <a:pt x="1462" y="815"/>
                  </a:cubicBezTo>
                  <a:cubicBezTo>
                    <a:pt x="1343" y="569"/>
                    <a:pt x="1303" y="226"/>
                    <a:pt x="1169" y="0"/>
                  </a:cubicBezTo>
                  <a:cubicBezTo>
                    <a:pt x="937" y="793"/>
                    <a:pt x="1" y="1217"/>
                    <a:pt x="307" y="23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49" name="Google Shape;1849;p58"/>
            <p:cNvSpPr/>
            <p:nvPr/>
          </p:nvSpPr>
          <p:spPr>
            <a:xfrm>
              <a:off x="8331540" y="518045"/>
              <a:ext cx="135591" cy="15326"/>
            </a:xfrm>
            <a:custGeom>
              <a:avLst/>
              <a:gdLst/>
              <a:ahLst/>
              <a:cxnLst/>
              <a:rect l="l" t="t" r="r" b="b"/>
              <a:pathLst>
                <a:path w="5662" h="640" extrusionOk="0">
                  <a:moveTo>
                    <a:pt x="21" y="527"/>
                  </a:moveTo>
                  <a:cubicBezTo>
                    <a:pt x="1719" y="639"/>
                    <a:pt x="4026" y="472"/>
                    <a:pt x="5661" y="1"/>
                  </a:cubicBezTo>
                  <a:cubicBezTo>
                    <a:pt x="3764" y="289"/>
                    <a:pt x="1649" y="319"/>
                    <a:pt x="1" y="317"/>
                  </a:cubicBezTo>
                  <a:cubicBezTo>
                    <a:pt x="8" y="387"/>
                    <a:pt x="14" y="457"/>
                    <a:pt x="21" y="52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0" name="Google Shape;1850;p58"/>
            <p:cNvSpPr/>
            <p:nvPr/>
          </p:nvSpPr>
          <p:spPr>
            <a:xfrm>
              <a:off x="8513082" y="503988"/>
              <a:ext cx="122683" cy="135279"/>
            </a:xfrm>
            <a:custGeom>
              <a:avLst/>
              <a:gdLst/>
              <a:ahLst/>
              <a:cxnLst/>
              <a:rect l="l" t="t" r="r" b="b"/>
              <a:pathLst>
                <a:path w="5123" h="5649" extrusionOk="0">
                  <a:moveTo>
                    <a:pt x="4642" y="10"/>
                  </a:moveTo>
                  <a:cubicBezTo>
                    <a:pt x="4597" y="62"/>
                    <a:pt x="4499" y="71"/>
                    <a:pt x="4396" y="76"/>
                  </a:cubicBezTo>
                  <a:cubicBezTo>
                    <a:pt x="4364" y="1251"/>
                    <a:pt x="4776" y="2786"/>
                    <a:pt x="4607" y="3850"/>
                  </a:cubicBezTo>
                  <a:cubicBezTo>
                    <a:pt x="4276" y="2826"/>
                    <a:pt x="4231" y="1279"/>
                    <a:pt x="4146" y="101"/>
                  </a:cubicBezTo>
                  <a:cubicBezTo>
                    <a:pt x="2848" y="386"/>
                    <a:pt x="1409" y="748"/>
                    <a:pt x="0" y="815"/>
                  </a:cubicBezTo>
                  <a:cubicBezTo>
                    <a:pt x="207" y="2378"/>
                    <a:pt x="528" y="4043"/>
                    <a:pt x="572" y="5648"/>
                  </a:cubicBezTo>
                  <a:cubicBezTo>
                    <a:pt x="2049" y="5475"/>
                    <a:pt x="3649" y="5243"/>
                    <a:pt x="5123" y="5190"/>
                  </a:cubicBezTo>
                  <a:cubicBezTo>
                    <a:pt x="4891" y="3505"/>
                    <a:pt x="4856" y="1723"/>
                    <a:pt x="4726" y="0"/>
                  </a:cubicBezTo>
                  <a:cubicBezTo>
                    <a:pt x="4698" y="3"/>
                    <a:pt x="4670" y="7"/>
                    <a:pt x="4642" y="1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1" name="Google Shape;1851;p58"/>
            <p:cNvSpPr/>
            <p:nvPr/>
          </p:nvSpPr>
          <p:spPr>
            <a:xfrm>
              <a:off x="8250575" y="541896"/>
              <a:ext cx="10441" cy="125198"/>
            </a:xfrm>
            <a:custGeom>
              <a:avLst/>
              <a:gdLst/>
              <a:ahLst/>
              <a:cxnLst/>
              <a:rect l="l" t="t" r="r" b="b"/>
              <a:pathLst>
                <a:path w="436" h="5228" extrusionOk="0">
                  <a:moveTo>
                    <a:pt x="0" y="84"/>
                  </a:moveTo>
                  <a:cubicBezTo>
                    <a:pt x="87" y="1577"/>
                    <a:pt x="173" y="3754"/>
                    <a:pt x="435" y="5228"/>
                  </a:cubicBezTo>
                  <a:cubicBezTo>
                    <a:pt x="237" y="3380"/>
                    <a:pt x="358" y="1794"/>
                    <a:pt x="247" y="18"/>
                  </a:cubicBezTo>
                  <a:cubicBezTo>
                    <a:pt x="117" y="0"/>
                    <a:pt x="132" y="103"/>
                    <a:pt x="0" y="8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2" name="Google Shape;1852;p58"/>
            <p:cNvSpPr/>
            <p:nvPr/>
          </p:nvSpPr>
          <p:spPr>
            <a:xfrm>
              <a:off x="8098919" y="557198"/>
              <a:ext cx="34029" cy="69759"/>
            </a:xfrm>
            <a:custGeom>
              <a:avLst/>
              <a:gdLst/>
              <a:ahLst/>
              <a:cxnLst/>
              <a:rect l="l" t="t" r="r" b="b"/>
              <a:pathLst>
                <a:path w="1421" h="2913" extrusionOk="0">
                  <a:moveTo>
                    <a:pt x="1209" y="47"/>
                  </a:moveTo>
                  <a:cubicBezTo>
                    <a:pt x="1140" y="479"/>
                    <a:pt x="1000" y="925"/>
                    <a:pt x="792" y="1354"/>
                  </a:cubicBezTo>
                  <a:cubicBezTo>
                    <a:pt x="521" y="1914"/>
                    <a:pt x="0" y="2373"/>
                    <a:pt x="400" y="2912"/>
                  </a:cubicBezTo>
                  <a:cubicBezTo>
                    <a:pt x="683" y="1918"/>
                    <a:pt x="1210" y="1121"/>
                    <a:pt x="1421" y="68"/>
                  </a:cubicBezTo>
                  <a:cubicBezTo>
                    <a:pt x="1322" y="95"/>
                    <a:pt x="1323" y="1"/>
                    <a:pt x="1209" y="4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3" name="Google Shape;1853;p58"/>
            <p:cNvSpPr/>
            <p:nvPr/>
          </p:nvSpPr>
          <p:spPr>
            <a:xfrm>
              <a:off x="8504964" y="523098"/>
              <a:ext cx="19086" cy="116744"/>
            </a:xfrm>
            <a:custGeom>
              <a:avLst/>
              <a:gdLst/>
              <a:ahLst/>
              <a:cxnLst/>
              <a:rect l="l" t="t" r="r" b="b"/>
              <a:pathLst>
                <a:path w="797" h="4875" extrusionOk="0">
                  <a:moveTo>
                    <a:pt x="85" y="0"/>
                  </a:moveTo>
                  <a:cubicBezTo>
                    <a:pt x="57" y="4"/>
                    <a:pt x="29" y="7"/>
                    <a:pt x="1" y="9"/>
                  </a:cubicBezTo>
                  <a:cubicBezTo>
                    <a:pt x="6" y="51"/>
                    <a:pt x="10" y="93"/>
                    <a:pt x="14" y="135"/>
                  </a:cubicBezTo>
                  <a:cubicBezTo>
                    <a:pt x="235" y="1360"/>
                    <a:pt x="275" y="2857"/>
                    <a:pt x="456" y="4096"/>
                  </a:cubicBezTo>
                  <a:cubicBezTo>
                    <a:pt x="492" y="4345"/>
                    <a:pt x="486" y="4874"/>
                    <a:pt x="745" y="4868"/>
                  </a:cubicBezTo>
                  <a:cubicBezTo>
                    <a:pt x="797" y="4480"/>
                    <a:pt x="639" y="4028"/>
                    <a:pt x="568" y="3536"/>
                  </a:cubicBezTo>
                  <a:cubicBezTo>
                    <a:pt x="392" y="2327"/>
                    <a:pt x="356" y="999"/>
                    <a:pt x="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4" name="Google Shape;1854;p58"/>
            <p:cNvSpPr/>
            <p:nvPr/>
          </p:nvSpPr>
          <p:spPr>
            <a:xfrm>
              <a:off x="8340472" y="532916"/>
              <a:ext cx="156712" cy="71148"/>
            </a:xfrm>
            <a:custGeom>
              <a:avLst/>
              <a:gdLst/>
              <a:ahLst/>
              <a:cxnLst/>
              <a:rect l="l" t="t" r="r" b="b"/>
              <a:pathLst>
                <a:path w="6544" h="2971" extrusionOk="0">
                  <a:moveTo>
                    <a:pt x="0" y="460"/>
                  </a:moveTo>
                  <a:cubicBezTo>
                    <a:pt x="56" y="1244"/>
                    <a:pt x="75" y="2167"/>
                    <a:pt x="248" y="2924"/>
                  </a:cubicBezTo>
                  <a:cubicBezTo>
                    <a:pt x="428" y="2876"/>
                    <a:pt x="491" y="2971"/>
                    <a:pt x="670" y="2924"/>
                  </a:cubicBezTo>
                  <a:cubicBezTo>
                    <a:pt x="592" y="2413"/>
                    <a:pt x="406" y="1654"/>
                    <a:pt x="585" y="1245"/>
                  </a:cubicBezTo>
                  <a:cubicBezTo>
                    <a:pt x="767" y="1694"/>
                    <a:pt x="825" y="2295"/>
                    <a:pt x="878" y="2902"/>
                  </a:cubicBezTo>
                  <a:cubicBezTo>
                    <a:pt x="2673" y="2853"/>
                    <a:pt x="4591" y="2752"/>
                    <a:pt x="6397" y="2430"/>
                  </a:cubicBezTo>
                  <a:cubicBezTo>
                    <a:pt x="6544" y="1833"/>
                    <a:pt x="6258" y="828"/>
                    <a:pt x="6236" y="1"/>
                  </a:cubicBezTo>
                  <a:cubicBezTo>
                    <a:pt x="4413" y="234"/>
                    <a:pt x="1760" y="719"/>
                    <a:pt x="0" y="460"/>
                  </a:cubicBezTo>
                  <a:close/>
                  <a:moveTo>
                    <a:pt x="2852" y="1564"/>
                  </a:moveTo>
                  <a:cubicBezTo>
                    <a:pt x="2774" y="1218"/>
                    <a:pt x="3196" y="1004"/>
                    <a:pt x="3537" y="1242"/>
                  </a:cubicBezTo>
                  <a:cubicBezTo>
                    <a:pt x="3854" y="1894"/>
                    <a:pt x="2954" y="2015"/>
                    <a:pt x="2852" y="156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5" name="Google Shape;1855;p58"/>
            <p:cNvSpPr/>
            <p:nvPr/>
          </p:nvSpPr>
          <p:spPr>
            <a:xfrm>
              <a:off x="8235608" y="555235"/>
              <a:ext cx="8597" cy="43010"/>
            </a:xfrm>
            <a:custGeom>
              <a:avLst/>
              <a:gdLst/>
              <a:ahLst/>
              <a:cxnLst/>
              <a:rect l="l" t="t" r="r" b="b"/>
              <a:pathLst>
                <a:path w="359" h="1796" extrusionOk="0">
                  <a:moveTo>
                    <a:pt x="0" y="13"/>
                  </a:moveTo>
                  <a:cubicBezTo>
                    <a:pt x="112" y="594"/>
                    <a:pt x="169" y="1245"/>
                    <a:pt x="307" y="1795"/>
                  </a:cubicBezTo>
                  <a:cubicBezTo>
                    <a:pt x="244" y="1244"/>
                    <a:pt x="359" y="437"/>
                    <a:pt x="126" y="1"/>
                  </a:cubicBezTo>
                  <a:cubicBezTo>
                    <a:pt x="83" y="5"/>
                    <a:pt x="42" y="9"/>
                    <a:pt x="0" y="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6" name="Google Shape;1856;p58"/>
            <p:cNvSpPr/>
            <p:nvPr/>
          </p:nvSpPr>
          <p:spPr>
            <a:xfrm>
              <a:off x="8104091" y="565795"/>
              <a:ext cx="41262" cy="119235"/>
            </a:xfrm>
            <a:custGeom>
              <a:avLst/>
              <a:gdLst/>
              <a:ahLst/>
              <a:cxnLst/>
              <a:rect l="l" t="t" r="r" b="b"/>
              <a:pathLst>
                <a:path w="1723" h="4979" extrusionOk="0">
                  <a:moveTo>
                    <a:pt x="1531" y="14"/>
                  </a:moveTo>
                  <a:cubicBezTo>
                    <a:pt x="1129" y="1155"/>
                    <a:pt x="692" y="2544"/>
                    <a:pt x="398" y="3839"/>
                  </a:cubicBezTo>
                  <a:cubicBezTo>
                    <a:pt x="319" y="4188"/>
                    <a:pt x="0" y="4857"/>
                    <a:pt x="387" y="4978"/>
                  </a:cubicBezTo>
                  <a:cubicBezTo>
                    <a:pt x="691" y="4288"/>
                    <a:pt x="863" y="3397"/>
                    <a:pt x="1070" y="2548"/>
                  </a:cubicBezTo>
                  <a:cubicBezTo>
                    <a:pt x="1277" y="1696"/>
                    <a:pt x="1723" y="874"/>
                    <a:pt x="1702" y="39"/>
                  </a:cubicBezTo>
                  <a:cubicBezTo>
                    <a:pt x="1624" y="56"/>
                    <a:pt x="1606" y="1"/>
                    <a:pt x="1531" y="1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7" name="Google Shape;1857;p58"/>
            <p:cNvSpPr/>
            <p:nvPr/>
          </p:nvSpPr>
          <p:spPr>
            <a:xfrm>
              <a:off x="8227299" y="557749"/>
              <a:ext cx="19350" cy="113439"/>
            </a:xfrm>
            <a:custGeom>
              <a:avLst/>
              <a:gdLst/>
              <a:ahLst/>
              <a:cxnLst/>
              <a:rect l="l" t="t" r="r" b="b"/>
              <a:pathLst>
                <a:path w="808" h="4737" extrusionOk="0">
                  <a:moveTo>
                    <a:pt x="147" y="13"/>
                  </a:moveTo>
                  <a:cubicBezTo>
                    <a:pt x="142" y="72"/>
                    <a:pt x="60" y="68"/>
                    <a:pt x="30" y="108"/>
                  </a:cubicBezTo>
                  <a:cubicBezTo>
                    <a:pt x="0" y="1429"/>
                    <a:pt x="422" y="3086"/>
                    <a:pt x="572" y="4228"/>
                  </a:cubicBezTo>
                  <a:cubicBezTo>
                    <a:pt x="594" y="4395"/>
                    <a:pt x="505" y="4736"/>
                    <a:pt x="661" y="4683"/>
                  </a:cubicBezTo>
                  <a:cubicBezTo>
                    <a:pt x="808" y="3194"/>
                    <a:pt x="352" y="1482"/>
                    <a:pt x="193" y="50"/>
                  </a:cubicBezTo>
                  <a:cubicBezTo>
                    <a:pt x="189" y="25"/>
                    <a:pt x="181" y="0"/>
                    <a:pt x="147" y="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8" name="Google Shape;1858;p58"/>
            <p:cNvSpPr/>
            <p:nvPr/>
          </p:nvSpPr>
          <p:spPr>
            <a:xfrm>
              <a:off x="8130960" y="571591"/>
              <a:ext cx="25504" cy="116002"/>
            </a:xfrm>
            <a:custGeom>
              <a:avLst/>
              <a:gdLst/>
              <a:ahLst/>
              <a:cxnLst/>
              <a:rect l="l" t="t" r="r" b="b"/>
              <a:pathLst>
                <a:path w="1065" h="4844" extrusionOk="0">
                  <a:moveTo>
                    <a:pt x="952" y="138"/>
                  </a:moveTo>
                  <a:cubicBezTo>
                    <a:pt x="735" y="1277"/>
                    <a:pt x="384" y="2509"/>
                    <a:pt x="166" y="3633"/>
                  </a:cubicBezTo>
                  <a:cubicBezTo>
                    <a:pt x="88" y="4038"/>
                    <a:pt x="0" y="4460"/>
                    <a:pt x="75" y="4823"/>
                  </a:cubicBezTo>
                  <a:cubicBezTo>
                    <a:pt x="371" y="4843"/>
                    <a:pt x="293" y="4474"/>
                    <a:pt x="321" y="4334"/>
                  </a:cubicBezTo>
                  <a:cubicBezTo>
                    <a:pt x="605" y="2886"/>
                    <a:pt x="988" y="1406"/>
                    <a:pt x="1065" y="0"/>
                  </a:cubicBezTo>
                  <a:cubicBezTo>
                    <a:pt x="1023" y="4"/>
                    <a:pt x="981" y="9"/>
                    <a:pt x="939" y="13"/>
                  </a:cubicBezTo>
                  <a:cubicBezTo>
                    <a:pt x="943" y="55"/>
                    <a:pt x="947" y="97"/>
                    <a:pt x="952" y="13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59" name="Google Shape;1859;p58"/>
            <p:cNvSpPr/>
            <p:nvPr/>
          </p:nvSpPr>
          <p:spPr>
            <a:xfrm>
              <a:off x="8141736" y="572189"/>
              <a:ext cx="31251" cy="114780"/>
            </a:xfrm>
            <a:custGeom>
              <a:avLst/>
              <a:gdLst/>
              <a:ahLst/>
              <a:cxnLst/>
              <a:rect l="l" t="t" r="r" b="b"/>
              <a:pathLst>
                <a:path w="1305" h="4793" extrusionOk="0">
                  <a:moveTo>
                    <a:pt x="863" y="2016"/>
                  </a:moveTo>
                  <a:cubicBezTo>
                    <a:pt x="754" y="1238"/>
                    <a:pt x="921" y="686"/>
                    <a:pt x="957" y="26"/>
                  </a:cubicBezTo>
                  <a:cubicBezTo>
                    <a:pt x="915" y="30"/>
                    <a:pt x="873" y="34"/>
                    <a:pt x="832" y="38"/>
                  </a:cubicBezTo>
                  <a:cubicBezTo>
                    <a:pt x="632" y="1675"/>
                    <a:pt x="225" y="3143"/>
                    <a:pt x="1" y="4761"/>
                  </a:cubicBezTo>
                  <a:cubicBezTo>
                    <a:pt x="109" y="4784"/>
                    <a:pt x="230" y="4792"/>
                    <a:pt x="381" y="4764"/>
                  </a:cubicBezTo>
                  <a:cubicBezTo>
                    <a:pt x="424" y="4373"/>
                    <a:pt x="470" y="3899"/>
                    <a:pt x="547" y="3482"/>
                  </a:cubicBezTo>
                  <a:cubicBezTo>
                    <a:pt x="621" y="3084"/>
                    <a:pt x="649" y="2591"/>
                    <a:pt x="905" y="2434"/>
                  </a:cubicBezTo>
                  <a:cubicBezTo>
                    <a:pt x="803" y="3207"/>
                    <a:pt x="581" y="3880"/>
                    <a:pt x="590" y="4743"/>
                  </a:cubicBezTo>
                  <a:cubicBezTo>
                    <a:pt x="720" y="4785"/>
                    <a:pt x="913" y="4752"/>
                    <a:pt x="1094" y="4734"/>
                  </a:cubicBezTo>
                  <a:cubicBezTo>
                    <a:pt x="1118" y="3965"/>
                    <a:pt x="1153" y="3133"/>
                    <a:pt x="1189" y="2321"/>
                  </a:cubicBezTo>
                  <a:cubicBezTo>
                    <a:pt x="1224" y="1517"/>
                    <a:pt x="1305" y="680"/>
                    <a:pt x="1207" y="0"/>
                  </a:cubicBezTo>
                  <a:cubicBezTo>
                    <a:pt x="997" y="594"/>
                    <a:pt x="1108" y="1452"/>
                    <a:pt x="863" y="201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0" name="Google Shape;1860;p58"/>
            <p:cNvSpPr/>
            <p:nvPr/>
          </p:nvSpPr>
          <p:spPr>
            <a:xfrm>
              <a:off x="8170927" y="571255"/>
              <a:ext cx="10202" cy="115140"/>
            </a:xfrm>
            <a:custGeom>
              <a:avLst/>
              <a:gdLst/>
              <a:ahLst/>
              <a:cxnLst/>
              <a:rect l="l" t="t" r="r" b="b"/>
              <a:pathLst>
                <a:path w="426" h="4808" extrusionOk="0">
                  <a:moveTo>
                    <a:pt x="364" y="1"/>
                  </a:moveTo>
                  <a:cubicBezTo>
                    <a:pt x="322" y="5"/>
                    <a:pt x="280" y="9"/>
                    <a:pt x="238" y="14"/>
                  </a:cubicBezTo>
                  <a:cubicBezTo>
                    <a:pt x="128" y="1570"/>
                    <a:pt x="32" y="3140"/>
                    <a:pt x="0" y="4760"/>
                  </a:cubicBezTo>
                  <a:cubicBezTo>
                    <a:pt x="180" y="4713"/>
                    <a:pt x="243" y="4808"/>
                    <a:pt x="422" y="4760"/>
                  </a:cubicBezTo>
                  <a:cubicBezTo>
                    <a:pt x="318" y="3105"/>
                    <a:pt x="425" y="1621"/>
                    <a:pt x="3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1" name="Google Shape;1861;p58"/>
            <p:cNvSpPr/>
            <p:nvPr/>
          </p:nvSpPr>
          <p:spPr>
            <a:xfrm>
              <a:off x="7914862" y="597406"/>
              <a:ext cx="40830" cy="101777"/>
            </a:xfrm>
            <a:custGeom>
              <a:avLst/>
              <a:gdLst/>
              <a:ahLst/>
              <a:cxnLst/>
              <a:rect l="l" t="t" r="r" b="b"/>
              <a:pathLst>
                <a:path w="1705" h="4250" extrusionOk="0">
                  <a:moveTo>
                    <a:pt x="667" y="0"/>
                  </a:moveTo>
                  <a:cubicBezTo>
                    <a:pt x="546" y="258"/>
                    <a:pt x="335" y="443"/>
                    <a:pt x="188" y="680"/>
                  </a:cubicBezTo>
                  <a:cubicBezTo>
                    <a:pt x="672" y="1253"/>
                    <a:pt x="1192" y="2255"/>
                    <a:pt x="1117" y="3201"/>
                  </a:cubicBezTo>
                  <a:cubicBezTo>
                    <a:pt x="780" y="2425"/>
                    <a:pt x="609" y="1198"/>
                    <a:pt x="0" y="910"/>
                  </a:cubicBezTo>
                  <a:cubicBezTo>
                    <a:pt x="333" y="1601"/>
                    <a:pt x="793" y="2465"/>
                    <a:pt x="1017" y="3464"/>
                  </a:cubicBezTo>
                  <a:cubicBezTo>
                    <a:pt x="1077" y="3734"/>
                    <a:pt x="1057" y="3996"/>
                    <a:pt x="1181" y="4250"/>
                  </a:cubicBezTo>
                  <a:cubicBezTo>
                    <a:pt x="1218" y="3950"/>
                    <a:pt x="1645" y="3772"/>
                    <a:pt x="1685" y="3396"/>
                  </a:cubicBezTo>
                  <a:cubicBezTo>
                    <a:pt x="1704" y="3208"/>
                    <a:pt x="1545" y="2828"/>
                    <a:pt x="1462" y="2450"/>
                  </a:cubicBezTo>
                  <a:cubicBezTo>
                    <a:pt x="1280" y="1607"/>
                    <a:pt x="997" y="305"/>
                    <a:pt x="6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2" name="Google Shape;1862;p58"/>
            <p:cNvSpPr/>
            <p:nvPr/>
          </p:nvSpPr>
          <p:spPr>
            <a:xfrm>
              <a:off x="8221815" y="569052"/>
              <a:ext cx="13506" cy="103645"/>
            </a:xfrm>
            <a:custGeom>
              <a:avLst/>
              <a:gdLst/>
              <a:ahLst/>
              <a:cxnLst/>
              <a:rect l="l" t="t" r="r" b="b"/>
              <a:pathLst>
                <a:path w="564" h="4328" extrusionOk="0">
                  <a:moveTo>
                    <a:pt x="564" y="4328"/>
                  </a:moveTo>
                  <a:cubicBezTo>
                    <a:pt x="482" y="2929"/>
                    <a:pt x="188" y="1170"/>
                    <a:pt x="0" y="0"/>
                  </a:cubicBezTo>
                  <a:cubicBezTo>
                    <a:pt x="177" y="1542"/>
                    <a:pt x="249" y="3038"/>
                    <a:pt x="564" y="43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3" name="Google Shape;1863;p58"/>
            <p:cNvSpPr/>
            <p:nvPr/>
          </p:nvSpPr>
          <p:spPr>
            <a:xfrm>
              <a:off x="7951836" y="597454"/>
              <a:ext cx="19613" cy="28114"/>
            </a:xfrm>
            <a:custGeom>
              <a:avLst/>
              <a:gdLst/>
              <a:ahLst/>
              <a:cxnLst/>
              <a:rect l="l" t="t" r="r" b="b"/>
              <a:pathLst>
                <a:path w="819" h="1174" extrusionOk="0">
                  <a:moveTo>
                    <a:pt x="1" y="1174"/>
                  </a:moveTo>
                  <a:cubicBezTo>
                    <a:pt x="314" y="983"/>
                    <a:pt x="445" y="643"/>
                    <a:pt x="818" y="501"/>
                  </a:cubicBezTo>
                  <a:cubicBezTo>
                    <a:pt x="802" y="334"/>
                    <a:pt x="785" y="167"/>
                    <a:pt x="769" y="0"/>
                  </a:cubicBezTo>
                  <a:cubicBezTo>
                    <a:pt x="384" y="287"/>
                    <a:pt x="69" y="630"/>
                    <a:pt x="1" y="11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4" name="Google Shape;1864;p58"/>
            <p:cNvSpPr/>
            <p:nvPr/>
          </p:nvSpPr>
          <p:spPr>
            <a:xfrm>
              <a:off x="8205411" y="572453"/>
              <a:ext cx="25025" cy="105177"/>
            </a:xfrm>
            <a:custGeom>
              <a:avLst/>
              <a:gdLst/>
              <a:ahLst/>
              <a:cxnLst/>
              <a:rect l="l" t="t" r="r" b="b"/>
              <a:pathLst>
                <a:path w="1045" h="4392" extrusionOk="0">
                  <a:moveTo>
                    <a:pt x="302" y="234"/>
                  </a:moveTo>
                  <a:cubicBezTo>
                    <a:pt x="384" y="1322"/>
                    <a:pt x="587" y="2510"/>
                    <a:pt x="593" y="3536"/>
                  </a:cubicBezTo>
                  <a:cubicBezTo>
                    <a:pt x="361" y="2600"/>
                    <a:pt x="351" y="1393"/>
                    <a:pt x="151" y="418"/>
                  </a:cubicBezTo>
                  <a:cubicBezTo>
                    <a:pt x="0" y="1517"/>
                    <a:pt x="430" y="3060"/>
                    <a:pt x="468" y="4392"/>
                  </a:cubicBezTo>
                  <a:cubicBezTo>
                    <a:pt x="708" y="4381"/>
                    <a:pt x="818" y="4268"/>
                    <a:pt x="1044" y="4249"/>
                  </a:cubicBezTo>
                  <a:cubicBezTo>
                    <a:pt x="779" y="2975"/>
                    <a:pt x="677" y="1266"/>
                    <a:pt x="532" y="0"/>
                  </a:cubicBezTo>
                  <a:cubicBezTo>
                    <a:pt x="426" y="54"/>
                    <a:pt x="407" y="180"/>
                    <a:pt x="302" y="23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5" name="Google Shape;1865;p58"/>
            <p:cNvSpPr/>
            <p:nvPr/>
          </p:nvSpPr>
          <p:spPr>
            <a:xfrm>
              <a:off x="8266500" y="571591"/>
              <a:ext cx="59102" cy="12572"/>
            </a:xfrm>
            <a:custGeom>
              <a:avLst/>
              <a:gdLst/>
              <a:ahLst/>
              <a:cxnLst/>
              <a:rect l="l" t="t" r="r" b="b"/>
              <a:pathLst>
                <a:path w="2468" h="525" extrusionOk="0">
                  <a:moveTo>
                    <a:pt x="1633" y="300"/>
                  </a:moveTo>
                  <a:cubicBezTo>
                    <a:pt x="1063" y="298"/>
                    <a:pt x="488" y="37"/>
                    <a:pt x="1" y="0"/>
                  </a:cubicBezTo>
                  <a:cubicBezTo>
                    <a:pt x="8" y="70"/>
                    <a:pt x="15" y="140"/>
                    <a:pt x="21" y="209"/>
                  </a:cubicBezTo>
                  <a:cubicBezTo>
                    <a:pt x="364" y="463"/>
                    <a:pt x="1030" y="352"/>
                    <a:pt x="1596" y="345"/>
                  </a:cubicBezTo>
                  <a:cubicBezTo>
                    <a:pt x="1894" y="343"/>
                    <a:pt x="2333" y="525"/>
                    <a:pt x="2468" y="215"/>
                  </a:cubicBezTo>
                  <a:cubicBezTo>
                    <a:pt x="2254" y="134"/>
                    <a:pt x="1904" y="301"/>
                    <a:pt x="1633" y="30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6" name="Google Shape;1866;p58"/>
            <p:cNvSpPr/>
            <p:nvPr/>
          </p:nvSpPr>
          <p:spPr>
            <a:xfrm>
              <a:off x="8193821" y="592999"/>
              <a:ext cx="18152" cy="88917"/>
            </a:xfrm>
            <a:custGeom>
              <a:avLst/>
              <a:gdLst/>
              <a:ahLst/>
              <a:cxnLst/>
              <a:rect l="l" t="t" r="r" b="b"/>
              <a:pathLst>
                <a:path w="758" h="3713" extrusionOk="0">
                  <a:moveTo>
                    <a:pt x="390" y="48"/>
                  </a:moveTo>
                  <a:cubicBezTo>
                    <a:pt x="385" y="24"/>
                    <a:pt x="378" y="0"/>
                    <a:pt x="343" y="10"/>
                  </a:cubicBezTo>
                  <a:cubicBezTo>
                    <a:pt x="1" y="870"/>
                    <a:pt x="209" y="2533"/>
                    <a:pt x="460" y="3667"/>
                  </a:cubicBezTo>
                  <a:cubicBezTo>
                    <a:pt x="758" y="3713"/>
                    <a:pt x="672" y="3440"/>
                    <a:pt x="672" y="3266"/>
                  </a:cubicBezTo>
                  <a:cubicBezTo>
                    <a:pt x="671" y="2199"/>
                    <a:pt x="373" y="999"/>
                    <a:pt x="390" y="4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7" name="Google Shape;1867;p58"/>
            <p:cNvSpPr/>
            <p:nvPr/>
          </p:nvSpPr>
          <p:spPr>
            <a:xfrm>
              <a:off x="7955788" y="618886"/>
              <a:ext cx="20786" cy="25480"/>
            </a:xfrm>
            <a:custGeom>
              <a:avLst/>
              <a:gdLst/>
              <a:ahLst/>
              <a:cxnLst/>
              <a:rect l="l" t="t" r="r" b="b"/>
              <a:pathLst>
                <a:path w="868" h="1064" extrusionOk="0">
                  <a:moveTo>
                    <a:pt x="738" y="19"/>
                  </a:moveTo>
                  <a:cubicBezTo>
                    <a:pt x="545" y="412"/>
                    <a:pt x="26" y="536"/>
                    <a:pt x="0" y="1063"/>
                  </a:cubicBezTo>
                  <a:cubicBezTo>
                    <a:pt x="354" y="778"/>
                    <a:pt x="590" y="396"/>
                    <a:pt x="867" y="48"/>
                  </a:cubicBezTo>
                  <a:cubicBezTo>
                    <a:pt x="814" y="51"/>
                    <a:pt x="804" y="1"/>
                    <a:pt x="738" y="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8" name="Google Shape;1868;p58"/>
            <p:cNvSpPr/>
            <p:nvPr/>
          </p:nvSpPr>
          <p:spPr>
            <a:xfrm>
              <a:off x="8056580" y="608900"/>
              <a:ext cx="37238" cy="88366"/>
            </a:xfrm>
            <a:custGeom>
              <a:avLst/>
              <a:gdLst/>
              <a:ahLst/>
              <a:cxnLst/>
              <a:rect l="l" t="t" r="r" b="b"/>
              <a:pathLst>
                <a:path w="1555" h="3690" extrusionOk="0">
                  <a:moveTo>
                    <a:pt x="1463" y="23"/>
                  </a:moveTo>
                  <a:cubicBezTo>
                    <a:pt x="1363" y="166"/>
                    <a:pt x="1190" y="101"/>
                    <a:pt x="1007" y="110"/>
                  </a:cubicBezTo>
                  <a:cubicBezTo>
                    <a:pt x="831" y="1032"/>
                    <a:pt x="471" y="1972"/>
                    <a:pt x="225" y="2805"/>
                  </a:cubicBezTo>
                  <a:cubicBezTo>
                    <a:pt x="147" y="3070"/>
                    <a:pt x="1" y="3407"/>
                    <a:pt x="100" y="3659"/>
                  </a:cubicBezTo>
                  <a:cubicBezTo>
                    <a:pt x="284" y="3689"/>
                    <a:pt x="294" y="3431"/>
                    <a:pt x="321" y="3343"/>
                  </a:cubicBezTo>
                  <a:cubicBezTo>
                    <a:pt x="685" y="2194"/>
                    <a:pt x="1078" y="1093"/>
                    <a:pt x="1554" y="98"/>
                  </a:cubicBezTo>
                  <a:cubicBezTo>
                    <a:pt x="1545" y="48"/>
                    <a:pt x="1532" y="0"/>
                    <a:pt x="1463" y="2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69" name="Google Shape;1869;p58"/>
            <p:cNvSpPr/>
            <p:nvPr/>
          </p:nvSpPr>
          <p:spPr>
            <a:xfrm>
              <a:off x="8265805" y="589647"/>
              <a:ext cx="62934" cy="21457"/>
            </a:xfrm>
            <a:custGeom>
              <a:avLst/>
              <a:gdLst/>
              <a:ahLst/>
              <a:cxnLst/>
              <a:rect l="l" t="t" r="r" b="b"/>
              <a:pathLst>
                <a:path w="2628" h="896" extrusionOk="0">
                  <a:moveTo>
                    <a:pt x="31" y="90"/>
                  </a:moveTo>
                  <a:cubicBezTo>
                    <a:pt x="29" y="139"/>
                    <a:pt x="50" y="207"/>
                    <a:pt x="1" y="219"/>
                  </a:cubicBezTo>
                  <a:cubicBezTo>
                    <a:pt x="423" y="896"/>
                    <a:pt x="1815" y="221"/>
                    <a:pt x="2627" y="333"/>
                  </a:cubicBezTo>
                  <a:cubicBezTo>
                    <a:pt x="2616" y="222"/>
                    <a:pt x="2605" y="111"/>
                    <a:pt x="2594" y="0"/>
                  </a:cubicBezTo>
                  <a:cubicBezTo>
                    <a:pt x="1897" y="323"/>
                    <a:pt x="608" y="358"/>
                    <a:pt x="31" y="9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0" name="Google Shape;1870;p58"/>
            <p:cNvSpPr/>
            <p:nvPr/>
          </p:nvSpPr>
          <p:spPr>
            <a:xfrm>
              <a:off x="7957679" y="622742"/>
              <a:ext cx="22175" cy="30509"/>
            </a:xfrm>
            <a:custGeom>
              <a:avLst/>
              <a:gdLst/>
              <a:ahLst/>
              <a:cxnLst/>
              <a:rect l="l" t="t" r="r" b="b"/>
              <a:pathLst>
                <a:path w="926" h="1274" extrusionOk="0">
                  <a:moveTo>
                    <a:pt x="926" y="0"/>
                  </a:moveTo>
                  <a:cubicBezTo>
                    <a:pt x="659" y="459"/>
                    <a:pt x="191" y="753"/>
                    <a:pt x="0" y="1274"/>
                  </a:cubicBezTo>
                  <a:cubicBezTo>
                    <a:pt x="289" y="1012"/>
                    <a:pt x="847" y="433"/>
                    <a:pt x="9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1" name="Google Shape;1871;p58"/>
            <p:cNvSpPr/>
            <p:nvPr/>
          </p:nvSpPr>
          <p:spPr>
            <a:xfrm>
              <a:off x="8030502" y="615246"/>
              <a:ext cx="43513" cy="89228"/>
            </a:xfrm>
            <a:custGeom>
              <a:avLst/>
              <a:gdLst/>
              <a:ahLst/>
              <a:cxnLst/>
              <a:rect l="l" t="t" r="r" b="b"/>
              <a:pathLst>
                <a:path w="1817" h="3726" extrusionOk="0">
                  <a:moveTo>
                    <a:pt x="1167" y="1079"/>
                  </a:moveTo>
                  <a:cubicBezTo>
                    <a:pt x="1256" y="781"/>
                    <a:pt x="1329" y="471"/>
                    <a:pt x="1412" y="168"/>
                  </a:cubicBezTo>
                  <a:cubicBezTo>
                    <a:pt x="1071" y="261"/>
                    <a:pt x="1026" y="703"/>
                    <a:pt x="946" y="975"/>
                  </a:cubicBezTo>
                  <a:cubicBezTo>
                    <a:pt x="652" y="1965"/>
                    <a:pt x="204" y="2873"/>
                    <a:pt x="0" y="3726"/>
                  </a:cubicBezTo>
                  <a:cubicBezTo>
                    <a:pt x="143" y="3626"/>
                    <a:pt x="392" y="3613"/>
                    <a:pt x="526" y="3505"/>
                  </a:cubicBezTo>
                  <a:cubicBezTo>
                    <a:pt x="629" y="2822"/>
                    <a:pt x="752" y="2157"/>
                    <a:pt x="1055" y="1638"/>
                  </a:cubicBezTo>
                  <a:cubicBezTo>
                    <a:pt x="1025" y="2329"/>
                    <a:pt x="749" y="2819"/>
                    <a:pt x="693" y="3487"/>
                  </a:cubicBezTo>
                  <a:cubicBezTo>
                    <a:pt x="1056" y="3402"/>
                    <a:pt x="968" y="2941"/>
                    <a:pt x="1035" y="2694"/>
                  </a:cubicBezTo>
                  <a:cubicBezTo>
                    <a:pt x="1274" y="1803"/>
                    <a:pt x="1687" y="938"/>
                    <a:pt x="1817" y="1"/>
                  </a:cubicBezTo>
                  <a:cubicBezTo>
                    <a:pt x="1250" y="48"/>
                    <a:pt x="1443" y="921"/>
                    <a:pt x="1167" y="10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2" name="Google Shape;1872;p58"/>
            <p:cNvSpPr/>
            <p:nvPr/>
          </p:nvSpPr>
          <p:spPr>
            <a:xfrm>
              <a:off x="7954566" y="624466"/>
              <a:ext cx="39418" cy="51487"/>
            </a:xfrm>
            <a:custGeom>
              <a:avLst/>
              <a:gdLst/>
              <a:ahLst/>
              <a:cxnLst/>
              <a:rect l="l" t="t" r="r" b="b"/>
              <a:pathLst>
                <a:path w="1646" h="2150" extrusionOk="0">
                  <a:moveTo>
                    <a:pt x="1419" y="188"/>
                  </a:moveTo>
                  <a:cubicBezTo>
                    <a:pt x="1070" y="618"/>
                    <a:pt x="1" y="1613"/>
                    <a:pt x="353" y="2150"/>
                  </a:cubicBezTo>
                  <a:cubicBezTo>
                    <a:pt x="652" y="1637"/>
                    <a:pt x="984" y="1001"/>
                    <a:pt x="1329" y="533"/>
                  </a:cubicBezTo>
                  <a:cubicBezTo>
                    <a:pt x="1432" y="389"/>
                    <a:pt x="1645" y="234"/>
                    <a:pt x="1577" y="86"/>
                  </a:cubicBezTo>
                  <a:cubicBezTo>
                    <a:pt x="1478" y="0"/>
                    <a:pt x="1459" y="136"/>
                    <a:pt x="1419" y="18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3" name="Google Shape;1873;p58"/>
            <p:cNvSpPr/>
            <p:nvPr/>
          </p:nvSpPr>
          <p:spPr>
            <a:xfrm>
              <a:off x="8018792" y="620156"/>
              <a:ext cx="36544" cy="88534"/>
            </a:xfrm>
            <a:custGeom>
              <a:avLst/>
              <a:gdLst/>
              <a:ahLst/>
              <a:cxnLst/>
              <a:rect l="l" t="t" r="r" b="b"/>
              <a:pathLst>
                <a:path w="1526" h="3697" extrusionOk="0">
                  <a:moveTo>
                    <a:pt x="1" y="3697"/>
                  </a:moveTo>
                  <a:cubicBezTo>
                    <a:pt x="58" y="3629"/>
                    <a:pt x="177" y="3611"/>
                    <a:pt x="285" y="3583"/>
                  </a:cubicBezTo>
                  <a:cubicBezTo>
                    <a:pt x="632" y="2336"/>
                    <a:pt x="1172" y="1245"/>
                    <a:pt x="1525" y="0"/>
                  </a:cubicBezTo>
                  <a:cubicBezTo>
                    <a:pt x="1456" y="8"/>
                    <a:pt x="1386" y="15"/>
                    <a:pt x="1317" y="22"/>
                  </a:cubicBezTo>
                  <a:cubicBezTo>
                    <a:pt x="858" y="1206"/>
                    <a:pt x="266" y="2484"/>
                    <a:pt x="1" y="36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4" name="Google Shape;1874;p58"/>
            <p:cNvSpPr/>
            <p:nvPr/>
          </p:nvSpPr>
          <p:spPr>
            <a:xfrm>
              <a:off x="7926165" y="626717"/>
              <a:ext cx="75578" cy="106351"/>
            </a:xfrm>
            <a:custGeom>
              <a:avLst/>
              <a:gdLst/>
              <a:ahLst/>
              <a:cxnLst/>
              <a:rect l="l" t="t" r="r" b="b"/>
              <a:pathLst>
                <a:path w="3156" h="4441" extrusionOk="0">
                  <a:moveTo>
                    <a:pt x="3102" y="1"/>
                  </a:moveTo>
                  <a:cubicBezTo>
                    <a:pt x="2424" y="838"/>
                    <a:pt x="1883" y="1779"/>
                    <a:pt x="1263" y="2673"/>
                  </a:cubicBezTo>
                  <a:cubicBezTo>
                    <a:pt x="931" y="3154"/>
                    <a:pt x="583" y="3607"/>
                    <a:pt x="263" y="4040"/>
                  </a:cubicBezTo>
                  <a:cubicBezTo>
                    <a:pt x="182" y="4149"/>
                    <a:pt x="0" y="4278"/>
                    <a:pt x="50" y="4441"/>
                  </a:cubicBezTo>
                  <a:cubicBezTo>
                    <a:pt x="162" y="4429"/>
                    <a:pt x="273" y="4418"/>
                    <a:pt x="384" y="4408"/>
                  </a:cubicBezTo>
                  <a:cubicBezTo>
                    <a:pt x="1265" y="2943"/>
                    <a:pt x="2214" y="1535"/>
                    <a:pt x="3110" y="84"/>
                  </a:cubicBezTo>
                  <a:cubicBezTo>
                    <a:pt x="3152" y="79"/>
                    <a:pt x="3155" y="5"/>
                    <a:pt x="31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5" name="Google Shape;1875;p58"/>
            <p:cNvSpPr/>
            <p:nvPr/>
          </p:nvSpPr>
          <p:spPr>
            <a:xfrm>
              <a:off x="7974035" y="623508"/>
              <a:ext cx="58408" cy="101801"/>
            </a:xfrm>
            <a:custGeom>
              <a:avLst/>
              <a:gdLst/>
              <a:ahLst/>
              <a:cxnLst/>
              <a:rect l="l" t="t" r="r" b="b"/>
              <a:pathLst>
                <a:path w="2439" h="4251" extrusionOk="0">
                  <a:moveTo>
                    <a:pt x="1847" y="818"/>
                  </a:moveTo>
                  <a:cubicBezTo>
                    <a:pt x="1967" y="556"/>
                    <a:pt x="2164" y="252"/>
                    <a:pt x="2109" y="75"/>
                  </a:cubicBezTo>
                  <a:cubicBezTo>
                    <a:pt x="1802" y="295"/>
                    <a:pt x="1648" y="685"/>
                    <a:pt x="1487" y="1024"/>
                  </a:cubicBezTo>
                  <a:cubicBezTo>
                    <a:pt x="983" y="2091"/>
                    <a:pt x="487" y="3179"/>
                    <a:pt x="0" y="4251"/>
                  </a:cubicBezTo>
                  <a:cubicBezTo>
                    <a:pt x="460" y="4183"/>
                    <a:pt x="606" y="3709"/>
                    <a:pt x="755" y="3374"/>
                  </a:cubicBezTo>
                  <a:cubicBezTo>
                    <a:pt x="924" y="2995"/>
                    <a:pt x="981" y="2568"/>
                    <a:pt x="1280" y="2309"/>
                  </a:cubicBezTo>
                  <a:cubicBezTo>
                    <a:pt x="1285" y="2351"/>
                    <a:pt x="1251" y="2363"/>
                    <a:pt x="1247" y="2397"/>
                  </a:cubicBezTo>
                  <a:cubicBezTo>
                    <a:pt x="1192" y="2699"/>
                    <a:pt x="1046" y="3025"/>
                    <a:pt x="918" y="3316"/>
                  </a:cubicBezTo>
                  <a:cubicBezTo>
                    <a:pt x="791" y="3604"/>
                    <a:pt x="527" y="3952"/>
                    <a:pt x="576" y="4109"/>
                  </a:cubicBezTo>
                  <a:cubicBezTo>
                    <a:pt x="815" y="4061"/>
                    <a:pt x="951" y="3930"/>
                    <a:pt x="1140" y="3841"/>
                  </a:cubicBezTo>
                  <a:cubicBezTo>
                    <a:pt x="1388" y="2825"/>
                    <a:pt x="1751" y="1833"/>
                    <a:pt x="2110" y="919"/>
                  </a:cubicBezTo>
                  <a:cubicBezTo>
                    <a:pt x="2228" y="617"/>
                    <a:pt x="2439" y="325"/>
                    <a:pt x="2439" y="0"/>
                  </a:cubicBezTo>
                  <a:cubicBezTo>
                    <a:pt x="2108" y="533"/>
                    <a:pt x="1938" y="1198"/>
                    <a:pt x="1509" y="1654"/>
                  </a:cubicBezTo>
                  <a:cubicBezTo>
                    <a:pt x="1560" y="1380"/>
                    <a:pt x="1721" y="1093"/>
                    <a:pt x="1847" y="8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6" name="Google Shape;1876;p58"/>
            <p:cNvSpPr/>
            <p:nvPr/>
          </p:nvSpPr>
          <p:spPr>
            <a:xfrm>
              <a:off x="8006196" y="623388"/>
              <a:ext cx="37334" cy="90617"/>
            </a:xfrm>
            <a:custGeom>
              <a:avLst/>
              <a:gdLst/>
              <a:ahLst/>
              <a:cxnLst/>
              <a:rect l="l" t="t" r="r" b="b"/>
              <a:pathLst>
                <a:path w="1559" h="3784" extrusionOk="0">
                  <a:moveTo>
                    <a:pt x="654" y="1905"/>
                  </a:moveTo>
                  <a:cubicBezTo>
                    <a:pt x="374" y="2636"/>
                    <a:pt x="84" y="3220"/>
                    <a:pt x="0" y="3784"/>
                  </a:cubicBezTo>
                  <a:cubicBezTo>
                    <a:pt x="91" y="3703"/>
                    <a:pt x="214" y="3652"/>
                    <a:pt x="364" y="3620"/>
                  </a:cubicBezTo>
                  <a:cubicBezTo>
                    <a:pt x="600" y="2307"/>
                    <a:pt x="1324" y="1187"/>
                    <a:pt x="1558" y="0"/>
                  </a:cubicBezTo>
                  <a:cubicBezTo>
                    <a:pt x="1084" y="292"/>
                    <a:pt x="883" y="1313"/>
                    <a:pt x="654" y="190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7" name="Google Shape;1877;p58"/>
            <p:cNvSpPr/>
            <p:nvPr/>
          </p:nvSpPr>
          <p:spPr>
            <a:xfrm>
              <a:off x="8096811" y="622622"/>
              <a:ext cx="8980" cy="21026"/>
            </a:xfrm>
            <a:custGeom>
              <a:avLst/>
              <a:gdLst/>
              <a:ahLst/>
              <a:cxnLst/>
              <a:rect l="l" t="t" r="r" b="b"/>
              <a:pathLst>
                <a:path w="375" h="878" extrusionOk="0">
                  <a:moveTo>
                    <a:pt x="1" y="356"/>
                  </a:moveTo>
                  <a:cubicBezTo>
                    <a:pt x="84" y="534"/>
                    <a:pt x="133" y="756"/>
                    <a:pt x="264" y="877"/>
                  </a:cubicBezTo>
                  <a:cubicBezTo>
                    <a:pt x="374" y="642"/>
                    <a:pt x="280" y="239"/>
                    <a:pt x="175" y="0"/>
                  </a:cubicBezTo>
                  <a:cubicBezTo>
                    <a:pt x="96" y="101"/>
                    <a:pt x="85" y="259"/>
                    <a:pt x="1" y="3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8" name="Google Shape;1878;p58"/>
            <p:cNvSpPr/>
            <p:nvPr/>
          </p:nvSpPr>
          <p:spPr>
            <a:xfrm>
              <a:off x="8270044" y="614576"/>
              <a:ext cx="10010" cy="26127"/>
            </a:xfrm>
            <a:custGeom>
              <a:avLst/>
              <a:gdLst/>
              <a:ahLst/>
              <a:cxnLst/>
              <a:rect l="l" t="t" r="r" b="b"/>
              <a:pathLst>
                <a:path w="418" h="1091" extrusionOk="0">
                  <a:moveTo>
                    <a:pt x="34" y="1"/>
                  </a:moveTo>
                  <a:cubicBezTo>
                    <a:pt x="67" y="347"/>
                    <a:pt x="1" y="815"/>
                    <a:pt x="102" y="1090"/>
                  </a:cubicBezTo>
                  <a:cubicBezTo>
                    <a:pt x="176" y="716"/>
                    <a:pt x="326" y="405"/>
                    <a:pt x="417" y="46"/>
                  </a:cubicBezTo>
                  <a:cubicBezTo>
                    <a:pt x="263" y="65"/>
                    <a:pt x="149" y="31"/>
                    <a:pt x="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79" name="Google Shape;1879;p58"/>
            <p:cNvSpPr/>
            <p:nvPr/>
          </p:nvSpPr>
          <p:spPr>
            <a:xfrm>
              <a:off x="8271169" y="610816"/>
              <a:ext cx="124479" cy="672374"/>
            </a:xfrm>
            <a:custGeom>
              <a:avLst/>
              <a:gdLst/>
              <a:ahLst/>
              <a:cxnLst/>
              <a:rect l="l" t="t" r="r" b="b"/>
              <a:pathLst>
                <a:path w="5198" h="28077" extrusionOk="0">
                  <a:moveTo>
                    <a:pt x="4867" y="19694"/>
                  </a:moveTo>
                  <a:cubicBezTo>
                    <a:pt x="4515" y="18839"/>
                    <a:pt x="4912" y="17910"/>
                    <a:pt x="4619" y="17232"/>
                  </a:cubicBezTo>
                  <a:cubicBezTo>
                    <a:pt x="4540" y="17051"/>
                    <a:pt x="4293" y="16991"/>
                    <a:pt x="4238" y="16806"/>
                  </a:cubicBezTo>
                  <a:cubicBezTo>
                    <a:pt x="4084" y="16274"/>
                    <a:pt x="4439" y="16080"/>
                    <a:pt x="4472" y="15770"/>
                  </a:cubicBezTo>
                  <a:cubicBezTo>
                    <a:pt x="4493" y="15567"/>
                    <a:pt x="4401" y="15390"/>
                    <a:pt x="4371" y="15190"/>
                  </a:cubicBezTo>
                  <a:cubicBezTo>
                    <a:pt x="4271" y="14523"/>
                    <a:pt x="4252" y="13766"/>
                    <a:pt x="4152" y="13019"/>
                  </a:cubicBezTo>
                  <a:cubicBezTo>
                    <a:pt x="3879" y="12802"/>
                    <a:pt x="3865" y="12166"/>
                    <a:pt x="4084" y="11930"/>
                  </a:cubicBezTo>
                  <a:cubicBezTo>
                    <a:pt x="3812" y="11009"/>
                    <a:pt x="4029" y="9779"/>
                    <a:pt x="3697" y="8933"/>
                  </a:cubicBezTo>
                  <a:cubicBezTo>
                    <a:pt x="3630" y="9084"/>
                    <a:pt x="3539" y="9416"/>
                    <a:pt x="3451" y="9422"/>
                  </a:cubicBezTo>
                  <a:cubicBezTo>
                    <a:pt x="3640" y="8991"/>
                    <a:pt x="3530" y="8319"/>
                    <a:pt x="3546" y="7853"/>
                  </a:cubicBezTo>
                  <a:cubicBezTo>
                    <a:pt x="3378" y="8152"/>
                    <a:pt x="3324" y="8739"/>
                    <a:pt x="3054" y="8830"/>
                  </a:cubicBezTo>
                  <a:cubicBezTo>
                    <a:pt x="3155" y="8173"/>
                    <a:pt x="3699" y="7551"/>
                    <a:pt x="3307" y="6738"/>
                  </a:cubicBezTo>
                  <a:cubicBezTo>
                    <a:pt x="3199" y="7084"/>
                    <a:pt x="3047" y="7597"/>
                    <a:pt x="2861" y="7753"/>
                  </a:cubicBezTo>
                  <a:cubicBezTo>
                    <a:pt x="2925" y="6987"/>
                    <a:pt x="3517" y="6450"/>
                    <a:pt x="3181" y="5486"/>
                  </a:cubicBezTo>
                  <a:cubicBezTo>
                    <a:pt x="2897" y="6211"/>
                    <a:pt x="2717" y="7226"/>
                    <a:pt x="2310" y="7724"/>
                  </a:cubicBezTo>
                  <a:cubicBezTo>
                    <a:pt x="2496" y="6764"/>
                    <a:pt x="2816" y="5915"/>
                    <a:pt x="3139" y="5069"/>
                  </a:cubicBezTo>
                  <a:cubicBezTo>
                    <a:pt x="3000" y="4848"/>
                    <a:pt x="2870" y="4614"/>
                    <a:pt x="2809" y="4300"/>
                  </a:cubicBezTo>
                  <a:cubicBezTo>
                    <a:pt x="2556" y="5015"/>
                    <a:pt x="2335" y="5885"/>
                    <a:pt x="2071" y="6610"/>
                  </a:cubicBezTo>
                  <a:cubicBezTo>
                    <a:pt x="1996" y="6815"/>
                    <a:pt x="1924" y="7186"/>
                    <a:pt x="1667" y="7198"/>
                  </a:cubicBezTo>
                  <a:cubicBezTo>
                    <a:pt x="1835" y="6528"/>
                    <a:pt x="2053" y="5899"/>
                    <a:pt x="2271" y="5239"/>
                  </a:cubicBezTo>
                  <a:cubicBezTo>
                    <a:pt x="2524" y="4477"/>
                    <a:pt x="2911" y="3707"/>
                    <a:pt x="2865" y="2776"/>
                  </a:cubicBezTo>
                  <a:cubicBezTo>
                    <a:pt x="2365" y="3901"/>
                    <a:pt x="2113" y="5431"/>
                    <a:pt x="1541" y="6369"/>
                  </a:cubicBezTo>
                  <a:cubicBezTo>
                    <a:pt x="1735" y="4803"/>
                    <a:pt x="2351" y="3583"/>
                    <a:pt x="2764" y="2196"/>
                  </a:cubicBezTo>
                  <a:cubicBezTo>
                    <a:pt x="2721" y="2032"/>
                    <a:pt x="2774" y="1747"/>
                    <a:pt x="2668" y="1657"/>
                  </a:cubicBezTo>
                  <a:cubicBezTo>
                    <a:pt x="2354" y="2753"/>
                    <a:pt x="1911" y="3931"/>
                    <a:pt x="1568" y="4973"/>
                  </a:cubicBezTo>
                  <a:cubicBezTo>
                    <a:pt x="1454" y="5324"/>
                    <a:pt x="1453" y="5779"/>
                    <a:pt x="1165" y="5985"/>
                  </a:cubicBezTo>
                  <a:cubicBezTo>
                    <a:pt x="1371" y="4550"/>
                    <a:pt x="1902" y="3243"/>
                    <a:pt x="2367" y="2026"/>
                  </a:cubicBezTo>
                  <a:cubicBezTo>
                    <a:pt x="2514" y="1643"/>
                    <a:pt x="2827" y="1113"/>
                    <a:pt x="2530" y="702"/>
                  </a:cubicBezTo>
                  <a:cubicBezTo>
                    <a:pt x="1974" y="2291"/>
                    <a:pt x="1570" y="4004"/>
                    <a:pt x="905" y="5505"/>
                  </a:cubicBezTo>
                  <a:cubicBezTo>
                    <a:pt x="1115" y="4111"/>
                    <a:pt x="1551" y="2836"/>
                    <a:pt x="1988" y="1601"/>
                  </a:cubicBezTo>
                  <a:cubicBezTo>
                    <a:pt x="2179" y="1060"/>
                    <a:pt x="2562" y="559"/>
                    <a:pt x="2375" y="1"/>
                  </a:cubicBezTo>
                  <a:cubicBezTo>
                    <a:pt x="1800" y="1676"/>
                    <a:pt x="1359" y="3461"/>
                    <a:pt x="646" y="5024"/>
                  </a:cubicBezTo>
                  <a:cubicBezTo>
                    <a:pt x="986" y="3260"/>
                    <a:pt x="1679" y="1578"/>
                    <a:pt x="2170" y="63"/>
                  </a:cubicBezTo>
                  <a:cubicBezTo>
                    <a:pt x="2017" y="181"/>
                    <a:pt x="1733" y="192"/>
                    <a:pt x="1469" y="219"/>
                  </a:cubicBezTo>
                  <a:cubicBezTo>
                    <a:pt x="1084" y="1194"/>
                    <a:pt x="885" y="2321"/>
                    <a:pt x="377" y="3196"/>
                  </a:cubicBezTo>
                  <a:cubicBezTo>
                    <a:pt x="587" y="2442"/>
                    <a:pt x="819" y="1575"/>
                    <a:pt x="1073" y="891"/>
                  </a:cubicBezTo>
                  <a:cubicBezTo>
                    <a:pt x="1155" y="669"/>
                    <a:pt x="1356" y="440"/>
                    <a:pt x="1260" y="239"/>
                  </a:cubicBezTo>
                  <a:cubicBezTo>
                    <a:pt x="939" y="99"/>
                    <a:pt x="939" y="485"/>
                    <a:pt x="880" y="657"/>
                  </a:cubicBezTo>
                  <a:cubicBezTo>
                    <a:pt x="659" y="1307"/>
                    <a:pt x="460" y="2083"/>
                    <a:pt x="147" y="2587"/>
                  </a:cubicBezTo>
                  <a:cubicBezTo>
                    <a:pt x="221" y="2169"/>
                    <a:pt x="308" y="1745"/>
                    <a:pt x="442" y="1334"/>
                  </a:cubicBezTo>
                  <a:cubicBezTo>
                    <a:pt x="569" y="950"/>
                    <a:pt x="819" y="548"/>
                    <a:pt x="755" y="248"/>
                  </a:cubicBezTo>
                  <a:cubicBezTo>
                    <a:pt x="428" y="188"/>
                    <a:pt x="405" y="712"/>
                    <a:pt x="322" y="966"/>
                  </a:cubicBezTo>
                  <a:cubicBezTo>
                    <a:pt x="219" y="1279"/>
                    <a:pt x="51" y="1631"/>
                    <a:pt x="34" y="1882"/>
                  </a:cubicBezTo>
                  <a:cubicBezTo>
                    <a:pt x="0" y="2369"/>
                    <a:pt x="126" y="2962"/>
                    <a:pt x="156" y="3513"/>
                  </a:cubicBezTo>
                  <a:cubicBezTo>
                    <a:pt x="211" y="4471"/>
                    <a:pt x="228" y="5515"/>
                    <a:pt x="314" y="6323"/>
                  </a:cubicBezTo>
                  <a:cubicBezTo>
                    <a:pt x="426" y="7389"/>
                    <a:pt x="658" y="8457"/>
                    <a:pt x="767" y="9566"/>
                  </a:cubicBezTo>
                  <a:cubicBezTo>
                    <a:pt x="1370" y="15672"/>
                    <a:pt x="1869" y="22274"/>
                    <a:pt x="2796" y="27999"/>
                  </a:cubicBezTo>
                  <a:cubicBezTo>
                    <a:pt x="3030" y="28076"/>
                    <a:pt x="3044" y="27810"/>
                    <a:pt x="3100" y="27673"/>
                  </a:cubicBezTo>
                  <a:cubicBezTo>
                    <a:pt x="3562" y="26551"/>
                    <a:pt x="4101" y="25243"/>
                    <a:pt x="4709" y="24390"/>
                  </a:cubicBezTo>
                  <a:cubicBezTo>
                    <a:pt x="4270" y="25654"/>
                    <a:pt x="3584" y="26716"/>
                    <a:pt x="3176" y="28003"/>
                  </a:cubicBezTo>
                  <a:cubicBezTo>
                    <a:pt x="3574" y="28032"/>
                    <a:pt x="3675" y="27555"/>
                    <a:pt x="3781" y="27309"/>
                  </a:cubicBezTo>
                  <a:cubicBezTo>
                    <a:pt x="4186" y="26369"/>
                    <a:pt x="4557" y="25464"/>
                    <a:pt x="4985" y="24616"/>
                  </a:cubicBezTo>
                  <a:cubicBezTo>
                    <a:pt x="5198" y="23628"/>
                    <a:pt x="4920" y="22239"/>
                    <a:pt x="4923" y="21080"/>
                  </a:cubicBezTo>
                  <a:cubicBezTo>
                    <a:pt x="4481" y="20824"/>
                    <a:pt x="4357" y="19940"/>
                    <a:pt x="4867" y="19694"/>
                  </a:cubicBezTo>
                  <a:close/>
                  <a:moveTo>
                    <a:pt x="1782" y="398"/>
                  </a:moveTo>
                  <a:cubicBezTo>
                    <a:pt x="1855" y="379"/>
                    <a:pt x="1872" y="428"/>
                    <a:pt x="1828" y="436"/>
                  </a:cubicBezTo>
                  <a:cubicBezTo>
                    <a:pt x="1429" y="1769"/>
                    <a:pt x="950" y="3039"/>
                    <a:pt x="537" y="4361"/>
                  </a:cubicBezTo>
                  <a:cubicBezTo>
                    <a:pt x="650" y="2946"/>
                    <a:pt x="1280" y="1622"/>
                    <a:pt x="1782" y="398"/>
                  </a:cubicBezTo>
                  <a:close/>
                  <a:moveTo>
                    <a:pt x="3773" y="24316"/>
                  </a:moveTo>
                  <a:cubicBezTo>
                    <a:pt x="3721" y="24746"/>
                    <a:pt x="3456" y="25333"/>
                    <a:pt x="3153" y="25686"/>
                  </a:cubicBezTo>
                  <a:cubicBezTo>
                    <a:pt x="3267" y="25153"/>
                    <a:pt x="3559" y="24768"/>
                    <a:pt x="3773" y="24316"/>
                  </a:cubicBezTo>
                  <a:close/>
                  <a:moveTo>
                    <a:pt x="3041" y="27089"/>
                  </a:moveTo>
                  <a:cubicBezTo>
                    <a:pt x="3121" y="26223"/>
                    <a:pt x="3734" y="25459"/>
                    <a:pt x="4062" y="24667"/>
                  </a:cubicBezTo>
                  <a:cubicBezTo>
                    <a:pt x="3888" y="25458"/>
                    <a:pt x="3380" y="26306"/>
                    <a:pt x="3041" y="2708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0" name="Google Shape;1880;p58"/>
            <p:cNvSpPr/>
            <p:nvPr/>
          </p:nvSpPr>
          <p:spPr>
            <a:xfrm>
              <a:off x="8080575" y="638427"/>
              <a:ext cx="24091" cy="42818"/>
            </a:xfrm>
            <a:custGeom>
              <a:avLst/>
              <a:gdLst/>
              <a:ahLst/>
              <a:cxnLst/>
              <a:rect l="l" t="t" r="r" b="b"/>
              <a:pathLst>
                <a:path w="1006" h="1788" extrusionOk="0">
                  <a:moveTo>
                    <a:pt x="0" y="1746"/>
                  </a:moveTo>
                  <a:cubicBezTo>
                    <a:pt x="126" y="1780"/>
                    <a:pt x="299" y="1753"/>
                    <a:pt x="425" y="1788"/>
                  </a:cubicBezTo>
                  <a:cubicBezTo>
                    <a:pt x="488" y="1207"/>
                    <a:pt x="1006" y="628"/>
                    <a:pt x="582" y="0"/>
                  </a:cubicBezTo>
                  <a:cubicBezTo>
                    <a:pt x="400" y="593"/>
                    <a:pt x="149" y="1128"/>
                    <a:pt x="0" y="174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1" name="Google Shape;1881;p58"/>
            <p:cNvSpPr/>
            <p:nvPr/>
          </p:nvSpPr>
          <p:spPr>
            <a:xfrm>
              <a:off x="8346195" y="596472"/>
              <a:ext cx="153863" cy="31515"/>
            </a:xfrm>
            <a:custGeom>
              <a:avLst/>
              <a:gdLst/>
              <a:ahLst/>
              <a:cxnLst/>
              <a:rect l="l" t="t" r="r" b="b"/>
              <a:pathLst>
                <a:path w="6425" h="1316" extrusionOk="0">
                  <a:moveTo>
                    <a:pt x="5537" y="302"/>
                  </a:moveTo>
                  <a:cubicBezTo>
                    <a:pt x="3910" y="716"/>
                    <a:pt x="1531" y="829"/>
                    <a:pt x="139" y="720"/>
                  </a:cubicBezTo>
                  <a:cubicBezTo>
                    <a:pt x="54" y="842"/>
                    <a:pt x="1" y="990"/>
                    <a:pt x="18" y="1196"/>
                  </a:cubicBezTo>
                  <a:cubicBezTo>
                    <a:pt x="1192" y="1233"/>
                    <a:pt x="2581" y="1315"/>
                    <a:pt x="3888" y="1100"/>
                  </a:cubicBezTo>
                  <a:cubicBezTo>
                    <a:pt x="4592" y="985"/>
                    <a:pt x="5204" y="715"/>
                    <a:pt x="5733" y="577"/>
                  </a:cubicBezTo>
                  <a:cubicBezTo>
                    <a:pt x="6096" y="483"/>
                    <a:pt x="6424" y="555"/>
                    <a:pt x="6376" y="259"/>
                  </a:cubicBezTo>
                  <a:cubicBezTo>
                    <a:pt x="6333" y="0"/>
                    <a:pt x="5753" y="247"/>
                    <a:pt x="5537" y="30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2" name="Google Shape;1882;p58"/>
            <p:cNvSpPr/>
            <p:nvPr/>
          </p:nvSpPr>
          <p:spPr>
            <a:xfrm>
              <a:off x="7880283" y="677365"/>
              <a:ext cx="47656" cy="57833"/>
            </a:xfrm>
            <a:custGeom>
              <a:avLst/>
              <a:gdLst/>
              <a:ahLst/>
              <a:cxnLst/>
              <a:rect l="l" t="t" r="r" b="b"/>
              <a:pathLst>
                <a:path w="1990" h="2415" extrusionOk="0">
                  <a:moveTo>
                    <a:pt x="242" y="2372"/>
                  </a:moveTo>
                  <a:cubicBezTo>
                    <a:pt x="756" y="1541"/>
                    <a:pt x="1563" y="950"/>
                    <a:pt x="1989" y="46"/>
                  </a:cubicBezTo>
                  <a:cubicBezTo>
                    <a:pt x="1977" y="15"/>
                    <a:pt x="1949" y="0"/>
                    <a:pt x="1902" y="13"/>
                  </a:cubicBezTo>
                  <a:cubicBezTo>
                    <a:pt x="1465" y="606"/>
                    <a:pt x="893" y="1270"/>
                    <a:pt x="396" y="1809"/>
                  </a:cubicBezTo>
                  <a:cubicBezTo>
                    <a:pt x="273" y="1943"/>
                    <a:pt x="70" y="2097"/>
                    <a:pt x="0" y="2226"/>
                  </a:cubicBezTo>
                  <a:lnTo>
                    <a:pt x="0" y="2358"/>
                  </a:lnTo>
                  <a:cubicBezTo>
                    <a:pt x="88" y="2354"/>
                    <a:pt x="124" y="2414"/>
                    <a:pt x="242" y="237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3" name="Google Shape;1883;p58"/>
            <p:cNvSpPr/>
            <p:nvPr/>
          </p:nvSpPr>
          <p:spPr>
            <a:xfrm>
              <a:off x="8350817" y="636320"/>
              <a:ext cx="13195" cy="61785"/>
            </a:xfrm>
            <a:custGeom>
              <a:avLst/>
              <a:gdLst/>
              <a:ahLst/>
              <a:cxnLst/>
              <a:rect l="l" t="t" r="r" b="b"/>
              <a:pathLst>
                <a:path w="551" h="2580" extrusionOk="0">
                  <a:moveTo>
                    <a:pt x="1" y="21"/>
                  </a:moveTo>
                  <a:cubicBezTo>
                    <a:pt x="6" y="62"/>
                    <a:pt x="10" y="104"/>
                    <a:pt x="14" y="146"/>
                  </a:cubicBezTo>
                  <a:cubicBezTo>
                    <a:pt x="78" y="601"/>
                    <a:pt x="99" y="1220"/>
                    <a:pt x="174" y="1732"/>
                  </a:cubicBezTo>
                  <a:cubicBezTo>
                    <a:pt x="215" y="2011"/>
                    <a:pt x="179" y="2579"/>
                    <a:pt x="550" y="2537"/>
                  </a:cubicBezTo>
                  <a:cubicBezTo>
                    <a:pt x="503" y="1861"/>
                    <a:pt x="369" y="883"/>
                    <a:pt x="302" y="74"/>
                  </a:cubicBezTo>
                  <a:cubicBezTo>
                    <a:pt x="152" y="117"/>
                    <a:pt x="133" y="0"/>
                    <a:pt x="1" y="2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4" name="Google Shape;1884;p58"/>
            <p:cNvSpPr/>
            <p:nvPr/>
          </p:nvSpPr>
          <p:spPr>
            <a:xfrm>
              <a:off x="8361210" y="621976"/>
              <a:ext cx="147325" cy="76919"/>
            </a:xfrm>
            <a:custGeom>
              <a:avLst/>
              <a:gdLst/>
              <a:ahLst/>
              <a:cxnLst/>
              <a:rect l="l" t="t" r="r" b="b"/>
              <a:pathLst>
                <a:path w="6152" h="3212" extrusionOk="0">
                  <a:moveTo>
                    <a:pt x="5703" y="0"/>
                  </a:moveTo>
                  <a:cubicBezTo>
                    <a:pt x="4169" y="647"/>
                    <a:pt x="1815" y="827"/>
                    <a:pt x="1" y="745"/>
                  </a:cubicBezTo>
                  <a:cubicBezTo>
                    <a:pt x="167" y="1497"/>
                    <a:pt x="200" y="2408"/>
                    <a:pt x="371" y="3154"/>
                  </a:cubicBezTo>
                  <a:cubicBezTo>
                    <a:pt x="2126" y="3211"/>
                    <a:pt x="4212" y="3105"/>
                    <a:pt x="6152" y="2780"/>
                  </a:cubicBezTo>
                  <a:cubicBezTo>
                    <a:pt x="6078" y="2227"/>
                    <a:pt x="5945" y="1576"/>
                    <a:pt x="5888" y="994"/>
                  </a:cubicBezTo>
                  <a:cubicBezTo>
                    <a:pt x="5854" y="645"/>
                    <a:pt x="5999" y="198"/>
                    <a:pt x="5703" y="0"/>
                  </a:cubicBezTo>
                  <a:close/>
                  <a:moveTo>
                    <a:pt x="3230" y="2232"/>
                  </a:moveTo>
                  <a:cubicBezTo>
                    <a:pt x="2965" y="2578"/>
                    <a:pt x="2366" y="2444"/>
                    <a:pt x="2407" y="2019"/>
                  </a:cubicBezTo>
                  <a:cubicBezTo>
                    <a:pt x="2452" y="1564"/>
                    <a:pt x="3413" y="1610"/>
                    <a:pt x="3230" y="223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5" name="Google Shape;1885;p58"/>
            <p:cNvSpPr/>
            <p:nvPr/>
          </p:nvSpPr>
          <p:spPr>
            <a:xfrm>
              <a:off x="7891179" y="685388"/>
              <a:ext cx="38675" cy="49691"/>
            </a:xfrm>
            <a:custGeom>
              <a:avLst/>
              <a:gdLst/>
              <a:ahLst/>
              <a:cxnLst/>
              <a:rect l="l" t="t" r="r" b="b"/>
              <a:pathLst>
                <a:path w="1615" h="2075" extrusionOk="0">
                  <a:moveTo>
                    <a:pt x="1564" y="4"/>
                  </a:moveTo>
                  <a:cubicBezTo>
                    <a:pt x="1188" y="474"/>
                    <a:pt x="703" y="1057"/>
                    <a:pt x="325" y="1520"/>
                  </a:cubicBezTo>
                  <a:cubicBezTo>
                    <a:pt x="199" y="1674"/>
                    <a:pt x="1" y="1866"/>
                    <a:pt x="38" y="2012"/>
                  </a:cubicBezTo>
                  <a:cubicBezTo>
                    <a:pt x="335" y="2075"/>
                    <a:pt x="389" y="1742"/>
                    <a:pt x="501" y="1586"/>
                  </a:cubicBezTo>
                  <a:cubicBezTo>
                    <a:pt x="873" y="1065"/>
                    <a:pt x="1395" y="696"/>
                    <a:pt x="1614" y="83"/>
                  </a:cubicBezTo>
                  <a:cubicBezTo>
                    <a:pt x="1601" y="51"/>
                    <a:pt x="1604" y="1"/>
                    <a:pt x="1564" y="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6" name="Google Shape;1886;p58"/>
            <p:cNvSpPr/>
            <p:nvPr/>
          </p:nvSpPr>
          <p:spPr>
            <a:xfrm>
              <a:off x="7902170" y="696355"/>
              <a:ext cx="30749" cy="37526"/>
            </a:xfrm>
            <a:custGeom>
              <a:avLst/>
              <a:gdLst/>
              <a:ahLst/>
              <a:cxnLst/>
              <a:rect l="l" t="t" r="r" b="b"/>
              <a:pathLst>
                <a:path w="1284" h="1567" extrusionOk="0">
                  <a:moveTo>
                    <a:pt x="1193" y="0"/>
                  </a:moveTo>
                  <a:cubicBezTo>
                    <a:pt x="872" y="581"/>
                    <a:pt x="314" y="968"/>
                    <a:pt x="0" y="1554"/>
                  </a:cubicBezTo>
                  <a:cubicBezTo>
                    <a:pt x="440" y="1567"/>
                    <a:pt x="605" y="1161"/>
                    <a:pt x="781" y="927"/>
                  </a:cubicBezTo>
                  <a:cubicBezTo>
                    <a:pt x="963" y="683"/>
                    <a:pt x="1247" y="419"/>
                    <a:pt x="1284" y="75"/>
                  </a:cubicBezTo>
                  <a:cubicBezTo>
                    <a:pt x="1272" y="29"/>
                    <a:pt x="1231" y="15"/>
                    <a:pt x="11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7" name="Google Shape;1887;p58"/>
            <p:cNvSpPr/>
            <p:nvPr/>
          </p:nvSpPr>
          <p:spPr>
            <a:xfrm>
              <a:off x="8075259" y="676575"/>
              <a:ext cx="182767" cy="28593"/>
            </a:xfrm>
            <a:custGeom>
              <a:avLst/>
              <a:gdLst/>
              <a:ahLst/>
              <a:cxnLst/>
              <a:rect l="l" t="t" r="r" b="b"/>
              <a:pathLst>
                <a:path w="7632" h="1194" extrusionOk="0">
                  <a:moveTo>
                    <a:pt x="139" y="583"/>
                  </a:moveTo>
                  <a:cubicBezTo>
                    <a:pt x="43" y="659"/>
                    <a:pt x="0" y="776"/>
                    <a:pt x="5" y="933"/>
                  </a:cubicBezTo>
                  <a:cubicBezTo>
                    <a:pt x="2379" y="1193"/>
                    <a:pt x="5637" y="1162"/>
                    <a:pt x="7632" y="38"/>
                  </a:cubicBezTo>
                  <a:cubicBezTo>
                    <a:pt x="7077" y="0"/>
                    <a:pt x="6650" y="457"/>
                    <a:pt x="6083" y="573"/>
                  </a:cubicBezTo>
                  <a:cubicBezTo>
                    <a:pt x="4087" y="984"/>
                    <a:pt x="1788" y="853"/>
                    <a:pt x="139" y="58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8" name="Google Shape;1888;p58"/>
            <p:cNvSpPr/>
            <p:nvPr/>
          </p:nvSpPr>
          <p:spPr>
            <a:xfrm>
              <a:off x="7915245" y="706868"/>
              <a:ext cx="20715" cy="27013"/>
            </a:xfrm>
            <a:custGeom>
              <a:avLst/>
              <a:gdLst/>
              <a:ahLst/>
              <a:cxnLst/>
              <a:rect l="l" t="t" r="r" b="b"/>
              <a:pathLst>
                <a:path w="865" h="1128" extrusionOk="0">
                  <a:moveTo>
                    <a:pt x="776" y="12"/>
                  </a:moveTo>
                  <a:cubicBezTo>
                    <a:pt x="573" y="421"/>
                    <a:pt x="196" y="686"/>
                    <a:pt x="0" y="1103"/>
                  </a:cubicBezTo>
                  <a:cubicBezTo>
                    <a:pt x="64" y="1103"/>
                    <a:pt x="154" y="1072"/>
                    <a:pt x="172" y="1128"/>
                  </a:cubicBezTo>
                  <a:cubicBezTo>
                    <a:pt x="450" y="824"/>
                    <a:pt x="849" y="438"/>
                    <a:pt x="864" y="45"/>
                  </a:cubicBezTo>
                  <a:cubicBezTo>
                    <a:pt x="852" y="14"/>
                    <a:pt x="824" y="0"/>
                    <a:pt x="776" y="1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89" name="Google Shape;1889;p58"/>
            <p:cNvSpPr/>
            <p:nvPr/>
          </p:nvSpPr>
          <p:spPr>
            <a:xfrm>
              <a:off x="8517464" y="642019"/>
              <a:ext cx="113727" cy="17242"/>
            </a:xfrm>
            <a:custGeom>
              <a:avLst/>
              <a:gdLst/>
              <a:ahLst/>
              <a:cxnLst/>
              <a:rect l="l" t="t" r="r" b="b"/>
              <a:pathLst>
                <a:path w="4749" h="720" extrusionOk="0">
                  <a:moveTo>
                    <a:pt x="53" y="719"/>
                  </a:moveTo>
                  <a:cubicBezTo>
                    <a:pt x="1692" y="552"/>
                    <a:pt x="3239" y="309"/>
                    <a:pt x="4748" y="35"/>
                  </a:cubicBezTo>
                  <a:cubicBezTo>
                    <a:pt x="3346" y="1"/>
                    <a:pt x="1636" y="344"/>
                    <a:pt x="185" y="369"/>
                  </a:cubicBezTo>
                  <a:cubicBezTo>
                    <a:pt x="83" y="439"/>
                    <a:pt x="0" y="524"/>
                    <a:pt x="53" y="71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0" name="Google Shape;1890;p58"/>
            <p:cNvSpPr/>
            <p:nvPr/>
          </p:nvSpPr>
          <p:spPr>
            <a:xfrm>
              <a:off x="8225431" y="688668"/>
              <a:ext cx="35849" cy="29360"/>
            </a:xfrm>
            <a:custGeom>
              <a:avLst/>
              <a:gdLst/>
              <a:ahLst/>
              <a:cxnLst/>
              <a:rect l="l" t="t" r="r" b="b"/>
              <a:pathLst>
                <a:path w="1497" h="1226" extrusionOk="0">
                  <a:moveTo>
                    <a:pt x="0" y="682"/>
                  </a:moveTo>
                  <a:cubicBezTo>
                    <a:pt x="19" y="863"/>
                    <a:pt x="37" y="1043"/>
                    <a:pt x="56" y="1225"/>
                  </a:cubicBezTo>
                  <a:cubicBezTo>
                    <a:pt x="780" y="1088"/>
                    <a:pt x="1497" y="741"/>
                    <a:pt x="1324" y="0"/>
                  </a:cubicBezTo>
                  <a:cubicBezTo>
                    <a:pt x="1012" y="334"/>
                    <a:pt x="553" y="545"/>
                    <a:pt x="0" y="68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1" name="Google Shape;1891;p58"/>
            <p:cNvSpPr/>
            <p:nvPr/>
          </p:nvSpPr>
          <p:spPr>
            <a:xfrm>
              <a:off x="8069967" y="710412"/>
              <a:ext cx="109201" cy="25935"/>
            </a:xfrm>
            <a:custGeom>
              <a:avLst/>
              <a:gdLst/>
              <a:ahLst/>
              <a:cxnLst/>
              <a:rect l="l" t="t" r="r" b="b"/>
              <a:pathLst>
                <a:path w="4560" h="1083" extrusionOk="0">
                  <a:moveTo>
                    <a:pt x="65" y="1"/>
                  </a:moveTo>
                  <a:cubicBezTo>
                    <a:pt x="27" y="415"/>
                    <a:pt x="1" y="747"/>
                    <a:pt x="215" y="1082"/>
                  </a:cubicBezTo>
                  <a:cubicBezTo>
                    <a:pt x="615" y="1038"/>
                    <a:pt x="1003" y="985"/>
                    <a:pt x="1334" y="885"/>
                  </a:cubicBezTo>
                  <a:cubicBezTo>
                    <a:pt x="936" y="793"/>
                    <a:pt x="423" y="844"/>
                    <a:pt x="165" y="582"/>
                  </a:cubicBezTo>
                  <a:cubicBezTo>
                    <a:pt x="819" y="402"/>
                    <a:pt x="1583" y="686"/>
                    <a:pt x="2406" y="650"/>
                  </a:cubicBezTo>
                  <a:cubicBezTo>
                    <a:pt x="3126" y="619"/>
                    <a:pt x="3909" y="528"/>
                    <a:pt x="4543" y="519"/>
                  </a:cubicBezTo>
                  <a:cubicBezTo>
                    <a:pt x="4560" y="358"/>
                    <a:pt x="4473" y="324"/>
                    <a:pt x="4468" y="189"/>
                  </a:cubicBezTo>
                  <a:cubicBezTo>
                    <a:pt x="2945" y="493"/>
                    <a:pt x="1277" y="366"/>
                    <a:pt x="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2" name="Google Shape;1892;p58"/>
            <p:cNvSpPr/>
            <p:nvPr/>
          </p:nvSpPr>
          <p:spPr>
            <a:xfrm>
              <a:off x="8522709" y="653394"/>
              <a:ext cx="117271" cy="27468"/>
            </a:xfrm>
            <a:custGeom>
              <a:avLst/>
              <a:gdLst/>
              <a:ahLst/>
              <a:cxnLst/>
              <a:rect l="l" t="t" r="r" b="b"/>
              <a:pathLst>
                <a:path w="4897" h="1147" extrusionOk="0">
                  <a:moveTo>
                    <a:pt x="4663" y="53"/>
                  </a:moveTo>
                  <a:cubicBezTo>
                    <a:pt x="3185" y="349"/>
                    <a:pt x="1563" y="632"/>
                    <a:pt x="0" y="650"/>
                  </a:cubicBezTo>
                  <a:cubicBezTo>
                    <a:pt x="22" y="879"/>
                    <a:pt x="67" y="1034"/>
                    <a:pt x="93" y="1146"/>
                  </a:cubicBezTo>
                  <a:cubicBezTo>
                    <a:pt x="1613" y="932"/>
                    <a:pt x="3221" y="791"/>
                    <a:pt x="4805" y="628"/>
                  </a:cubicBezTo>
                  <a:cubicBezTo>
                    <a:pt x="4823" y="522"/>
                    <a:pt x="4897" y="1"/>
                    <a:pt x="4663" y="5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3" name="Google Shape;1893;p58"/>
            <p:cNvSpPr/>
            <p:nvPr/>
          </p:nvSpPr>
          <p:spPr>
            <a:xfrm>
              <a:off x="8212643" y="707706"/>
              <a:ext cx="8238" cy="13937"/>
            </a:xfrm>
            <a:custGeom>
              <a:avLst/>
              <a:gdLst/>
              <a:ahLst/>
              <a:cxnLst/>
              <a:rect l="l" t="t" r="r" b="b"/>
              <a:pathLst>
                <a:path w="344" h="582" extrusionOk="0">
                  <a:moveTo>
                    <a:pt x="1" y="25"/>
                  </a:moveTo>
                  <a:cubicBezTo>
                    <a:pt x="36" y="202"/>
                    <a:pt x="4" y="460"/>
                    <a:pt x="97" y="564"/>
                  </a:cubicBezTo>
                  <a:cubicBezTo>
                    <a:pt x="228" y="581"/>
                    <a:pt x="212" y="479"/>
                    <a:pt x="343" y="497"/>
                  </a:cubicBezTo>
                  <a:cubicBezTo>
                    <a:pt x="275" y="377"/>
                    <a:pt x="268" y="181"/>
                    <a:pt x="251" y="0"/>
                  </a:cubicBezTo>
                  <a:cubicBezTo>
                    <a:pt x="167" y="9"/>
                    <a:pt x="84" y="17"/>
                    <a:pt x="1" y="2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4" name="Google Shape;1894;p58"/>
            <p:cNvSpPr/>
            <p:nvPr/>
          </p:nvSpPr>
          <p:spPr>
            <a:xfrm>
              <a:off x="8203663" y="709790"/>
              <a:ext cx="6418" cy="12165"/>
            </a:xfrm>
            <a:custGeom>
              <a:avLst/>
              <a:gdLst/>
              <a:ahLst/>
              <a:cxnLst/>
              <a:rect l="l" t="t" r="r" b="b"/>
              <a:pathLst>
                <a:path w="268" h="508" extrusionOk="0">
                  <a:moveTo>
                    <a:pt x="45" y="13"/>
                  </a:moveTo>
                  <a:cubicBezTo>
                    <a:pt x="104" y="160"/>
                    <a:pt x="0" y="508"/>
                    <a:pt x="180" y="506"/>
                  </a:cubicBezTo>
                  <a:cubicBezTo>
                    <a:pt x="268" y="411"/>
                    <a:pt x="160" y="158"/>
                    <a:pt x="171" y="1"/>
                  </a:cubicBezTo>
                  <a:cubicBezTo>
                    <a:pt x="129" y="5"/>
                    <a:pt x="88" y="9"/>
                    <a:pt x="45" y="1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5" name="Google Shape;1895;p58"/>
            <p:cNvSpPr/>
            <p:nvPr/>
          </p:nvSpPr>
          <p:spPr>
            <a:xfrm>
              <a:off x="8181967" y="712711"/>
              <a:ext cx="8022" cy="13363"/>
            </a:xfrm>
            <a:custGeom>
              <a:avLst/>
              <a:gdLst/>
              <a:ahLst/>
              <a:cxnLst/>
              <a:rect l="l" t="t" r="r" b="b"/>
              <a:pathLst>
                <a:path w="335" h="558" extrusionOk="0">
                  <a:moveTo>
                    <a:pt x="0" y="72"/>
                  </a:moveTo>
                  <a:cubicBezTo>
                    <a:pt x="66" y="257"/>
                    <a:pt x="37" y="558"/>
                    <a:pt x="334" y="460"/>
                  </a:cubicBezTo>
                  <a:cubicBezTo>
                    <a:pt x="319" y="307"/>
                    <a:pt x="304" y="153"/>
                    <a:pt x="288" y="0"/>
                  </a:cubicBezTo>
                  <a:cubicBezTo>
                    <a:pt x="177" y="13"/>
                    <a:pt x="47" y="9"/>
                    <a:pt x="0" y="7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6" name="Google Shape;1896;p58"/>
            <p:cNvSpPr/>
            <p:nvPr/>
          </p:nvSpPr>
          <p:spPr>
            <a:xfrm>
              <a:off x="8193749" y="711682"/>
              <a:ext cx="5723" cy="12285"/>
            </a:xfrm>
            <a:custGeom>
              <a:avLst/>
              <a:gdLst/>
              <a:ahLst/>
              <a:cxnLst/>
              <a:rect l="l" t="t" r="r" b="b"/>
              <a:pathLst>
                <a:path w="239" h="513" extrusionOk="0">
                  <a:moveTo>
                    <a:pt x="46" y="18"/>
                  </a:moveTo>
                  <a:cubicBezTo>
                    <a:pt x="106" y="166"/>
                    <a:pt x="1" y="512"/>
                    <a:pt x="181" y="511"/>
                  </a:cubicBezTo>
                  <a:cubicBezTo>
                    <a:pt x="238" y="380"/>
                    <a:pt x="192" y="162"/>
                    <a:pt x="213" y="1"/>
                  </a:cubicBezTo>
                  <a:cubicBezTo>
                    <a:pt x="158" y="7"/>
                    <a:pt x="103" y="13"/>
                    <a:pt x="46" y="1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7" name="Google Shape;1897;p58"/>
            <p:cNvSpPr/>
            <p:nvPr/>
          </p:nvSpPr>
          <p:spPr>
            <a:xfrm>
              <a:off x="8338748" y="701312"/>
              <a:ext cx="6322" cy="6107"/>
            </a:xfrm>
            <a:custGeom>
              <a:avLst/>
              <a:gdLst/>
              <a:ahLst/>
              <a:cxnLst/>
              <a:rect l="l" t="t" r="r" b="b"/>
              <a:pathLst>
                <a:path w="264" h="255" extrusionOk="0">
                  <a:moveTo>
                    <a:pt x="144" y="0"/>
                  </a:moveTo>
                  <a:cubicBezTo>
                    <a:pt x="187" y="103"/>
                    <a:pt x="0" y="208"/>
                    <a:pt x="128" y="254"/>
                  </a:cubicBezTo>
                  <a:cubicBezTo>
                    <a:pt x="124" y="174"/>
                    <a:pt x="263" y="211"/>
                    <a:pt x="241" y="116"/>
                  </a:cubicBezTo>
                  <a:cubicBezTo>
                    <a:pt x="172" y="122"/>
                    <a:pt x="206" y="3"/>
                    <a:pt x="1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8" name="Google Shape;1898;p58"/>
            <p:cNvSpPr/>
            <p:nvPr/>
          </p:nvSpPr>
          <p:spPr>
            <a:xfrm>
              <a:off x="8523786" y="678730"/>
              <a:ext cx="122132" cy="15542"/>
            </a:xfrm>
            <a:custGeom>
              <a:avLst/>
              <a:gdLst/>
              <a:ahLst/>
              <a:cxnLst/>
              <a:rect l="l" t="t" r="r" b="b"/>
              <a:pathLst>
                <a:path w="5100" h="649" extrusionOk="0">
                  <a:moveTo>
                    <a:pt x="61" y="636"/>
                  </a:moveTo>
                  <a:cubicBezTo>
                    <a:pt x="1677" y="649"/>
                    <a:pt x="3718" y="355"/>
                    <a:pt x="5099" y="1"/>
                  </a:cubicBezTo>
                  <a:cubicBezTo>
                    <a:pt x="3613" y="169"/>
                    <a:pt x="1572" y="482"/>
                    <a:pt x="3" y="472"/>
                  </a:cubicBezTo>
                  <a:cubicBezTo>
                    <a:pt x="0" y="552"/>
                    <a:pt x="59" y="559"/>
                    <a:pt x="61" y="63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99" name="Google Shape;1899;p58"/>
            <p:cNvSpPr/>
            <p:nvPr/>
          </p:nvSpPr>
          <p:spPr>
            <a:xfrm>
              <a:off x="8081198" y="718961"/>
              <a:ext cx="187246" cy="112050"/>
            </a:xfrm>
            <a:custGeom>
              <a:avLst/>
              <a:gdLst/>
              <a:ahLst/>
              <a:cxnLst/>
              <a:rect l="l" t="t" r="r" b="b"/>
              <a:pathLst>
                <a:path w="7819" h="4679" extrusionOk="0">
                  <a:moveTo>
                    <a:pt x="3299" y="830"/>
                  </a:moveTo>
                  <a:cubicBezTo>
                    <a:pt x="2096" y="885"/>
                    <a:pt x="977" y="1189"/>
                    <a:pt x="1" y="1162"/>
                  </a:cubicBezTo>
                  <a:cubicBezTo>
                    <a:pt x="175" y="2279"/>
                    <a:pt x="286" y="3472"/>
                    <a:pt x="434" y="4619"/>
                  </a:cubicBezTo>
                  <a:cubicBezTo>
                    <a:pt x="2780" y="4342"/>
                    <a:pt x="4884" y="4679"/>
                    <a:pt x="7093" y="4158"/>
                  </a:cubicBezTo>
                  <a:cubicBezTo>
                    <a:pt x="7060" y="3365"/>
                    <a:pt x="6886" y="2458"/>
                    <a:pt x="6978" y="1766"/>
                  </a:cubicBezTo>
                  <a:cubicBezTo>
                    <a:pt x="7282" y="2449"/>
                    <a:pt x="7199" y="3353"/>
                    <a:pt x="7384" y="4129"/>
                  </a:cubicBezTo>
                  <a:cubicBezTo>
                    <a:pt x="7517" y="4019"/>
                    <a:pt x="7631" y="3896"/>
                    <a:pt x="7819" y="3832"/>
                  </a:cubicBezTo>
                  <a:cubicBezTo>
                    <a:pt x="7530" y="2665"/>
                    <a:pt x="7453" y="1144"/>
                    <a:pt x="7347" y="0"/>
                  </a:cubicBezTo>
                  <a:cubicBezTo>
                    <a:pt x="6599" y="793"/>
                    <a:pt x="4951" y="755"/>
                    <a:pt x="3299" y="83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0" name="Google Shape;1900;p58"/>
            <p:cNvSpPr/>
            <p:nvPr/>
          </p:nvSpPr>
          <p:spPr>
            <a:xfrm>
              <a:off x="8357498" y="705647"/>
              <a:ext cx="141697" cy="17769"/>
            </a:xfrm>
            <a:custGeom>
              <a:avLst/>
              <a:gdLst/>
              <a:ahLst/>
              <a:cxnLst/>
              <a:rect l="l" t="t" r="r" b="b"/>
              <a:pathLst>
                <a:path w="5917" h="742" extrusionOk="0">
                  <a:moveTo>
                    <a:pt x="1" y="302"/>
                  </a:moveTo>
                  <a:cubicBezTo>
                    <a:pt x="5" y="360"/>
                    <a:pt x="29" y="392"/>
                    <a:pt x="55" y="423"/>
                  </a:cubicBezTo>
                  <a:cubicBezTo>
                    <a:pt x="1666" y="675"/>
                    <a:pt x="4314" y="741"/>
                    <a:pt x="5916" y="0"/>
                  </a:cubicBezTo>
                  <a:cubicBezTo>
                    <a:pt x="3883" y="387"/>
                    <a:pt x="1717" y="301"/>
                    <a:pt x="1" y="30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1" name="Google Shape;1901;p58"/>
            <p:cNvSpPr/>
            <p:nvPr/>
          </p:nvSpPr>
          <p:spPr>
            <a:xfrm>
              <a:off x="8069009" y="745998"/>
              <a:ext cx="21026" cy="85612"/>
            </a:xfrm>
            <a:custGeom>
              <a:avLst/>
              <a:gdLst/>
              <a:ahLst/>
              <a:cxnLst/>
              <a:rect l="l" t="t" r="r" b="b"/>
              <a:pathLst>
                <a:path w="878" h="3575" extrusionOk="0">
                  <a:moveTo>
                    <a:pt x="339" y="9"/>
                  </a:moveTo>
                  <a:cubicBezTo>
                    <a:pt x="197" y="42"/>
                    <a:pt x="104" y="16"/>
                    <a:pt x="1" y="1"/>
                  </a:cubicBezTo>
                  <a:cubicBezTo>
                    <a:pt x="5" y="43"/>
                    <a:pt x="9" y="84"/>
                    <a:pt x="13" y="126"/>
                  </a:cubicBezTo>
                  <a:cubicBezTo>
                    <a:pt x="157" y="1009"/>
                    <a:pt x="242" y="2108"/>
                    <a:pt x="345" y="3003"/>
                  </a:cubicBezTo>
                  <a:cubicBezTo>
                    <a:pt x="366" y="3173"/>
                    <a:pt x="290" y="3521"/>
                    <a:pt x="531" y="3574"/>
                  </a:cubicBezTo>
                  <a:cubicBezTo>
                    <a:pt x="877" y="3501"/>
                    <a:pt x="608" y="2964"/>
                    <a:pt x="567" y="2685"/>
                  </a:cubicBezTo>
                  <a:cubicBezTo>
                    <a:pt x="448" y="1867"/>
                    <a:pt x="377" y="753"/>
                    <a:pt x="339" y="9"/>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2" name="Google Shape;1902;p58"/>
            <p:cNvSpPr/>
            <p:nvPr/>
          </p:nvSpPr>
          <p:spPr>
            <a:xfrm>
              <a:off x="8356133" y="719967"/>
              <a:ext cx="91168" cy="8908"/>
            </a:xfrm>
            <a:custGeom>
              <a:avLst/>
              <a:gdLst/>
              <a:ahLst/>
              <a:cxnLst/>
              <a:rect l="l" t="t" r="r" b="b"/>
              <a:pathLst>
                <a:path w="3807" h="372" extrusionOk="0">
                  <a:moveTo>
                    <a:pt x="45" y="1"/>
                  </a:moveTo>
                  <a:cubicBezTo>
                    <a:pt x="13" y="13"/>
                    <a:pt x="0" y="41"/>
                    <a:pt x="12" y="88"/>
                  </a:cubicBezTo>
                  <a:cubicBezTo>
                    <a:pt x="1045" y="314"/>
                    <a:pt x="2609" y="372"/>
                    <a:pt x="3806" y="85"/>
                  </a:cubicBezTo>
                  <a:cubicBezTo>
                    <a:pt x="2440" y="195"/>
                    <a:pt x="1178" y="177"/>
                    <a:pt x="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3" name="Google Shape;1903;p58"/>
            <p:cNvSpPr/>
            <p:nvPr/>
          </p:nvSpPr>
          <p:spPr>
            <a:xfrm>
              <a:off x="8527067" y="694128"/>
              <a:ext cx="130897" cy="170985"/>
            </a:xfrm>
            <a:custGeom>
              <a:avLst/>
              <a:gdLst/>
              <a:ahLst/>
              <a:cxnLst/>
              <a:rect l="l" t="t" r="r" b="b"/>
              <a:pathLst>
                <a:path w="5466" h="7140" extrusionOk="0">
                  <a:moveTo>
                    <a:pt x="0" y="743"/>
                  </a:moveTo>
                  <a:cubicBezTo>
                    <a:pt x="32" y="1196"/>
                    <a:pt x="107" y="1623"/>
                    <a:pt x="131" y="2038"/>
                  </a:cubicBezTo>
                  <a:cubicBezTo>
                    <a:pt x="161" y="2576"/>
                    <a:pt x="107" y="3288"/>
                    <a:pt x="165" y="3636"/>
                  </a:cubicBezTo>
                  <a:cubicBezTo>
                    <a:pt x="201" y="3851"/>
                    <a:pt x="387" y="3999"/>
                    <a:pt x="391" y="4204"/>
                  </a:cubicBezTo>
                  <a:cubicBezTo>
                    <a:pt x="394" y="4405"/>
                    <a:pt x="207" y="4598"/>
                    <a:pt x="200" y="4814"/>
                  </a:cubicBezTo>
                  <a:cubicBezTo>
                    <a:pt x="176" y="5512"/>
                    <a:pt x="521" y="6234"/>
                    <a:pt x="514" y="7101"/>
                  </a:cubicBezTo>
                  <a:cubicBezTo>
                    <a:pt x="597" y="7140"/>
                    <a:pt x="822" y="7040"/>
                    <a:pt x="1015" y="7050"/>
                  </a:cubicBezTo>
                  <a:cubicBezTo>
                    <a:pt x="602" y="5095"/>
                    <a:pt x="468" y="2913"/>
                    <a:pt x="409" y="1039"/>
                  </a:cubicBezTo>
                  <a:cubicBezTo>
                    <a:pt x="952" y="2800"/>
                    <a:pt x="791" y="5094"/>
                    <a:pt x="1141" y="7038"/>
                  </a:cubicBezTo>
                  <a:cubicBezTo>
                    <a:pt x="2641" y="6905"/>
                    <a:pt x="4054" y="6717"/>
                    <a:pt x="5465" y="6433"/>
                  </a:cubicBezTo>
                  <a:cubicBezTo>
                    <a:pt x="5332" y="4347"/>
                    <a:pt x="4952" y="2123"/>
                    <a:pt x="4858" y="1"/>
                  </a:cubicBezTo>
                  <a:cubicBezTo>
                    <a:pt x="3216" y="229"/>
                    <a:pt x="1773" y="622"/>
                    <a:pt x="0" y="7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4" name="Google Shape;1904;p58"/>
            <p:cNvSpPr/>
            <p:nvPr/>
          </p:nvSpPr>
          <p:spPr>
            <a:xfrm>
              <a:off x="8365329" y="718602"/>
              <a:ext cx="151612" cy="78763"/>
            </a:xfrm>
            <a:custGeom>
              <a:avLst/>
              <a:gdLst/>
              <a:ahLst/>
              <a:cxnLst/>
              <a:rect l="l" t="t" r="r" b="b"/>
              <a:pathLst>
                <a:path w="6331" h="3289" extrusionOk="0">
                  <a:moveTo>
                    <a:pt x="459" y="863"/>
                  </a:moveTo>
                  <a:cubicBezTo>
                    <a:pt x="497" y="1430"/>
                    <a:pt x="650" y="2091"/>
                    <a:pt x="498" y="2503"/>
                  </a:cubicBezTo>
                  <a:cubicBezTo>
                    <a:pt x="264" y="2078"/>
                    <a:pt x="591" y="812"/>
                    <a:pt x="1" y="909"/>
                  </a:cubicBezTo>
                  <a:cubicBezTo>
                    <a:pt x="52" y="1548"/>
                    <a:pt x="171" y="2513"/>
                    <a:pt x="240" y="3289"/>
                  </a:cubicBezTo>
                  <a:cubicBezTo>
                    <a:pt x="2226" y="3055"/>
                    <a:pt x="4655" y="3229"/>
                    <a:pt x="6331" y="2632"/>
                  </a:cubicBezTo>
                  <a:cubicBezTo>
                    <a:pt x="6221" y="1763"/>
                    <a:pt x="6171" y="740"/>
                    <a:pt x="6065" y="1"/>
                  </a:cubicBezTo>
                  <a:cubicBezTo>
                    <a:pt x="4734" y="715"/>
                    <a:pt x="2221" y="973"/>
                    <a:pt x="459" y="863"/>
                  </a:cubicBezTo>
                  <a:close/>
                  <a:moveTo>
                    <a:pt x="2777" y="1682"/>
                  </a:moveTo>
                  <a:cubicBezTo>
                    <a:pt x="3095" y="1531"/>
                    <a:pt x="3242" y="1686"/>
                    <a:pt x="3299" y="1841"/>
                  </a:cubicBezTo>
                  <a:cubicBezTo>
                    <a:pt x="3650" y="2801"/>
                    <a:pt x="1875" y="2112"/>
                    <a:pt x="2777" y="168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5" name="Google Shape;1905;p58"/>
            <p:cNvSpPr/>
            <p:nvPr/>
          </p:nvSpPr>
          <p:spPr>
            <a:xfrm>
              <a:off x="8364108" y="798514"/>
              <a:ext cx="145457" cy="19350"/>
            </a:xfrm>
            <a:custGeom>
              <a:avLst/>
              <a:gdLst/>
              <a:ahLst/>
              <a:cxnLst/>
              <a:rect l="l" t="t" r="r" b="b"/>
              <a:pathLst>
                <a:path w="6074" h="808" extrusionOk="0">
                  <a:moveTo>
                    <a:pt x="125" y="390"/>
                  </a:moveTo>
                  <a:cubicBezTo>
                    <a:pt x="83" y="394"/>
                    <a:pt x="78" y="428"/>
                    <a:pt x="46" y="440"/>
                  </a:cubicBezTo>
                  <a:cubicBezTo>
                    <a:pt x="15" y="453"/>
                    <a:pt x="0" y="479"/>
                    <a:pt x="12" y="528"/>
                  </a:cubicBezTo>
                  <a:cubicBezTo>
                    <a:pt x="1738" y="807"/>
                    <a:pt x="4447" y="806"/>
                    <a:pt x="6073" y="0"/>
                  </a:cubicBezTo>
                  <a:cubicBezTo>
                    <a:pt x="4129" y="386"/>
                    <a:pt x="1904" y="497"/>
                    <a:pt x="125" y="39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6" name="Google Shape;1906;p58"/>
            <p:cNvSpPr/>
            <p:nvPr/>
          </p:nvSpPr>
          <p:spPr>
            <a:xfrm>
              <a:off x="8084215" y="835560"/>
              <a:ext cx="128766" cy="17649"/>
            </a:xfrm>
            <a:custGeom>
              <a:avLst/>
              <a:gdLst/>
              <a:ahLst/>
              <a:cxnLst/>
              <a:rect l="l" t="t" r="r" b="b"/>
              <a:pathLst>
                <a:path w="5377" h="737" extrusionOk="0">
                  <a:moveTo>
                    <a:pt x="4354" y="143"/>
                  </a:moveTo>
                  <a:cubicBezTo>
                    <a:pt x="3940" y="171"/>
                    <a:pt x="3527" y="261"/>
                    <a:pt x="3101" y="269"/>
                  </a:cubicBezTo>
                  <a:cubicBezTo>
                    <a:pt x="2075" y="289"/>
                    <a:pt x="828" y="301"/>
                    <a:pt x="0" y="455"/>
                  </a:cubicBezTo>
                  <a:cubicBezTo>
                    <a:pt x="1702" y="444"/>
                    <a:pt x="3540" y="736"/>
                    <a:pt x="5377" y="251"/>
                  </a:cubicBezTo>
                  <a:cubicBezTo>
                    <a:pt x="5146" y="1"/>
                    <a:pt x="4689" y="121"/>
                    <a:pt x="4354" y="1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7" name="Google Shape;1907;p58"/>
            <p:cNvSpPr/>
            <p:nvPr/>
          </p:nvSpPr>
          <p:spPr>
            <a:xfrm>
              <a:off x="8240206" y="833620"/>
              <a:ext cx="10369" cy="4143"/>
            </a:xfrm>
            <a:custGeom>
              <a:avLst/>
              <a:gdLst/>
              <a:ahLst/>
              <a:cxnLst/>
              <a:rect l="l" t="t" r="r" b="b"/>
              <a:pathLst>
                <a:path w="433" h="173" extrusionOk="0">
                  <a:moveTo>
                    <a:pt x="52" y="1"/>
                  </a:moveTo>
                  <a:cubicBezTo>
                    <a:pt x="45" y="59"/>
                    <a:pt x="0" y="87"/>
                    <a:pt x="27" y="172"/>
                  </a:cubicBezTo>
                  <a:cubicBezTo>
                    <a:pt x="178" y="129"/>
                    <a:pt x="342" y="97"/>
                    <a:pt x="432" y="5"/>
                  </a:cubicBezTo>
                  <a:cubicBezTo>
                    <a:pt x="281" y="34"/>
                    <a:pt x="160" y="25"/>
                    <a:pt x="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8" name="Google Shape;1908;p58"/>
            <p:cNvSpPr/>
            <p:nvPr/>
          </p:nvSpPr>
          <p:spPr>
            <a:xfrm>
              <a:off x="8216642" y="834602"/>
              <a:ext cx="8334" cy="7759"/>
            </a:xfrm>
            <a:custGeom>
              <a:avLst/>
              <a:gdLst/>
              <a:ahLst/>
              <a:cxnLst/>
              <a:rect l="l" t="t" r="r" b="b"/>
              <a:pathLst>
                <a:path w="348" h="324" extrusionOk="0">
                  <a:moveTo>
                    <a:pt x="9" y="232"/>
                  </a:moveTo>
                  <a:cubicBezTo>
                    <a:pt x="37" y="324"/>
                    <a:pt x="217" y="229"/>
                    <a:pt x="306" y="245"/>
                  </a:cubicBezTo>
                  <a:cubicBezTo>
                    <a:pt x="348" y="1"/>
                    <a:pt x="0" y="84"/>
                    <a:pt x="9" y="23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09" name="Google Shape;1909;p58"/>
            <p:cNvSpPr/>
            <p:nvPr/>
          </p:nvSpPr>
          <p:spPr>
            <a:xfrm>
              <a:off x="8228544" y="835225"/>
              <a:ext cx="8597" cy="4718"/>
            </a:xfrm>
            <a:custGeom>
              <a:avLst/>
              <a:gdLst/>
              <a:ahLst/>
              <a:cxnLst/>
              <a:rect l="l" t="t" r="r" b="b"/>
              <a:pathLst>
                <a:path w="359" h="197" extrusionOk="0">
                  <a:moveTo>
                    <a:pt x="1" y="30"/>
                  </a:moveTo>
                  <a:cubicBezTo>
                    <a:pt x="6" y="86"/>
                    <a:pt x="12" y="142"/>
                    <a:pt x="17" y="197"/>
                  </a:cubicBezTo>
                  <a:cubicBezTo>
                    <a:pt x="175" y="185"/>
                    <a:pt x="359" y="195"/>
                    <a:pt x="293" y="1"/>
                  </a:cubicBezTo>
                  <a:cubicBezTo>
                    <a:pt x="195" y="11"/>
                    <a:pt x="99" y="21"/>
                    <a:pt x="1" y="3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0" name="Google Shape;1910;p58"/>
            <p:cNvSpPr/>
            <p:nvPr/>
          </p:nvSpPr>
          <p:spPr>
            <a:xfrm>
              <a:off x="8075954" y="844564"/>
              <a:ext cx="138991" cy="21912"/>
            </a:xfrm>
            <a:custGeom>
              <a:avLst/>
              <a:gdLst/>
              <a:ahLst/>
              <a:cxnLst/>
              <a:rect l="l" t="t" r="r" b="b"/>
              <a:pathLst>
                <a:path w="5804" h="915" extrusionOk="0">
                  <a:moveTo>
                    <a:pt x="5033" y="156"/>
                  </a:moveTo>
                  <a:cubicBezTo>
                    <a:pt x="4742" y="185"/>
                    <a:pt x="4441" y="245"/>
                    <a:pt x="4161" y="285"/>
                  </a:cubicBezTo>
                  <a:cubicBezTo>
                    <a:pt x="2668" y="502"/>
                    <a:pt x="1513" y="312"/>
                    <a:pt x="245" y="343"/>
                  </a:cubicBezTo>
                  <a:cubicBezTo>
                    <a:pt x="1" y="512"/>
                    <a:pt x="287" y="806"/>
                    <a:pt x="430" y="915"/>
                  </a:cubicBezTo>
                  <a:cubicBezTo>
                    <a:pt x="1993" y="654"/>
                    <a:pt x="3877" y="705"/>
                    <a:pt x="5355" y="418"/>
                  </a:cubicBezTo>
                  <a:cubicBezTo>
                    <a:pt x="5441" y="401"/>
                    <a:pt x="5803" y="390"/>
                    <a:pt x="5798" y="204"/>
                  </a:cubicBezTo>
                  <a:cubicBezTo>
                    <a:pt x="5594" y="0"/>
                    <a:pt x="5270" y="131"/>
                    <a:pt x="5033" y="15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1" name="Google Shape;1911;p58"/>
            <p:cNvSpPr/>
            <p:nvPr/>
          </p:nvSpPr>
          <p:spPr>
            <a:xfrm>
              <a:off x="8239847" y="835009"/>
              <a:ext cx="32473" cy="13554"/>
            </a:xfrm>
            <a:custGeom>
              <a:avLst/>
              <a:gdLst/>
              <a:ahLst/>
              <a:cxnLst/>
              <a:rect l="l" t="t" r="r" b="b"/>
              <a:pathLst>
                <a:path w="1356" h="566" extrusionOk="0">
                  <a:moveTo>
                    <a:pt x="1" y="540"/>
                  </a:moveTo>
                  <a:cubicBezTo>
                    <a:pt x="399" y="566"/>
                    <a:pt x="1355" y="324"/>
                    <a:pt x="1169" y="0"/>
                  </a:cubicBezTo>
                  <a:cubicBezTo>
                    <a:pt x="841" y="231"/>
                    <a:pt x="132" y="149"/>
                    <a:pt x="1" y="54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2" name="Google Shape;1912;p58"/>
            <p:cNvSpPr/>
            <p:nvPr/>
          </p:nvSpPr>
          <p:spPr>
            <a:xfrm>
              <a:off x="8218534" y="845450"/>
              <a:ext cx="7448" cy="6131"/>
            </a:xfrm>
            <a:custGeom>
              <a:avLst/>
              <a:gdLst/>
              <a:ahLst/>
              <a:cxnLst/>
              <a:rect l="l" t="t" r="r" b="b"/>
              <a:pathLst>
                <a:path w="311" h="256" extrusionOk="0">
                  <a:moveTo>
                    <a:pt x="248" y="0"/>
                  </a:moveTo>
                  <a:cubicBezTo>
                    <a:pt x="144" y="5"/>
                    <a:pt x="46" y="15"/>
                    <a:pt x="1" y="67"/>
                  </a:cubicBezTo>
                  <a:cubicBezTo>
                    <a:pt x="0" y="147"/>
                    <a:pt x="58" y="155"/>
                    <a:pt x="60" y="230"/>
                  </a:cubicBezTo>
                  <a:cubicBezTo>
                    <a:pt x="131" y="199"/>
                    <a:pt x="311" y="255"/>
                    <a:pt x="306" y="163"/>
                  </a:cubicBezTo>
                  <a:cubicBezTo>
                    <a:pt x="244" y="162"/>
                    <a:pt x="257" y="66"/>
                    <a:pt x="2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3" name="Google Shape;1913;p58"/>
            <p:cNvSpPr/>
            <p:nvPr/>
          </p:nvSpPr>
          <p:spPr>
            <a:xfrm>
              <a:off x="8229454" y="844229"/>
              <a:ext cx="9076" cy="5723"/>
            </a:xfrm>
            <a:custGeom>
              <a:avLst/>
              <a:gdLst/>
              <a:ahLst/>
              <a:cxnLst/>
              <a:rect l="l" t="t" r="r" b="b"/>
              <a:pathLst>
                <a:path w="379" h="239" extrusionOk="0">
                  <a:moveTo>
                    <a:pt x="1" y="31"/>
                  </a:moveTo>
                  <a:cubicBezTo>
                    <a:pt x="7" y="100"/>
                    <a:pt x="14" y="170"/>
                    <a:pt x="22" y="238"/>
                  </a:cubicBezTo>
                  <a:cubicBezTo>
                    <a:pt x="133" y="227"/>
                    <a:pt x="245" y="217"/>
                    <a:pt x="356" y="206"/>
                  </a:cubicBezTo>
                  <a:cubicBezTo>
                    <a:pt x="378" y="84"/>
                    <a:pt x="286" y="104"/>
                    <a:pt x="293" y="1"/>
                  </a:cubicBezTo>
                  <a:cubicBezTo>
                    <a:pt x="195" y="11"/>
                    <a:pt x="99" y="20"/>
                    <a:pt x="1" y="3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4" name="Google Shape;1914;p58"/>
            <p:cNvSpPr/>
            <p:nvPr/>
          </p:nvSpPr>
          <p:spPr>
            <a:xfrm>
              <a:off x="8375028" y="816810"/>
              <a:ext cx="150797" cy="81469"/>
            </a:xfrm>
            <a:custGeom>
              <a:avLst/>
              <a:gdLst/>
              <a:ahLst/>
              <a:cxnLst/>
              <a:rect l="l" t="t" r="r" b="b"/>
              <a:pathLst>
                <a:path w="6297" h="3402" extrusionOk="0">
                  <a:moveTo>
                    <a:pt x="558" y="927"/>
                  </a:moveTo>
                  <a:cubicBezTo>
                    <a:pt x="563" y="1492"/>
                    <a:pt x="800" y="2247"/>
                    <a:pt x="652" y="2689"/>
                  </a:cubicBezTo>
                  <a:cubicBezTo>
                    <a:pt x="542" y="2539"/>
                    <a:pt x="499" y="2278"/>
                    <a:pt x="455" y="1992"/>
                  </a:cubicBezTo>
                  <a:cubicBezTo>
                    <a:pt x="383" y="1515"/>
                    <a:pt x="503" y="872"/>
                    <a:pt x="128" y="845"/>
                  </a:cubicBezTo>
                  <a:cubicBezTo>
                    <a:pt x="1" y="1488"/>
                    <a:pt x="246" y="2481"/>
                    <a:pt x="323" y="3186"/>
                  </a:cubicBezTo>
                  <a:cubicBezTo>
                    <a:pt x="2126" y="3401"/>
                    <a:pt x="4438" y="2934"/>
                    <a:pt x="6297" y="2626"/>
                  </a:cubicBezTo>
                  <a:cubicBezTo>
                    <a:pt x="6164" y="1814"/>
                    <a:pt x="6168" y="473"/>
                    <a:pt x="5989" y="0"/>
                  </a:cubicBezTo>
                  <a:cubicBezTo>
                    <a:pt x="4748" y="794"/>
                    <a:pt x="2346" y="917"/>
                    <a:pt x="558" y="927"/>
                  </a:cubicBezTo>
                  <a:close/>
                  <a:moveTo>
                    <a:pt x="3437" y="2281"/>
                  </a:moveTo>
                  <a:cubicBezTo>
                    <a:pt x="3236" y="2489"/>
                    <a:pt x="2862" y="2449"/>
                    <a:pt x="2677" y="2274"/>
                  </a:cubicBezTo>
                  <a:cubicBezTo>
                    <a:pt x="2380" y="1452"/>
                    <a:pt x="3727" y="1575"/>
                    <a:pt x="3437" y="228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5" name="Google Shape;1915;p58"/>
            <p:cNvSpPr/>
            <p:nvPr/>
          </p:nvSpPr>
          <p:spPr>
            <a:xfrm>
              <a:off x="8084838" y="854814"/>
              <a:ext cx="196322" cy="104842"/>
            </a:xfrm>
            <a:custGeom>
              <a:avLst/>
              <a:gdLst/>
              <a:ahLst/>
              <a:cxnLst/>
              <a:rect l="l" t="t" r="r" b="b"/>
              <a:pathLst>
                <a:path w="8198" h="4378" extrusionOk="0">
                  <a:moveTo>
                    <a:pt x="7405" y="168"/>
                  </a:moveTo>
                  <a:cubicBezTo>
                    <a:pt x="7480" y="1210"/>
                    <a:pt x="7719" y="2203"/>
                    <a:pt x="7621" y="3139"/>
                  </a:cubicBezTo>
                  <a:cubicBezTo>
                    <a:pt x="7479" y="2172"/>
                    <a:pt x="7268" y="1290"/>
                    <a:pt x="7163" y="276"/>
                  </a:cubicBezTo>
                  <a:cubicBezTo>
                    <a:pt x="5057" y="612"/>
                    <a:pt x="2772" y="801"/>
                    <a:pt x="626" y="1105"/>
                  </a:cubicBezTo>
                  <a:cubicBezTo>
                    <a:pt x="681" y="1885"/>
                    <a:pt x="972" y="2864"/>
                    <a:pt x="833" y="3571"/>
                  </a:cubicBezTo>
                  <a:cubicBezTo>
                    <a:pt x="621" y="2846"/>
                    <a:pt x="487" y="2025"/>
                    <a:pt x="418" y="1125"/>
                  </a:cubicBezTo>
                  <a:cubicBezTo>
                    <a:pt x="278" y="1140"/>
                    <a:pt x="140" y="1153"/>
                    <a:pt x="0" y="1167"/>
                  </a:cubicBezTo>
                  <a:cubicBezTo>
                    <a:pt x="149" y="2204"/>
                    <a:pt x="263" y="3284"/>
                    <a:pt x="366" y="4377"/>
                  </a:cubicBezTo>
                  <a:cubicBezTo>
                    <a:pt x="2961" y="4136"/>
                    <a:pt x="5527" y="4080"/>
                    <a:pt x="8198" y="3840"/>
                  </a:cubicBezTo>
                  <a:cubicBezTo>
                    <a:pt x="8066" y="2533"/>
                    <a:pt x="7858" y="1145"/>
                    <a:pt x="7810" y="0"/>
                  </a:cubicBezTo>
                  <a:cubicBezTo>
                    <a:pt x="7719" y="93"/>
                    <a:pt x="7557" y="125"/>
                    <a:pt x="7405" y="16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6" name="Google Shape;1916;p58"/>
            <p:cNvSpPr/>
            <p:nvPr/>
          </p:nvSpPr>
          <p:spPr>
            <a:xfrm>
              <a:off x="8544884" y="863554"/>
              <a:ext cx="124192" cy="30677"/>
            </a:xfrm>
            <a:custGeom>
              <a:avLst/>
              <a:gdLst/>
              <a:ahLst/>
              <a:cxnLst/>
              <a:rect l="l" t="t" r="r" b="b"/>
              <a:pathLst>
                <a:path w="5186" h="1281" extrusionOk="0">
                  <a:moveTo>
                    <a:pt x="1" y="635"/>
                  </a:moveTo>
                  <a:cubicBezTo>
                    <a:pt x="60" y="1281"/>
                    <a:pt x="915" y="901"/>
                    <a:pt x="1371" y="834"/>
                  </a:cubicBezTo>
                  <a:cubicBezTo>
                    <a:pt x="2318" y="697"/>
                    <a:pt x="3494" y="629"/>
                    <a:pt x="4409" y="443"/>
                  </a:cubicBezTo>
                  <a:cubicBezTo>
                    <a:pt x="4667" y="391"/>
                    <a:pt x="5185" y="420"/>
                    <a:pt x="5039" y="0"/>
                  </a:cubicBezTo>
                  <a:cubicBezTo>
                    <a:pt x="3508" y="291"/>
                    <a:pt x="1464" y="391"/>
                    <a:pt x="1" y="63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7" name="Google Shape;1917;p58"/>
            <p:cNvSpPr/>
            <p:nvPr/>
          </p:nvSpPr>
          <p:spPr>
            <a:xfrm>
              <a:off x="8378452" y="892554"/>
              <a:ext cx="149696" cy="27731"/>
            </a:xfrm>
            <a:custGeom>
              <a:avLst/>
              <a:gdLst/>
              <a:ahLst/>
              <a:cxnLst/>
              <a:rect l="l" t="t" r="r" b="b"/>
              <a:pathLst>
                <a:path w="6251" h="1158" extrusionOk="0">
                  <a:moveTo>
                    <a:pt x="1" y="758"/>
                  </a:moveTo>
                  <a:cubicBezTo>
                    <a:pt x="140" y="1075"/>
                    <a:pt x="633" y="1021"/>
                    <a:pt x="957" y="1040"/>
                  </a:cubicBezTo>
                  <a:cubicBezTo>
                    <a:pt x="2788" y="1158"/>
                    <a:pt x="5114" y="776"/>
                    <a:pt x="6250" y="1"/>
                  </a:cubicBezTo>
                  <a:cubicBezTo>
                    <a:pt x="5001" y="166"/>
                    <a:pt x="3759" y="605"/>
                    <a:pt x="2480" y="676"/>
                  </a:cubicBezTo>
                  <a:cubicBezTo>
                    <a:pt x="1585" y="726"/>
                    <a:pt x="767" y="646"/>
                    <a:pt x="1" y="75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8" name="Google Shape;1918;p58"/>
            <p:cNvSpPr/>
            <p:nvPr/>
          </p:nvSpPr>
          <p:spPr>
            <a:xfrm>
              <a:off x="8544405" y="887142"/>
              <a:ext cx="132070" cy="214761"/>
            </a:xfrm>
            <a:custGeom>
              <a:avLst/>
              <a:gdLst/>
              <a:ahLst/>
              <a:cxnLst/>
              <a:rect l="l" t="t" r="r" b="b"/>
              <a:pathLst>
                <a:path w="5515" h="8968" extrusionOk="0">
                  <a:moveTo>
                    <a:pt x="5230" y="3636"/>
                  </a:moveTo>
                  <a:cubicBezTo>
                    <a:pt x="5210" y="3442"/>
                    <a:pt x="5397" y="3251"/>
                    <a:pt x="5417" y="2985"/>
                  </a:cubicBezTo>
                  <a:cubicBezTo>
                    <a:pt x="5465" y="2344"/>
                    <a:pt x="5310" y="979"/>
                    <a:pt x="5152" y="355"/>
                  </a:cubicBezTo>
                  <a:cubicBezTo>
                    <a:pt x="5115" y="208"/>
                    <a:pt x="5131" y="5"/>
                    <a:pt x="4905" y="0"/>
                  </a:cubicBezTo>
                  <a:cubicBezTo>
                    <a:pt x="4697" y="444"/>
                    <a:pt x="5150" y="1426"/>
                    <a:pt x="4878" y="1817"/>
                  </a:cubicBezTo>
                  <a:cubicBezTo>
                    <a:pt x="4786" y="1240"/>
                    <a:pt x="4692" y="668"/>
                    <a:pt x="4617" y="72"/>
                  </a:cubicBezTo>
                  <a:cubicBezTo>
                    <a:pt x="3097" y="279"/>
                    <a:pt x="1435" y="554"/>
                    <a:pt x="0" y="706"/>
                  </a:cubicBezTo>
                  <a:cubicBezTo>
                    <a:pt x="43" y="1609"/>
                    <a:pt x="40" y="2744"/>
                    <a:pt x="261" y="3716"/>
                  </a:cubicBezTo>
                  <a:cubicBezTo>
                    <a:pt x="337" y="4044"/>
                    <a:pt x="504" y="4283"/>
                    <a:pt x="480" y="4622"/>
                  </a:cubicBezTo>
                  <a:cubicBezTo>
                    <a:pt x="470" y="4768"/>
                    <a:pt x="364" y="4912"/>
                    <a:pt x="355" y="5056"/>
                  </a:cubicBezTo>
                  <a:cubicBezTo>
                    <a:pt x="317" y="5711"/>
                    <a:pt x="561" y="7031"/>
                    <a:pt x="729" y="7506"/>
                  </a:cubicBezTo>
                  <a:cubicBezTo>
                    <a:pt x="814" y="7745"/>
                    <a:pt x="958" y="7812"/>
                    <a:pt x="955" y="8073"/>
                  </a:cubicBezTo>
                  <a:cubicBezTo>
                    <a:pt x="952" y="8392"/>
                    <a:pt x="602" y="8683"/>
                    <a:pt x="876" y="8967"/>
                  </a:cubicBezTo>
                  <a:cubicBezTo>
                    <a:pt x="2446" y="8865"/>
                    <a:pt x="4053" y="8749"/>
                    <a:pt x="5515" y="8541"/>
                  </a:cubicBezTo>
                  <a:cubicBezTo>
                    <a:pt x="5400" y="6865"/>
                    <a:pt x="5045" y="4991"/>
                    <a:pt x="5084" y="3440"/>
                  </a:cubicBezTo>
                  <a:cubicBezTo>
                    <a:pt x="5169" y="3460"/>
                    <a:pt x="5083" y="3691"/>
                    <a:pt x="5230" y="3636"/>
                  </a:cubicBezTo>
                  <a:close/>
                  <a:moveTo>
                    <a:pt x="662" y="3085"/>
                  </a:moveTo>
                  <a:cubicBezTo>
                    <a:pt x="954" y="4801"/>
                    <a:pt x="1230" y="6757"/>
                    <a:pt x="1377" y="8494"/>
                  </a:cubicBezTo>
                  <a:cubicBezTo>
                    <a:pt x="897" y="7034"/>
                    <a:pt x="689" y="4796"/>
                    <a:pt x="662" y="308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19" name="Google Shape;1919;p58"/>
            <p:cNvSpPr/>
            <p:nvPr/>
          </p:nvSpPr>
          <p:spPr>
            <a:xfrm>
              <a:off x="8387767" y="917172"/>
              <a:ext cx="145529" cy="73974"/>
            </a:xfrm>
            <a:custGeom>
              <a:avLst/>
              <a:gdLst/>
              <a:ahLst/>
              <a:cxnLst/>
              <a:rect l="l" t="t" r="r" b="b"/>
              <a:pathLst>
                <a:path w="6077" h="3089" extrusionOk="0">
                  <a:moveTo>
                    <a:pt x="5711" y="0"/>
                  </a:moveTo>
                  <a:cubicBezTo>
                    <a:pt x="4116" y="612"/>
                    <a:pt x="1866" y="448"/>
                    <a:pt x="1" y="660"/>
                  </a:cubicBezTo>
                  <a:cubicBezTo>
                    <a:pt x="45" y="1419"/>
                    <a:pt x="204" y="2037"/>
                    <a:pt x="258" y="2785"/>
                  </a:cubicBezTo>
                  <a:cubicBezTo>
                    <a:pt x="1804" y="3088"/>
                    <a:pt x="4490" y="2982"/>
                    <a:pt x="6076" y="2366"/>
                  </a:cubicBezTo>
                  <a:cubicBezTo>
                    <a:pt x="6002" y="1783"/>
                    <a:pt x="5963" y="1042"/>
                    <a:pt x="5887" y="489"/>
                  </a:cubicBezTo>
                  <a:cubicBezTo>
                    <a:pt x="5867" y="339"/>
                    <a:pt x="5944" y="7"/>
                    <a:pt x="5711" y="0"/>
                  </a:cubicBezTo>
                  <a:close/>
                  <a:moveTo>
                    <a:pt x="2766" y="2152"/>
                  </a:moveTo>
                  <a:cubicBezTo>
                    <a:pt x="2722" y="2083"/>
                    <a:pt x="2659" y="2033"/>
                    <a:pt x="2582" y="2002"/>
                  </a:cubicBezTo>
                  <a:cubicBezTo>
                    <a:pt x="2476" y="745"/>
                    <a:pt x="4115" y="2070"/>
                    <a:pt x="2766" y="215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0" name="Google Shape;1920;p58"/>
            <p:cNvSpPr/>
            <p:nvPr/>
          </p:nvSpPr>
          <p:spPr>
            <a:xfrm>
              <a:off x="7882390" y="979483"/>
              <a:ext cx="200776" cy="40471"/>
            </a:xfrm>
            <a:custGeom>
              <a:avLst/>
              <a:gdLst/>
              <a:ahLst/>
              <a:cxnLst/>
              <a:rect l="l" t="t" r="r" b="b"/>
              <a:pathLst>
                <a:path w="8384" h="1690" extrusionOk="0">
                  <a:moveTo>
                    <a:pt x="8174" y="291"/>
                  </a:moveTo>
                  <a:cubicBezTo>
                    <a:pt x="7500" y="912"/>
                    <a:pt x="6887" y="1"/>
                    <a:pt x="6257" y="104"/>
                  </a:cubicBezTo>
                  <a:cubicBezTo>
                    <a:pt x="5931" y="158"/>
                    <a:pt x="5680" y="566"/>
                    <a:pt x="5340" y="619"/>
                  </a:cubicBezTo>
                  <a:cubicBezTo>
                    <a:pt x="4925" y="685"/>
                    <a:pt x="4494" y="271"/>
                    <a:pt x="4045" y="327"/>
                  </a:cubicBezTo>
                  <a:cubicBezTo>
                    <a:pt x="3744" y="365"/>
                    <a:pt x="3541" y="727"/>
                    <a:pt x="3207" y="792"/>
                  </a:cubicBezTo>
                  <a:cubicBezTo>
                    <a:pt x="2763" y="877"/>
                    <a:pt x="2555" y="576"/>
                    <a:pt x="2121" y="479"/>
                  </a:cubicBezTo>
                  <a:cubicBezTo>
                    <a:pt x="1864" y="616"/>
                    <a:pt x="1831" y="774"/>
                    <a:pt x="1566" y="831"/>
                  </a:cubicBezTo>
                  <a:cubicBezTo>
                    <a:pt x="1018" y="945"/>
                    <a:pt x="447" y="284"/>
                    <a:pt x="1" y="777"/>
                  </a:cubicBezTo>
                  <a:cubicBezTo>
                    <a:pt x="30" y="1070"/>
                    <a:pt x="60" y="1362"/>
                    <a:pt x="89" y="1655"/>
                  </a:cubicBezTo>
                  <a:cubicBezTo>
                    <a:pt x="2736" y="1690"/>
                    <a:pt x="5643" y="1389"/>
                    <a:pt x="8383" y="1113"/>
                  </a:cubicBezTo>
                  <a:cubicBezTo>
                    <a:pt x="8208" y="990"/>
                    <a:pt x="8100" y="566"/>
                    <a:pt x="8174" y="29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1" name="Google Shape;1921;p58"/>
            <p:cNvSpPr/>
            <p:nvPr/>
          </p:nvSpPr>
          <p:spPr>
            <a:xfrm>
              <a:off x="8090418" y="963558"/>
              <a:ext cx="199459" cy="41932"/>
            </a:xfrm>
            <a:custGeom>
              <a:avLst/>
              <a:gdLst/>
              <a:ahLst/>
              <a:cxnLst/>
              <a:rect l="l" t="t" r="r" b="b"/>
              <a:pathLst>
                <a:path w="8329" h="1751" extrusionOk="0">
                  <a:moveTo>
                    <a:pt x="327" y="491"/>
                  </a:moveTo>
                  <a:cubicBezTo>
                    <a:pt x="275" y="514"/>
                    <a:pt x="246" y="555"/>
                    <a:pt x="256" y="625"/>
                  </a:cubicBezTo>
                  <a:cubicBezTo>
                    <a:pt x="197" y="667"/>
                    <a:pt x="175" y="739"/>
                    <a:pt x="193" y="843"/>
                  </a:cubicBezTo>
                  <a:cubicBezTo>
                    <a:pt x="2037" y="679"/>
                    <a:pt x="3940" y="442"/>
                    <a:pt x="5673" y="416"/>
                  </a:cubicBezTo>
                  <a:cubicBezTo>
                    <a:pt x="4788" y="581"/>
                    <a:pt x="3823" y="807"/>
                    <a:pt x="2856" y="911"/>
                  </a:cubicBezTo>
                  <a:cubicBezTo>
                    <a:pt x="1907" y="1013"/>
                    <a:pt x="940" y="1015"/>
                    <a:pt x="138" y="1142"/>
                  </a:cubicBezTo>
                  <a:cubicBezTo>
                    <a:pt x="1" y="1751"/>
                    <a:pt x="669" y="1682"/>
                    <a:pt x="1078" y="1681"/>
                  </a:cubicBezTo>
                  <a:cubicBezTo>
                    <a:pt x="1566" y="1678"/>
                    <a:pt x="2147" y="1637"/>
                    <a:pt x="2627" y="1566"/>
                  </a:cubicBezTo>
                  <a:cubicBezTo>
                    <a:pt x="4263" y="1326"/>
                    <a:pt x="5925" y="1234"/>
                    <a:pt x="7230" y="807"/>
                  </a:cubicBezTo>
                  <a:cubicBezTo>
                    <a:pt x="7669" y="663"/>
                    <a:pt x="8329" y="508"/>
                    <a:pt x="8120" y="1"/>
                  </a:cubicBezTo>
                  <a:cubicBezTo>
                    <a:pt x="5583" y="270"/>
                    <a:pt x="3064" y="130"/>
                    <a:pt x="327" y="49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2" name="Google Shape;1922;p58"/>
            <p:cNvSpPr/>
            <p:nvPr/>
          </p:nvSpPr>
          <p:spPr>
            <a:xfrm>
              <a:off x="8278377" y="990546"/>
              <a:ext cx="14871" cy="22702"/>
            </a:xfrm>
            <a:custGeom>
              <a:avLst/>
              <a:gdLst/>
              <a:ahLst/>
              <a:cxnLst/>
              <a:rect l="l" t="t" r="r" b="b"/>
              <a:pathLst>
                <a:path w="621" h="948" extrusionOk="0">
                  <a:moveTo>
                    <a:pt x="25" y="205"/>
                  </a:moveTo>
                  <a:cubicBezTo>
                    <a:pt x="90" y="439"/>
                    <a:pt x="0" y="861"/>
                    <a:pt x="186" y="948"/>
                  </a:cubicBezTo>
                  <a:cubicBezTo>
                    <a:pt x="175" y="595"/>
                    <a:pt x="621" y="411"/>
                    <a:pt x="384" y="1"/>
                  </a:cubicBezTo>
                  <a:cubicBezTo>
                    <a:pt x="307" y="104"/>
                    <a:pt x="166" y="154"/>
                    <a:pt x="25" y="20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3" name="Google Shape;1923;p58"/>
            <p:cNvSpPr/>
            <p:nvPr/>
          </p:nvSpPr>
          <p:spPr>
            <a:xfrm>
              <a:off x="8098655" y="997060"/>
              <a:ext cx="201015" cy="119306"/>
            </a:xfrm>
            <a:custGeom>
              <a:avLst/>
              <a:gdLst/>
              <a:ahLst/>
              <a:cxnLst/>
              <a:rect l="l" t="t" r="r" b="b"/>
              <a:pathLst>
                <a:path w="8394" h="4982" extrusionOk="0">
                  <a:moveTo>
                    <a:pt x="7843" y="3865"/>
                  </a:moveTo>
                  <a:cubicBezTo>
                    <a:pt x="7712" y="3103"/>
                    <a:pt x="7581" y="2341"/>
                    <a:pt x="7520" y="1494"/>
                  </a:cubicBezTo>
                  <a:cubicBezTo>
                    <a:pt x="7470" y="1385"/>
                    <a:pt x="7435" y="1599"/>
                    <a:pt x="7360" y="1595"/>
                  </a:cubicBezTo>
                  <a:cubicBezTo>
                    <a:pt x="7526" y="1245"/>
                    <a:pt x="7389" y="443"/>
                    <a:pt x="7284" y="0"/>
                  </a:cubicBezTo>
                  <a:cubicBezTo>
                    <a:pt x="5451" y="608"/>
                    <a:pt x="2906" y="769"/>
                    <a:pt x="877" y="858"/>
                  </a:cubicBezTo>
                  <a:cubicBezTo>
                    <a:pt x="887" y="1984"/>
                    <a:pt x="1330" y="3234"/>
                    <a:pt x="1126" y="4163"/>
                  </a:cubicBezTo>
                  <a:cubicBezTo>
                    <a:pt x="926" y="3145"/>
                    <a:pt x="691" y="2016"/>
                    <a:pt x="673" y="921"/>
                  </a:cubicBezTo>
                  <a:cubicBezTo>
                    <a:pt x="514" y="849"/>
                    <a:pt x="219" y="944"/>
                    <a:pt x="0" y="946"/>
                  </a:cubicBezTo>
                  <a:cubicBezTo>
                    <a:pt x="387" y="2207"/>
                    <a:pt x="133" y="4255"/>
                    <a:pt x="955" y="4982"/>
                  </a:cubicBezTo>
                  <a:cubicBezTo>
                    <a:pt x="3409" y="4905"/>
                    <a:pt x="6075" y="4723"/>
                    <a:pt x="8394" y="4315"/>
                  </a:cubicBezTo>
                  <a:cubicBezTo>
                    <a:pt x="8177" y="3487"/>
                    <a:pt x="8172" y="2401"/>
                    <a:pt x="7987" y="1531"/>
                  </a:cubicBezTo>
                  <a:cubicBezTo>
                    <a:pt x="7562" y="2001"/>
                    <a:pt x="8195" y="3336"/>
                    <a:pt x="7843" y="3865"/>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4" name="Google Shape;1924;p58"/>
            <p:cNvSpPr/>
            <p:nvPr/>
          </p:nvSpPr>
          <p:spPr>
            <a:xfrm>
              <a:off x="8278856" y="1005537"/>
              <a:ext cx="14416" cy="31611"/>
            </a:xfrm>
            <a:custGeom>
              <a:avLst/>
              <a:gdLst/>
              <a:ahLst/>
              <a:cxnLst/>
              <a:rect l="l" t="t" r="r" b="b"/>
              <a:pathLst>
                <a:path w="602" h="1320" extrusionOk="0">
                  <a:moveTo>
                    <a:pt x="307" y="1319"/>
                  </a:moveTo>
                  <a:cubicBezTo>
                    <a:pt x="422" y="966"/>
                    <a:pt x="602" y="462"/>
                    <a:pt x="428" y="1"/>
                  </a:cubicBezTo>
                  <a:cubicBezTo>
                    <a:pt x="296" y="337"/>
                    <a:pt x="1" y="874"/>
                    <a:pt x="307" y="131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5" name="Google Shape;1925;p58"/>
            <p:cNvSpPr/>
            <p:nvPr/>
          </p:nvSpPr>
          <p:spPr>
            <a:xfrm>
              <a:off x="8387815" y="995455"/>
              <a:ext cx="111332" cy="15350"/>
            </a:xfrm>
            <a:custGeom>
              <a:avLst/>
              <a:gdLst/>
              <a:ahLst/>
              <a:cxnLst/>
              <a:rect l="l" t="t" r="r" b="b"/>
              <a:pathLst>
                <a:path w="4649" h="641" extrusionOk="0">
                  <a:moveTo>
                    <a:pt x="64" y="126"/>
                  </a:moveTo>
                  <a:cubicBezTo>
                    <a:pt x="34" y="242"/>
                    <a:pt x="1" y="354"/>
                    <a:pt x="19" y="509"/>
                  </a:cubicBezTo>
                  <a:cubicBezTo>
                    <a:pt x="1456" y="640"/>
                    <a:pt x="3308" y="449"/>
                    <a:pt x="4648" y="0"/>
                  </a:cubicBezTo>
                  <a:cubicBezTo>
                    <a:pt x="3091" y="240"/>
                    <a:pt x="1416" y="286"/>
                    <a:pt x="64" y="12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6" name="Google Shape;1926;p58"/>
            <p:cNvSpPr/>
            <p:nvPr/>
          </p:nvSpPr>
          <p:spPr>
            <a:xfrm>
              <a:off x="8528432" y="987864"/>
              <a:ext cx="10369" cy="4574"/>
            </a:xfrm>
            <a:custGeom>
              <a:avLst/>
              <a:gdLst/>
              <a:ahLst/>
              <a:cxnLst/>
              <a:rect l="l" t="t" r="r" b="b"/>
              <a:pathLst>
                <a:path w="433" h="191" extrusionOk="0">
                  <a:moveTo>
                    <a:pt x="29" y="191"/>
                  </a:moveTo>
                  <a:cubicBezTo>
                    <a:pt x="180" y="149"/>
                    <a:pt x="342" y="117"/>
                    <a:pt x="433" y="23"/>
                  </a:cubicBezTo>
                  <a:cubicBezTo>
                    <a:pt x="359" y="1"/>
                    <a:pt x="1" y="11"/>
                    <a:pt x="29" y="19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7" name="Google Shape;1927;p58"/>
            <p:cNvSpPr/>
            <p:nvPr/>
          </p:nvSpPr>
          <p:spPr>
            <a:xfrm>
              <a:off x="8668139" y="973711"/>
              <a:ext cx="11016" cy="20403"/>
            </a:xfrm>
            <a:custGeom>
              <a:avLst/>
              <a:gdLst/>
              <a:ahLst/>
              <a:cxnLst/>
              <a:rect l="l" t="t" r="r" b="b"/>
              <a:pathLst>
                <a:path w="460" h="852" extrusionOk="0">
                  <a:moveTo>
                    <a:pt x="189" y="852"/>
                  </a:moveTo>
                  <a:cubicBezTo>
                    <a:pt x="208" y="586"/>
                    <a:pt x="460" y="308"/>
                    <a:pt x="272" y="0"/>
                  </a:cubicBezTo>
                  <a:cubicBezTo>
                    <a:pt x="225" y="244"/>
                    <a:pt x="0" y="544"/>
                    <a:pt x="189" y="85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8" name="Google Shape;1928;p58"/>
            <p:cNvSpPr/>
            <p:nvPr/>
          </p:nvSpPr>
          <p:spPr>
            <a:xfrm>
              <a:off x="8388390" y="1008986"/>
              <a:ext cx="66670" cy="7543"/>
            </a:xfrm>
            <a:custGeom>
              <a:avLst/>
              <a:gdLst/>
              <a:ahLst/>
              <a:cxnLst/>
              <a:rect l="l" t="t" r="r" b="b"/>
              <a:pathLst>
                <a:path w="2784" h="315" extrusionOk="0">
                  <a:moveTo>
                    <a:pt x="1865" y="94"/>
                  </a:moveTo>
                  <a:cubicBezTo>
                    <a:pt x="1250" y="97"/>
                    <a:pt x="625" y="111"/>
                    <a:pt x="49" y="66"/>
                  </a:cubicBezTo>
                  <a:cubicBezTo>
                    <a:pt x="24" y="71"/>
                    <a:pt x="0" y="77"/>
                    <a:pt x="12" y="112"/>
                  </a:cubicBezTo>
                  <a:cubicBezTo>
                    <a:pt x="676" y="315"/>
                    <a:pt x="1649" y="140"/>
                    <a:pt x="2537" y="68"/>
                  </a:cubicBezTo>
                  <a:cubicBezTo>
                    <a:pt x="2579" y="64"/>
                    <a:pt x="2621" y="60"/>
                    <a:pt x="2663" y="55"/>
                  </a:cubicBezTo>
                  <a:cubicBezTo>
                    <a:pt x="2711" y="44"/>
                    <a:pt x="2781" y="50"/>
                    <a:pt x="2783" y="1"/>
                  </a:cubicBezTo>
                  <a:cubicBezTo>
                    <a:pt x="2687" y="11"/>
                    <a:pt x="2589" y="21"/>
                    <a:pt x="2491" y="31"/>
                  </a:cubicBezTo>
                  <a:cubicBezTo>
                    <a:pt x="2282" y="51"/>
                    <a:pt x="2074" y="72"/>
                    <a:pt x="1865" y="9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29" name="Google Shape;1929;p58"/>
            <p:cNvSpPr/>
            <p:nvPr/>
          </p:nvSpPr>
          <p:spPr>
            <a:xfrm>
              <a:off x="7885288" y="1045912"/>
              <a:ext cx="231836" cy="268595"/>
            </a:xfrm>
            <a:custGeom>
              <a:avLst/>
              <a:gdLst/>
              <a:ahLst/>
              <a:cxnLst/>
              <a:rect l="l" t="t" r="r" b="b"/>
              <a:pathLst>
                <a:path w="9681" h="11216" extrusionOk="0">
                  <a:moveTo>
                    <a:pt x="9225" y="4946"/>
                  </a:moveTo>
                  <a:cubicBezTo>
                    <a:pt x="9142" y="4696"/>
                    <a:pt x="8873" y="4510"/>
                    <a:pt x="8819" y="4271"/>
                  </a:cubicBezTo>
                  <a:cubicBezTo>
                    <a:pt x="8713" y="3800"/>
                    <a:pt x="8874" y="3464"/>
                    <a:pt x="9044" y="3152"/>
                  </a:cubicBezTo>
                  <a:cubicBezTo>
                    <a:pt x="8743" y="2252"/>
                    <a:pt x="8734" y="998"/>
                    <a:pt x="8514" y="1"/>
                  </a:cubicBezTo>
                  <a:cubicBezTo>
                    <a:pt x="8413" y="46"/>
                    <a:pt x="8362" y="131"/>
                    <a:pt x="8235" y="155"/>
                  </a:cubicBezTo>
                  <a:cubicBezTo>
                    <a:pt x="8264" y="447"/>
                    <a:pt x="8294" y="739"/>
                    <a:pt x="8324" y="1032"/>
                  </a:cubicBezTo>
                  <a:cubicBezTo>
                    <a:pt x="8328" y="1199"/>
                    <a:pt x="8617" y="1017"/>
                    <a:pt x="8557" y="1260"/>
                  </a:cubicBezTo>
                  <a:cubicBezTo>
                    <a:pt x="8341" y="1630"/>
                    <a:pt x="7601" y="1653"/>
                    <a:pt x="7306" y="1387"/>
                  </a:cubicBezTo>
                  <a:cubicBezTo>
                    <a:pt x="7084" y="1543"/>
                    <a:pt x="7166" y="1393"/>
                    <a:pt x="6963" y="1337"/>
                  </a:cubicBezTo>
                  <a:cubicBezTo>
                    <a:pt x="6784" y="1516"/>
                    <a:pt x="6702" y="1829"/>
                    <a:pt x="6430" y="1898"/>
                  </a:cubicBezTo>
                  <a:cubicBezTo>
                    <a:pt x="6011" y="2002"/>
                    <a:pt x="5770" y="1526"/>
                    <a:pt x="5385" y="1581"/>
                  </a:cubicBezTo>
                  <a:cubicBezTo>
                    <a:pt x="5103" y="1621"/>
                    <a:pt x="4914" y="2199"/>
                    <a:pt x="4571" y="2296"/>
                  </a:cubicBezTo>
                  <a:cubicBezTo>
                    <a:pt x="3796" y="2513"/>
                    <a:pt x="3481" y="1780"/>
                    <a:pt x="2780" y="1675"/>
                  </a:cubicBezTo>
                  <a:cubicBezTo>
                    <a:pt x="2437" y="2027"/>
                    <a:pt x="2429" y="2428"/>
                    <a:pt x="1984" y="2557"/>
                  </a:cubicBezTo>
                  <a:cubicBezTo>
                    <a:pt x="1236" y="2773"/>
                    <a:pt x="1178" y="1939"/>
                    <a:pt x="618" y="1977"/>
                  </a:cubicBezTo>
                  <a:cubicBezTo>
                    <a:pt x="289" y="2001"/>
                    <a:pt x="164" y="2252"/>
                    <a:pt x="1" y="2546"/>
                  </a:cubicBezTo>
                  <a:cubicBezTo>
                    <a:pt x="162" y="5403"/>
                    <a:pt x="732" y="8219"/>
                    <a:pt x="1002" y="11215"/>
                  </a:cubicBezTo>
                  <a:cubicBezTo>
                    <a:pt x="1201" y="10983"/>
                    <a:pt x="1301" y="10755"/>
                    <a:pt x="1535" y="10656"/>
                  </a:cubicBezTo>
                  <a:cubicBezTo>
                    <a:pt x="2341" y="10318"/>
                    <a:pt x="2624" y="10999"/>
                    <a:pt x="3173" y="10996"/>
                  </a:cubicBezTo>
                  <a:cubicBezTo>
                    <a:pt x="3649" y="10995"/>
                    <a:pt x="3772" y="10567"/>
                    <a:pt x="4091" y="10482"/>
                  </a:cubicBezTo>
                  <a:cubicBezTo>
                    <a:pt x="4659" y="10331"/>
                    <a:pt x="5081" y="10849"/>
                    <a:pt x="5593" y="10753"/>
                  </a:cubicBezTo>
                  <a:cubicBezTo>
                    <a:pt x="5857" y="10703"/>
                    <a:pt x="6089" y="10400"/>
                    <a:pt x="6311" y="10343"/>
                  </a:cubicBezTo>
                  <a:cubicBezTo>
                    <a:pt x="7005" y="10165"/>
                    <a:pt x="7449" y="10718"/>
                    <a:pt x="7860" y="10650"/>
                  </a:cubicBezTo>
                  <a:cubicBezTo>
                    <a:pt x="8047" y="10620"/>
                    <a:pt x="8169" y="10368"/>
                    <a:pt x="8410" y="10257"/>
                  </a:cubicBezTo>
                  <a:cubicBezTo>
                    <a:pt x="8917" y="10027"/>
                    <a:pt x="9241" y="10200"/>
                    <a:pt x="9680" y="10298"/>
                  </a:cubicBezTo>
                  <a:cubicBezTo>
                    <a:pt x="9631" y="9151"/>
                    <a:pt x="9396" y="8080"/>
                    <a:pt x="9339" y="6917"/>
                  </a:cubicBezTo>
                  <a:cubicBezTo>
                    <a:pt x="9303" y="6193"/>
                    <a:pt x="9392" y="5459"/>
                    <a:pt x="9225" y="4946"/>
                  </a:cubicBezTo>
                  <a:close/>
                  <a:moveTo>
                    <a:pt x="6062" y="7459"/>
                  </a:moveTo>
                  <a:cubicBezTo>
                    <a:pt x="5699" y="7949"/>
                    <a:pt x="5363" y="8276"/>
                    <a:pt x="5096" y="8737"/>
                  </a:cubicBezTo>
                  <a:cubicBezTo>
                    <a:pt x="3946" y="8275"/>
                    <a:pt x="3138" y="7175"/>
                    <a:pt x="2371" y="6396"/>
                  </a:cubicBezTo>
                  <a:cubicBezTo>
                    <a:pt x="2275" y="5874"/>
                    <a:pt x="2563" y="5294"/>
                    <a:pt x="2791" y="4710"/>
                  </a:cubicBezTo>
                  <a:cubicBezTo>
                    <a:pt x="3110" y="3899"/>
                    <a:pt x="3184" y="2725"/>
                    <a:pt x="4376" y="2864"/>
                  </a:cubicBezTo>
                  <a:cubicBezTo>
                    <a:pt x="5106" y="3503"/>
                    <a:pt x="5697" y="4321"/>
                    <a:pt x="6382" y="5191"/>
                  </a:cubicBezTo>
                  <a:cubicBezTo>
                    <a:pt x="6576" y="5438"/>
                    <a:pt x="6921" y="5780"/>
                    <a:pt x="6933" y="6063"/>
                  </a:cubicBezTo>
                  <a:cubicBezTo>
                    <a:pt x="6952" y="6472"/>
                    <a:pt x="6302" y="7135"/>
                    <a:pt x="6062" y="745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0" name="Google Shape;1930;p58"/>
            <p:cNvSpPr/>
            <p:nvPr/>
          </p:nvSpPr>
          <p:spPr>
            <a:xfrm>
              <a:off x="7880977" y="1058556"/>
              <a:ext cx="158652" cy="45788"/>
            </a:xfrm>
            <a:custGeom>
              <a:avLst/>
              <a:gdLst/>
              <a:ahLst/>
              <a:cxnLst/>
              <a:rect l="l" t="t" r="r" b="b"/>
              <a:pathLst>
                <a:path w="6625" h="1912" extrusionOk="0">
                  <a:moveTo>
                    <a:pt x="67" y="469"/>
                  </a:moveTo>
                  <a:cubicBezTo>
                    <a:pt x="1" y="748"/>
                    <a:pt x="120" y="1177"/>
                    <a:pt x="131" y="1517"/>
                  </a:cubicBezTo>
                  <a:cubicBezTo>
                    <a:pt x="474" y="1283"/>
                    <a:pt x="598" y="1134"/>
                    <a:pt x="981" y="1178"/>
                  </a:cubicBezTo>
                  <a:cubicBezTo>
                    <a:pt x="1370" y="1222"/>
                    <a:pt x="1514" y="1767"/>
                    <a:pt x="1804" y="1812"/>
                  </a:cubicBezTo>
                  <a:cubicBezTo>
                    <a:pt x="2460" y="1912"/>
                    <a:pt x="2396" y="981"/>
                    <a:pt x="2976" y="893"/>
                  </a:cubicBezTo>
                  <a:cubicBezTo>
                    <a:pt x="3455" y="820"/>
                    <a:pt x="3985" y="1612"/>
                    <a:pt x="4560" y="1535"/>
                  </a:cubicBezTo>
                  <a:cubicBezTo>
                    <a:pt x="4935" y="1483"/>
                    <a:pt x="5166" y="806"/>
                    <a:pt x="5623" y="794"/>
                  </a:cubicBezTo>
                  <a:cubicBezTo>
                    <a:pt x="6019" y="783"/>
                    <a:pt x="6203" y="1270"/>
                    <a:pt x="6625" y="1115"/>
                  </a:cubicBezTo>
                  <a:cubicBezTo>
                    <a:pt x="6512" y="785"/>
                    <a:pt x="6484" y="349"/>
                    <a:pt x="6386" y="0"/>
                  </a:cubicBezTo>
                  <a:cubicBezTo>
                    <a:pt x="4371" y="350"/>
                    <a:pt x="1932" y="683"/>
                    <a:pt x="67" y="46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1" name="Google Shape;1931;p58"/>
            <p:cNvSpPr/>
            <p:nvPr/>
          </p:nvSpPr>
          <p:spPr>
            <a:xfrm>
              <a:off x="8068482" y="1051013"/>
              <a:ext cx="5652" cy="25720"/>
            </a:xfrm>
            <a:custGeom>
              <a:avLst/>
              <a:gdLst/>
              <a:ahLst/>
              <a:cxnLst/>
              <a:rect l="l" t="t" r="r" b="b"/>
              <a:pathLst>
                <a:path w="236" h="1074" extrusionOk="0">
                  <a:moveTo>
                    <a:pt x="236" y="1073"/>
                  </a:moveTo>
                  <a:cubicBezTo>
                    <a:pt x="228" y="817"/>
                    <a:pt x="196" y="185"/>
                    <a:pt x="0" y="0"/>
                  </a:cubicBezTo>
                  <a:cubicBezTo>
                    <a:pt x="7" y="266"/>
                    <a:pt x="0" y="933"/>
                    <a:pt x="236" y="10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2" name="Google Shape;1932;p58"/>
            <p:cNvSpPr/>
            <p:nvPr/>
          </p:nvSpPr>
          <p:spPr>
            <a:xfrm>
              <a:off x="8075594" y="1051300"/>
              <a:ext cx="7567" cy="23732"/>
            </a:xfrm>
            <a:custGeom>
              <a:avLst/>
              <a:gdLst/>
              <a:ahLst/>
              <a:cxnLst/>
              <a:rect l="l" t="t" r="r" b="b"/>
              <a:pathLst>
                <a:path w="316" h="991" extrusionOk="0">
                  <a:moveTo>
                    <a:pt x="227" y="990"/>
                  </a:moveTo>
                  <a:cubicBezTo>
                    <a:pt x="315" y="806"/>
                    <a:pt x="190" y="150"/>
                    <a:pt x="0" y="1"/>
                  </a:cubicBezTo>
                  <a:cubicBezTo>
                    <a:pt x="53" y="359"/>
                    <a:pt x="61" y="770"/>
                    <a:pt x="227" y="99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3" name="Google Shape;1933;p58"/>
            <p:cNvSpPr/>
            <p:nvPr/>
          </p:nvSpPr>
          <p:spPr>
            <a:xfrm>
              <a:off x="8046163" y="1053527"/>
              <a:ext cx="21768" cy="23612"/>
            </a:xfrm>
            <a:custGeom>
              <a:avLst/>
              <a:gdLst/>
              <a:ahLst/>
              <a:cxnLst/>
              <a:rect l="l" t="t" r="r" b="b"/>
              <a:pathLst>
                <a:path w="909" h="986" extrusionOk="0">
                  <a:moveTo>
                    <a:pt x="27" y="113"/>
                  </a:moveTo>
                  <a:cubicBezTo>
                    <a:pt x="1" y="304"/>
                    <a:pt x="86" y="759"/>
                    <a:pt x="157" y="986"/>
                  </a:cubicBezTo>
                  <a:cubicBezTo>
                    <a:pt x="514" y="908"/>
                    <a:pt x="76" y="392"/>
                    <a:pt x="240" y="134"/>
                  </a:cubicBezTo>
                  <a:cubicBezTo>
                    <a:pt x="454" y="233"/>
                    <a:pt x="224" y="873"/>
                    <a:pt x="562" y="819"/>
                  </a:cubicBezTo>
                  <a:cubicBezTo>
                    <a:pt x="672" y="666"/>
                    <a:pt x="464" y="253"/>
                    <a:pt x="574" y="100"/>
                  </a:cubicBezTo>
                  <a:cubicBezTo>
                    <a:pt x="657" y="406"/>
                    <a:pt x="574" y="914"/>
                    <a:pt x="909" y="910"/>
                  </a:cubicBezTo>
                  <a:cubicBezTo>
                    <a:pt x="831" y="630"/>
                    <a:pt x="805" y="287"/>
                    <a:pt x="733" y="0"/>
                  </a:cubicBezTo>
                  <a:cubicBezTo>
                    <a:pt x="505" y="45"/>
                    <a:pt x="182" y="10"/>
                    <a:pt x="27" y="1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4" name="Google Shape;1934;p58"/>
            <p:cNvSpPr/>
            <p:nvPr/>
          </p:nvSpPr>
          <p:spPr>
            <a:xfrm>
              <a:off x="8040536" y="1056856"/>
              <a:ext cx="5819" cy="23708"/>
            </a:xfrm>
            <a:custGeom>
              <a:avLst/>
              <a:gdLst/>
              <a:ahLst/>
              <a:cxnLst/>
              <a:rect l="l" t="t" r="r" b="b"/>
              <a:pathLst>
                <a:path w="243" h="990" extrusionOk="0">
                  <a:moveTo>
                    <a:pt x="11" y="0"/>
                  </a:moveTo>
                  <a:cubicBezTo>
                    <a:pt x="0" y="257"/>
                    <a:pt x="11" y="869"/>
                    <a:pt x="238" y="990"/>
                  </a:cubicBezTo>
                  <a:cubicBezTo>
                    <a:pt x="198" y="794"/>
                    <a:pt x="243" y="114"/>
                    <a:pt x="1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5" name="Google Shape;1935;p58"/>
            <p:cNvSpPr/>
            <p:nvPr/>
          </p:nvSpPr>
          <p:spPr>
            <a:xfrm>
              <a:off x="8671132" y="994713"/>
              <a:ext cx="9675" cy="14297"/>
            </a:xfrm>
            <a:custGeom>
              <a:avLst/>
              <a:gdLst/>
              <a:ahLst/>
              <a:cxnLst/>
              <a:rect l="l" t="t" r="r" b="b"/>
              <a:pathLst>
                <a:path w="404" h="597" extrusionOk="0">
                  <a:moveTo>
                    <a:pt x="169" y="597"/>
                  </a:moveTo>
                  <a:cubicBezTo>
                    <a:pt x="166" y="402"/>
                    <a:pt x="404" y="203"/>
                    <a:pt x="235" y="0"/>
                  </a:cubicBezTo>
                  <a:cubicBezTo>
                    <a:pt x="188" y="154"/>
                    <a:pt x="0" y="394"/>
                    <a:pt x="169" y="59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6" name="Google Shape;1936;p58"/>
            <p:cNvSpPr/>
            <p:nvPr/>
          </p:nvSpPr>
          <p:spPr>
            <a:xfrm>
              <a:off x="8396556" y="1009608"/>
              <a:ext cx="148019" cy="74333"/>
            </a:xfrm>
            <a:custGeom>
              <a:avLst/>
              <a:gdLst/>
              <a:ahLst/>
              <a:cxnLst/>
              <a:rect l="l" t="t" r="r" b="b"/>
              <a:pathLst>
                <a:path w="6181" h="3104" extrusionOk="0">
                  <a:moveTo>
                    <a:pt x="1" y="853"/>
                  </a:moveTo>
                  <a:cubicBezTo>
                    <a:pt x="106" y="1586"/>
                    <a:pt x="207" y="2321"/>
                    <a:pt x="270" y="3103"/>
                  </a:cubicBezTo>
                  <a:cubicBezTo>
                    <a:pt x="2286" y="2991"/>
                    <a:pt x="4457" y="2910"/>
                    <a:pt x="6180" y="2339"/>
                  </a:cubicBezTo>
                  <a:cubicBezTo>
                    <a:pt x="6102" y="1559"/>
                    <a:pt x="6024" y="780"/>
                    <a:pt x="5945" y="1"/>
                  </a:cubicBezTo>
                  <a:cubicBezTo>
                    <a:pt x="3945" y="207"/>
                    <a:pt x="2024" y="1162"/>
                    <a:pt x="1" y="853"/>
                  </a:cubicBezTo>
                  <a:close/>
                  <a:moveTo>
                    <a:pt x="2798" y="1415"/>
                  </a:moveTo>
                  <a:cubicBezTo>
                    <a:pt x="3039" y="1325"/>
                    <a:pt x="3243" y="1366"/>
                    <a:pt x="3287" y="1661"/>
                  </a:cubicBezTo>
                  <a:cubicBezTo>
                    <a:pt x="3422" y="2579"/>
                    <a:pt x="1901" y="1748"/>
                    <a:pt x="2798" y="141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7" name="Google Shape;1937;p58"/>
            <p:cNvSpPr/>
            <p:nvPr/>
          </p:nvSpPr>
          <p:spPr>
            <a:xfrm>
              <a:off x="8672641" y="1009680"/>
              <a:ext cx="9890" cy="16332"/>
            </a:xfrm>
            <a:custGeom>
              <a:avLst/>
              <a:gdLst/>
              <a:ahLst/>
              <a:cxnLst/>
              <a:rect l="l" t="t" r="r" b="b"/>
              <a:pathLst>
                <a:path w="413" h="682" extrusionOk="0">
                  <a:moveTo>
                    <a:pt x="177" y="682"/>
                  </a:moveTo>
                  <a:cubicBezTo>
                    <a:pt x="195" y="478"/>
                    <a:pt x="413" y="236"/>
                    <a:pt x="235" y="1"/>
                  </a:cubicBezTo>
                  <a:cubicBezTo>
                    <a:pt x="217" y="204"/>
                    <a:pt x="0" y="447"/>
                    <a:pt x="177" y="68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8" name="Google Shape;1938;p58"/>
            <p:cNvSpPr/>
            <p:nvPr/>
          </p:nvSpPr>
          <p:spPr>
            <a:xfrm>
              <a:off x="8674461" y="1027688"/>
              <a:ext cx="9866" cy="16308"/>
            </a:xfrm>
            <a:custGeom>
              <a:avLst/>
              <a:gdLst/>
              <a:ahLst/>
              <a:cxnLst/>
              <a:rect l="l" t="t" r="r" b="b"/>
              <a:pathLst>
                <a:path w="412" h="681" extrusionOk="0">
                  <a:moveTo>
                    <a:pt x="177" y="680"/>
                  </a:moveTo>
                  <a:cubicBezTo>
                    <a:pt x="195" y="478"/>
                    <a:pt x="412" y="235"/>
                    <a:pt x="236" y="1"/>
                  </a:cubicBezTo>
                  <a:cubicBezTo>
                    <a:pt x="217" y="204"/>
                    <a:pt x="0" y="446"/>
                    <a:pt x="177" y="68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39" name="Google Shape;1939;p58"/>
            <p:cNvSpPr/>
            <p:nvPr/>
          </p:nvSpPr>
          <p:spPr>
            <a:xfrm>
              <a:off x="8677789" y="1045577"/>
              <a:ext cx="9220" cy="15326"/>
            </a:xfrm>
            <a:custGeom>
              <a:avLst/>
              <a:gdLst/>
              <a:ahLst/>
              <a:cxnLst/>
              <a:rect l="l" t="t" r="r" b="b"/>
              <a:pathLst>
                <a:path w="385" h="640" extrusionOk="0">
                  <a:moveTo>
                    <a:pt x="151" y="640"/>
                  </a:moveTo>
                  <a:cubicBezTo>
                    <a:pt x="192" y="468"/>
                    <a:pt x="385" y="218"/>
                    <a:pt x="213" y="0"/>
                  </a:cubicBezTo>
                  <a:cubicBezTo>
                    <a:pt x="161" y="164"/>
                    <a:pt x="0" y="438"/>
                    <a:pt x="151" y="64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0" name="Google Shape;1940;p58"/>
            <p:cNvSpPr/>
            <p:nvPr/>
          </p:nvSpPr>
          <p:spPr>
            <a:xfrm>
              <a:off x="7951357" y="1120076"/>
              <a:ext cx="90593" cy="123473"/>
            </a:xfrm>
            <a:custGeom>
              <a:avLst/>
              <a:gdLst/>
              <a:ahLst/>
              <a:cxnLst/>
              <a:rect l="l" t="t" r="r" b="b"/>
              <a:pathLst>
                <a:path w="3783" h="5156" extrusionOk="0">
                  <a:moveTo>
                    <a:pt x="1024" y="164"/>
                  </a:moveTo>
                  <a:cubicBezTo>
                    <a:pt x="657" y="1077"/>
                    <a:pt x="379" y="2062"/>
                    <a:pt x="0" y="2965"/>
                  </a:cubicBezTo>
                  <a:cubicBezTo>
                    <a:pt x="745" y="3649"/>
                    <a:pt x="1340" y="4513"/>
                    <a:pt x="2119" y="5156"/>
                  </a:cubicBezTo>
                  <a:cubicBezTo>
                    <a:pt x="2552" y="4283"/>
                    <a:pt x="3258" y="3635"/>
                    <a:pt x="3783" y="2837"/>
                  </a:cubicBezTo>
                  <a:cubicBezTo>
                    <a:pt x="2910" y="1983"/>
                    <a:pt x="2189" y="942"/>
                    <a:pt x="1387" y="0"/>
                  </a:cubicBezTo>
                  <a:cubicBezTo>
                    <a:pt x="1313" y="93"/>
                    <a:pt x="1211" y="163"/>
                    <a:pt x="1024" y="164"/>
                  </a:cubicBezTo>
                  <a:close/>
                  <a:moveTo>
                    <a:pt x="1892" y="4588"/>
                  </a:moveTo>
                  <a:cubicBezTo>
                    <a:pt x="2021" y="4555"/>
                    <a:pt x="2083" y="4605"/>
                    <a:pt x="2076" y="4738"/>
                  </a:cubicBezTo>
                  <a:cubicBezTo>
                    <a:pt x="1961" y="4835"/>
                    <a:pt x="1793" y="4734"/>
                    <a:pt x="1892" y="4588"/>
                  </a:cubicBezTo>
                  <a:close/>
                  <a:moveTo>
                    <a:pt x="2343" y="4458"/>
                  </a:moveTo>
                  <a:cubicBezTo>
                    <a:pt x="2338" y="4403"/>
                    <a:pt x="2332" y="4347"/>
                    <a:pt x="2326" y="4291"/>
                  </a:cubicBezTo>
                  <a:cubicBezTo>
                    <a:pt x="2422" y="4268"/>
                    <a:pt x="2487" y="4281"/>
                    <a:pt x="2539" y="4312"/>
                  </a:cubicBezTo>
                  <a:cubicBezTo>
                    <a:pt x="2523" y="4401"/>
                    <a:pt x="2491" y="4476"/>
                    <a:pt x="2343" y="4458"/>
                  </a:cubicBezTo>
                  <a:close/>
                  <a:moveTo>
                    <a:pt x="2957" y="3847"/>
                  </a:moveTo>
                  <a:cubicBezTo>
                    <a:pt x="2225" y="3877"/>
                    <a:pt x="3129" y="3096"/>
                    <a:pt x="2957" y="3847"/>
                  </a:cubicBezTo>
                  <a:close/>
                  <a:moveTo>
                    <a:pt x="3352" y="2754"/>
                  </a:moveTo>
                  <a:cubicBezTo>
                    <a:pt x="3365" y="2918"/>
                    <a:pt x="3329" y="3042"/>
                    <a:pt x="3127" y="3030"/>
                  </a:cubicBezTo>
                  <a:cubicBezTo>
                    <a:pt x="2962" y="2862"/>
                    <a:pt x="3186" y="2549"/>
                    <a:pt x="3352" y="2754"/>
                  </a:cubicBezTo>
                  <a:close/>
                  <a:moveTo>
                    <a:pt x="3219" y="3104"/>
                  </a:moveTo>
                  <a:cubicBezTo>
                    <a:pt x="3275" y="3329"/>
                    <a:pt x="3188" y="3436"/>
                    <a:pt x="2956" y="3427"/>
                  </a:cubicBezTo>
                  <a:cubicBezTo>
                    <a:pt x="2762" y="3204"/>
                    <a:pt x="3025" y="2916"/>
                    <a:pt x="3219" y="3104"/>
                  </a:cubicBezTo>
                  <a:close/>
                  <a:moveTo>
                    <a:pt x="2458" y="1832"/>
                  </a:moveTo>
                  <a:cubicBezTo>
                    <a:pt x="2593" y="2012"/>
                    <a:pt x="2922" y="2343"/>
                    <a:pt x="2948" y="2499"/>
                  </a:cubicBezTo>
                  <a:cubicBezTo>
                    <a:pt x="2993" y="2781"/>
                    <a:pt x="2683" y="3245"/>
                    <a:pt x="2543" y="3510"/>
                  </a:cubicBezTo>
                  <a:cubicBezTo>
                    <a:pt x="2364" y="3846"/>
                    <a:pt x="2199" y="4160"/>
                    <a:pt x="1955" y="4371"/>
                  </a:cubicBezTo>
                  <a:cubicBezTo>
                    <a:pt x="1692" y="4197"/>
                    <a:pt x="1462" y="3989"/>
                    <a:pt x="1216" y="3729"/>
                  </a:cubicBezTo>
                  <a:cubicBezTo>
                    <a:pt x="1035" y="3536"/>
                    <a:pt x="647" y="3222"/>
                    <a:pt x="588" y="2949"/>
                  </a:cubicBezTo>
                  <a:cubicBezTo>
                    <a:pt x="500" y="2527"/>
                    <a:pt x="1137" y="983"/>
                    <a:pt x="1334" y="723"/>
                  </a:cubicBezTo>
                  <a:cubicBezTo>
                    <a:pt x="1850" y="891"/>
                    <a:pt x="2115" y="1376"/>
                    <a:pt x="2458" y="1832"/>
                  </a:cubicBezTo>
                  <a:close/>
                  <a:moveTo>
                    <a:pt x="1464" y="330"/>
                  </a:moveTo>
                  <a:cubicBezTo>
                    <a:pt x="1481" y="434"/>
                    <a:pt x="1412" y="467"/>
                    <a:pt x="1355" y="509"/>
                  </a:cubicBezTo>
                  <a:cubicBezTo>
                    <a:pt x="1251" y="527"/>
                    <a:pt x="1218" y="459"/>
                    <a:pt x="1175" y="401"/>
                  </a:cubicBezTo>
                  <a:cubicBezTo>
                    <a:pt x="1157" y="297"/>
                    <a:pt x="1226" y="264"/>
                    <a:pt x="1284" y="222"/>
                  </a:cubicBezTo>
                  <a:cubicBezTo>
                    <a:pt x="1387" y="204"/>
                    <a:pt x="1420" y="273"/>
                    <a:pt x="1464" y="3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1" name="Google Shape;1941;p58"/>
            <p:cNvSpPr/>
            <p:nvPr/>
          </p:nvSpPr>
          <p:spPr>
            <a:xfrm>
              <a:off x="8679370" y="1063561"/>
              <a:ext cx="10513" cy="15326"/>
            </a:xfrm>
            <a:custGeom>
              <a:avLst/>
              <a:gdLst/>
              <a:ahLst/>
              <a:cxnLst/>
              <a:rect l="l" t="t" r="r" b="b"/>
              <a:pathLst>
                <a:path w="439" h="640" extrusionOk="0">
                  <a:moveTo>
                    <a:pt x="161" y="640"/>
                  </a:moveTo>
                  <a:cubicBezTo>
                    <a:pt x="203" y="454"/>
                    <a:pt x="438" y="157"/>
                    <a:pt x="223" y="1"/>
                  </a:cubicBezTo>
                  <a:cubicBezTo>
                    <a:pt x="214" y="198"/>
                    <a:pt x="1" y="431"/>
                    <a:pt x="161" y="64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2" name="Google Shape;1942;p58"/>
            <p:cNvSpPr/>
            <p:nvPr/>
          </p:nvSpPr>
          <p:spPr>
            <a:xfrm>
              <a:off x="8396029" y="1076948"/>
              <a:ext cx="154054" cy="30749"/>
            </a:xfrm>
            <a:custGeom>
              <a:avLst/>
              <a:gdLst/>
              <a:ahLst/>
              <a:cxnLst/>
              <a:rect l="l" t="t" r="r" b="b"/>
              <a:pathLst>
                <a:path w="6433" h="1284" extrusionOk="0">
                  <a:moveTo>
                    <a:pt x="5678" y="170"/>
                  </a:moveTo>
                  <a:cubicBezTo>
                    <a:pt x="3921" y="516"/>
                    <a:pt x="1819" y="735"/>
                    <a:pt x="46" y="780"/>
                  </a:cubicBezTo>
                  <a:cubicBezTo>
                    <a:pt x="2" y="885"/>
                    <a:pt x="58" y="1070"/>
                    <a:pt x="0" y="1163"/>
                  </a:cubicBezTo>
                  <a:cubicBezTo>
                    <a:pt x="1219" y="1284"/>
                    <a:pt x="2747" y="1078"/>
                    <a:pt x="4099" y="835"/>
                  </a:cubicBezTo>
                  <a:cubicBezTo>
                    <a:pt x="4962" y="680"/>
                    <a:pt x="5860" y="531"/>
                    <a:pt x="6433" y="136"/>
                  </a:cubicBezTo>
                  <a:cubicBezTo>
                    <a:pt x="6182" y="0"/>
                    <a:pt x="5932" y="120"/>
                    <a:pt x="5678" y="17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3" name="Google Shape;1943;p58"/>
            <p:cNvSpPr/>
            <p:nvPr/>
          </p:nvSpPr>
          <p:spPr>
            <a:xfrm>
              <a:off x="8401633" y="1099673"/>
              <a:ext cx="155731" cy="81445"/>
            </a:xfrm>
            <a:custGeom>
              <a:avLst/>
              <a:gdLst/>
              <a:ahLst/>
              <a:cxnLst/>
              <a:rect l="l" t="t" r="r" b="b"/>
              <a:pathLst>
                <a:path w="6503" h="3401" extrusionOk="0">
                  <a:moveTo>
                    <a:pt x="1" y="867"/>
                  </a:moveTo>
                  <a:cubicBezTo>
                    <a:pt x="125" y="1589"/>
                    <a:pt x="199" y="2375"/>
                    <a:pt x="274" y="3158"/>
                  </a:cubicBezTo>
                  <a:cubicBezTo>
                    <a:pt x="2255" y="3401"/>
                    <a:pt x="4334" y="2901"/>
                    <a:pt x="6502" y="2614"/>
                  </a:cubicBezTo>
                  <a:cubicBezTo>
                    <a:pt x="6365" y="1734"/>
                    <a:pt x="6322" y="740"/>
                    <a:pt x="6070" y="1"/>
                  </a:cubicBezTo>
                  <a:cubicBezTo>
                    <a:pt x="4306" y="460"/>
                    <a:pt x="2031" y="874"/>
                    <a:pt x="1" y="867"/>
                  </a:cubicBezTo>
                  <a:close/>
                  <a:moveTo>
                    <a:pt x="3226" y="2312"/>
                  </a:moveTo>
                  <a:cubicBezTo>
                    <a:pt x="2840" y="2427"/>
                    <a:pt x="2466" y="1814"/>
                    <a:pt x="2986" y="1619"/>
                  </a:cubicBezTo>
                  <a:cubicBezTo>
                    <a:pt x="3540" y="1413"/>
                    <a:pt x="3585" y="2204"/>
                    <a:pt x="3226" y="231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4" name="Google Shape;1944;p58"/>
            <p:cNvSpPr/>
            <p:nvPr/>
          </p:nvSpPr>
          <p:spPr>
            <a:xfrm>
              <a:off x="7880283" y="1173766"/>
              <a:ext cx="21744" cy="156736"/>
            </a:xfrm>
            <a:custGeom>
              <a:avLst/>
              <a:gdLst/>
              <a:ahLst/>
              <a:cxnLst/>
              <a:rect l="l" t="t" r="r" b="b"/>
              <a:pathLst>
                <a:path w="908" h="6545" extrusionOk="0">
                  <a:moveTo>
                    <a:pt x="112" y="0"/>
                  </a:moveTo>
                  <a:cubicBezTo>
                    <a:pt x="101" y="52"/>
                    <a:pt x="67" y="86"/>
                    <a:pt x="0" y="94"/>
                  </a:cubicBezTo>
                  <a:lnTo>
                    <a:pt x="0" y="123"/>
                  </a:lnTo>
                  <a:cubicBezTo>
                    <a:pt x="419" y="2192"/>
                    <a:pt x="403" y="4589"/>
                    <a:pt x="857" y="6545"/>
                  </a:cubicBezTo>
                  <a:cubicBezTo>
                    <a:pt x="907" y="4512"/>
                    <a:pt x="408" y="2064"/>
                    <a:pt x="1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5" name="Google Shape;1945;p58"/>
            <p:cNvSpPr/>
            <p:nvPr/>
          </p:nvSpPr>
          <p:spPr>
            <a:xfrm>
              <a:off x="8568687" y="1101062"/>
              <a:ext cx="124886" cy="21385"/>
            </a:xfrm>
            <a:custGeom>
              <a:avLst/>
              <a:gdLst/>
              <a:ahLst/>
              <a:cxnLst/>
              <a:rect l="l" t="t" r="r" b="b"/>
              <a:pathLst>
                <a:path w="5215" h="893" extrusionOk="0">
                  <a:moveTo>
                    <a:pt x="14" y="694"/>
                  </a:moveTo>
                  <a:cubicBezTo>
                    <a:pt x="547" y="893"/>
                    <a:pt x="1249" y="663"/>
                    <a:pt x="1946" y="625"/>
                  </a:cubicBezTo>
                  <a:cubicBezTo>
                    <a:pt x="2525" y="594"/>
                    <a:pt x="3082" y="534"/>
                    <a:pt x="3616" y="457"/>
                  </a:cubicBezTo>
                  <a:cubicBezTo>
                    <a:pt x="4199" y="371"/>
                    <a:pt x="4929" y="444"/>
                    <a:pt x="5214" y="0"/>
                  </a:cubicBezTo>
                  <a:cubicBezTo>
                    <a:pt x="3666" y="375"/>
                    <a:pt x="1776" y="252"/>
                    <a:pt x="0" y="569"/>
                  </a:cubicBezTo>
                  <a:cubicBezTo>
                    <a:pt x="4" y="610"/>
                    <a:pt x="10" y="652"/>
                    <a:pt x="14" y="69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6" name="Google Shape;1946;p58"/>
            <p:cNvSpPr/>
            <p:nvPr/>
          </p:nvSpPr>
          <p:spPr>
            <a:xfrm>
              <a:off x="7984284" y="1172066"/>
              <a:ext cx="15829" cy="31204"/>
            </a:xfrm>
            <a:custGeom>
              <a:avLst/>
              <a:gdLst/>
              <a:ahLst/>
              <a:cxnLst/>
              <a:rect l="l" t="t" r="r" b="b"/>
              <a:pathLst>
                <a:path w="661" h="1303" extrusionOk="0">
                  <a:moveTo>
                    <a:pt x="279" y="1302"/>
                  </a:moveTo>
                  <a:cubicBezTo>
                    <a:pt x="319" y="824"/>
                    <a:pt x="660" y="388"/>
                    <a:pt x="653" y="0"/>
                  </a:cubicBezTo>
                  <a:cubicBezTo>
                    <a:pt x="597" y="442"/>
                    <a:pt x="0" y="959"/>
                    <a:pt x="279" y="130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7" name="Google Shape;1947;p58"/>
            <p:cNvSpPr/>
            <p:nvPr/>
          </p:nvSpPr>
          <p:spPr>
            <a:xfrm>
              <a:off x="8290710" y="1147903"/>
              <a:ext cx="10681" cy="21792"/>
            </a:xfrm>
            <a:custGeom>
              <a:avLst/>
              <a:gdLst/>
              <a:ahLst/>
              <a:cxnLst/>
              <a:rect l="l" t="t" r="r" b="b"/>
              <a:pathLst>
                <a:path w="446" h="910" extrusionOk="0">
                  <a:moveTo>
                    <a:pt x="1" y="163"/>
                  </a:moveTo>
                  <a:cubicBezTo>
                    <a:pt x="51" y="397"/>
                    <a:pt x="5" y="752"/>
                    <a:pt x="118" y="909"/>
                  </a:cubicBezTo>
                  <a:cubicBezTo>
                    <a:pt x="186" y="596"/>
                    <a:pt x="446" y="437"/>
                    <a:pt x="363" y="0"/>
                  </a:cubicBezTo>
                  <a:cubicBezTo>
                    <a:pt x="200" y="20"/>
                    <a:pt x="111" y="99"/>
                    <a:pt x="1" y="16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8" name="Google Shape;1948;p58"/>
            <p:cNvSpPr/>
            <p:nvPr/>
          </p:nvSpPr>
          <p:spPr>
            <a:xfrm>
              <a:off x="7994653" y="1179441"/>
              <a:ext cx="15279" cy="32305"/>
            </a:xfrm>
            <a:custGeom>
              <a:avLst/>
              <a:gdLst/>
              <a:ahLst/>
              <a:cxnLst/>
              <a:rect l="l" t="t" r="r" b="b"/>
              <a:pathLst>
                <a:path w="638" h="1349" extrusionOk="0">
                  <a:moveTo>
                    <a:pt x="93" y="1349"/>
                  </a:moveTo>
                  <a:cubicBezTo>
                    <a:pt x="211" y="872"/>
                    <a:pt x="474" y="512"/>
                    <a:pt x="638" y="72"/>
                  </a:cubicBezTo>
                  <a:cubicBezTo>
                    <a:pt x="577" y="66"/>
                    <a:pt x="561" y="10"/>
                    <a:pt x="504" y="1"/>
                  </a:cubicBezTo>
                  <a:cubicBezTo>
                    <a:pt x="403" y="434"/>
                    <a:pt x="0" y="1011"/>
                    <a:pt x="93" y="134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49" name="Google Shape;1949;p58"/>
            <p:cNvSpPr/>
            <p:nvPr/>
          </p:nvSpPr>
          <p:spPr>
            <a:xfrm>
              <a:off x="8121860" y="1154393"/>
              <a:ext cx="197280" cy="153503"/>
            </a:xfrm>
            <a:custGeom>
              <a:avLst/>
              <a:gdLst/>
              <a:ahLst/>
              <a:cxnLst/>
              <a:rect l="l" t="t" r="r" b="b"/>
              <a:pathLst>
                <a:path w="8238" h="6410" extrusionOk="0">
                  <a:moveTo>
                    <a:pt x="7569" y="5027"/>
                  </a:moveTo>
                  <a:cubicBezTo>
                    <a:pt x="7405" y="4256"/>
                    <a:pt x="7298" y="3505"/>
                    <a:pt x="7138" y="2835"/>
                  </a:cubicBezTo>
                  <a:cubicBezTo>
                    <a:pt x="7097" y="2878"/>
                    <a:pt x="7140" y="2990"/>
                    <a:pt x="7025" y="2973"/>
                  </a:cubicBezTo>
                  <a:cubicBezTo>
                    <a:pt x="7286" y="2394"/>
                    <a:pt x="6915" y="2175"/>
                    <a:pt x="7006" y="1541"/>
                  </a:cubicBezTo>
                  <a:cubicBezTo>
                    <a:pt x="6980" y="1404"/>
                    <a:pt x="6894" y="1716"/>
                    <a:pt x="6840" y="1558"/>
                  </a:cubicBezTo>
                  <a:cubicBezTo>
                    <a:pt x="7027" y="1200"/>
                    <a:pt x="6827" y="526"/>
                    <a:pt x="6809" y="1"/>
                  </a:cubicBezTo>
                  <a:cubicBezTo>
                    <a:pt x="5058" y="591"/>
                    <a:pt x="2526" y="785"/>
                    <a:pt x="636" y="666"/>
                  </a:cubicBezTo>
                  <a:cubicBezTo>
                    <a:pt x="792" y="1852"/>
                    <a:pt x="988" y="3235"/>
                    <a:pt x="1015" y="4423"/>
                  </a:cubicBezTo>
                  <a:cubicBezTo>
                    <a:pt x="680" y="3347"/>
                    <a:pt x="605" y="1955"/>
                    <a:pt x="465" y="640"/>
                  </a:cubicBezTo>
                  <a:cubicBezTo>
                    <a:pt x="267" y="700"/>
                    <a:pt x="103" y="555"/>
                    <a:pt x="1" y="646"/>
                  </a:cubicBezTo>
                  <a:cubicBezTo>
                    <a:pt x="201" y="2574"/>
                    <a:pt x="403" y="4463"/>
                    <a:pt x="541" y="6410"/>
                  </a:cubicBezTo>
                  <a:cubicBezTo>
                    <a:pt x="777" y="6386"/>
                    <a:pt x="1014" y="6362"/>
                    <a:pt x="1250" y="6339"/>
                  </a:cubicBezTo>
                  <a:cubicBezTo>
                    <a:pt x="1153" y="5925"/>
                    <a:pt x="1077" y="5340"/>
                    <a:pt x="1198" y="4995"/>
                  </a:cubicBezTo>
                  <a:cubicBezTo>
                    <a:pt x="1379" y="5337"/>
                    <a:pt x="1408" y="5864"/>
                    <a:pt x="1500" y="6313"/>
                  </a:cubicBezTo>
                  <a:cubicBezTo>
                    <a:pt x="3870" y="6105"/>
                    <a:pt x="6120" y="5864"/>
                    <a:pt x="8237" y="5380"/>
                  </a:cubicBezTo>
                  <a:cubicBezTo>
                    <a:pt x="8114" y="4765"/>
                    <a:pt x="8014" y="4122"/>
                    <a:pt x="7881" y="3519"/>
                  </a:cubicBezTo>
                  <a:cubicBezTo>
                    <a:pt x="7529" y="3819"/>
                    <a:pt x="7705" y="4550"/>
                    <a:pt x="7569" y="5027"/>
                  </a:cubicBezTo>
                  <a:close/>
                  <a:moveTo>
                    <a:pt x="2372" y="5339"/>
                  </a:moveTo>
                  <a:cubicBezTo>
                    <a:pt x="1920" y="4407"/>
                    <a:pt x="1635" y="2883"/>
                    <a:pt x="1664" y="1659"/>
                  </a:cubicBezTo>
                  <a:cubicBezTo>
                    <a:pt x="2680" y="1365"/>
                    <a:pt x="4925" y="827"/>
                    <a:pt x="5767" y="1371"/>
                  </a:cubicBezTo>
                  <a:cubicBezTo>
                    <a:pt x="5840" y="1545"/>
                    <a:pt x="5573" y="1443"/>
                    <a:pt x="5621" y="1597"/>
                  </a:cubicBezTo>
                  <a:cubicBezTo>
                    <a:pt x="5840" y="2431"/>
                    <a:pt x="6218" y="3740"/>
                    <a:pt x="6012" y="4636"/>
                  </a:cubicBezTo>
                  <a:cubicBezTo>
                    <a:pt x="5993" y="4798"/>
                    <a:pt x="6218" y="4665"/>
                    <a:pt x="6200" y="4827"/>
                  </a:cubicBezTo>
                  <a:cubicBezTo>
                    <a:pt x="5378" y="5404"/>
                    <a:pt x="3454" y="5412"/>
                    <a:pt x="2372" y="533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0" name="Google Shape;1950;p58"/>
            <p:cNvSpPr/>
            <p:nvPr/>
          </p:nvSpPr>
          <p:spPr>
            <a:xfrm>
              <a:off x="8685189" y="1120244"/>
              <a:ext cx="5197" cy="8094"/>
            </a:xfrm>
            <a:custGeom>
              <a:avLst/>
              <a:gdLst/>
              <a:ahLst/>
              <a:cxnLst/>
              <a:rect l="l" t="t" r="r" b="b"/>
              <a:pathLst>
                <a:path w="217" h="338" extrusionOk="0">
                  <a:moveTo>
                    <a:pt x="54" y="30"/>
                  </a:moveTo>
                  <a:cubicBezTo>
                    <a:pt x="1" y="90"/>
                    <a:pt x="31" y="216"/>
                    <a:pt x="41" y="326"/>
                  </a:cubicBezTo>
                  <a:cubicBezTo>
                    <a:pt x="153" y="338"/>
                    <a:pt x="217" y="0"/>
                    <a:pt x="54" y="3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1" name="Google Shape;1951;p58"/>
            <p:cNvSpPr/>
            <p:nvPr/>
          </p:nvSpPr>
          <p:spPr>
            <a:xfrm>
              <a:off x="8570052" y="1122447"/>
              <a:ext cx="111547" cy="22559"/>
            </a:xfrm>
            <a:custGeom>
              <a:avLst/>
              <a:gdLst/>
              <a:ahLst/>
              <a:cxnLst/>
              <a:rect l="l" t="t" r="r" b="b"/>
              <a:pathLst>
                <a:path w="4658" h="942" extrusionOk="0">
                  <a:moveTo>
                    <a:pt x="4532" y="14"/>
                  </a:moveTo>
                  <a:cubicBezTo>
                    <a:pt x="3330" y="179"/>
                    <a:pt x="1669" y="489"/>
                    <a:pt x="416" y="597"/>
                  </a:cubicBezTo>
                  <a:cubicBezTo>
                    <a:pt x="306" y="607"/>
                    <a:pt x="1" y="464"/>
                    <a:pt x="7" y="723"/>
                  </a:cubicBezTo>
                  <a:cubicBezTo>
                    <a:pt x="9" y="942"/>
                    <a:pt x="298" y="811"/>
                    <a:pt x="396" y="810"/>
                  </a:cubicBezTo>
                  <a:cubicBezTo>
                    <a:pt x="1509" y="805"/>
                    <a:pt x="2595" y="664"/>
                    <a:pt x="3610" y="486"/>
                  </a:cubicBezTo>
                  <a:cubicBezTo>
                    <a:pt x="4047" y="409"/>
                    <a:pt x="4633" y="439"/>
                    <a:pt x="4658" y="1"/>
                  </a:cubicBezTo>
                  <a:cubicBezTo>
                    <a:pt x="4630" y="4"/>
                    <a:pt x="4602" y="7"/>
                    <a:pt x="4573" y="10"/>
                  </a:cubicBezTo>
                  <a:cubicBezTo>
                    <a:pt x="4560" y="11"/>
                    <a:pt x="4545" y="12"/>
                    <a:pt x="4532" y="1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2" name="Google Shape;1952;p58"/>
            <p:cNvSpPr/>
            <p:nvPr/>
          </p:nvSpPr>
          <p:spPr>
            <a:xfrm>
              <a:off x="8292961" y="1167971"/>
              <a:ext cx="11207" cy="19852"/>
            </a:xfrm>
            <a:custGeom>
              <a:avLst/>
              <a:gdLst/>
              <a:ahLst/>
              <a:cxnLst/>
              <a:rect l="l" t="t" r="r" b="b"/>
              <a:pathLst>
                <a:path w="468" h="829" extrusionOk="0">
                  <a:moveTo>
                    <a:pt x="58" y="828"/>
                  </a:moveTo>
                  <a:cubicBezTo>
                    <a:pt x="226" y="645"/>
                    <a:pt x="467" y="319"/>
                    <a:pt x="312" y="0"/>
                  </a:cubicBezTo>
                  <a:cubicBezTo>
                    <a:pt x="224" y="274"/>
                    <a:pt x="0" y="436"/>
                    <a:pt x="58" y="82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3" name="Google Shape;1953;p58"/>
            <p:cNvSpPr/>
            <p:nvPr/>
          </p:nvSpPr>
          <p:spPr>
            <a:xfrm>
              <a:off x="8572231" y="1139809"/>
              <a:ext cx="130921" cy="22750"/>
            </a:xfrm>
            <a:custGeom>
              <a:avLst/>
              <a:gdLst/>
              <a:ahLst/>
              <a:cxnLst/>
              <a:rect l="l" t="t" r="r" b="b"/>
              <a:pathLst>
                <a:path w="5467" h="950" extrusionOk="0">
                  <a:moveTo>
                    <a:pt x="13" y="537"/>
                  </a:moveTo>
                  <a:cubicBezTo>
                    <a:pt x="0" y="707"/>
                    <a:pt x="76" y="770"/>
                    <a:pt x="92" y="908"/>
                  </a:cubicBezTo>
                  <a:cubicBezTo>
                    <a:pt x="1420" y="949"/>
                    <a:pt x="3179" y="592"/>
                    <a:pt x="4475" y="466"/>
                  </a:cubicBezTo>
                  <a:cubicBezTo>
                    <a:pt x="4817" y="433"/>
                    <a:pt x="5466" y="598"/>
                    <a:pt x="5448" y="73"/>
                  </a:cubicBezTo>
                  <a:cubicBezTo>
                    <a:pt x="3771" y="1"/>
                    <a:pt x="1713" y="735"/>
                    <a:pt x="13" y="53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4" name="Google Shape;1954;p58"/>
            <p:cNvSpPr/>
            <p:nvPr/>
          </p:nvSpPr>
          <p:spPr>
            <a:xfrm>
              <a:off x="8293249" y="1182962"/>
              <a:ext cx="13530" cy="21625"/>
            </a:xfrm>
            <a:custGeom>
              <a:avLst/>
              <a:gdLst/>
              <a:ahLst/>
              <a:cxnLst/>
              <a:rect l="l" t="t" r="r" b="b"/>
              <a:pathLst>
                <a:path w="565" h="903" extrusionOk="0">
                  <a:moveTo>
                    <a:pt x="201" y="903"/>
                  </a:moveTo>
                  <a:cubicBezTo>
                    <a:pt x="271" y="640"/>
                    <a:pt x="564" y="356"/>
                    <a:pt x="363" y="1"/>
                  </a:cubicBezTo>
                  <a:cubicBezTo>
                    <a:pt x="293" y="264"/>
                    <a:pt x="1" y="547"/>
                    <a:pt x="201" y="90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5" name="Google Shape;1955;p58"/>
            <p:cNvSpPr/>
            <p:nvPr/>
          </p:nvSpPr>
          <p:spPr>
            <a:xfrm>
              <a:off x="8168293" y="1191319"/>
              <a:ext cx="93347" cy="82571"/>
            </a:xfrm>
            <a:custGeom>
              <a:avLst/>
              <a:gdLst/>
              <a:ahLst/>
              <a:cxnLst/>
              <a:rect l="l" t="t" r="r" b="b"/>
              <a:pathLst>
                <a:path w="3898" h="3448" extrusionOk="0">
                  <a:moveTo>
                    <a:pt x="0" y="342"/>
                  </a:moveTo>
                  <a:cubicBezTo>
                    <a:pt x="10" y="1409"/>
                    <a:pt x="430" y="2379"/>
                    <a:pt x="567" y="3448"/>
                  </a:cubicBezTo>
                  <a:cubicBezTo>
                    <a:pt x="1720" y="3364"/>
                    <a:pt x="2966" y="3165"/>
                    <a:pt x="3897" y="3027"/>
                  </a:cubicBezTo>
                  <a:cubicBezTo>
                    <a:pt x="3633" y="2131"/>
                    <a:pt x="3613" y="936"/>
                    <a:pt x="3381" y="0"/>
                  </a:cubicBezTo>
                  <a:cubicBezTo>
                    <a:pt x="2265" y="148"/>
                    <a:pt x="980" y="298"/>
                    <a:pt x="0" y="342"/>
                  </a:cubicBezTo>
                  <a:close/>
                  <a:moveTo>
                    <a:pt x="992" y="3067"/>
                  </a:moveTo>
                  <a:cubicBezTo>
                    <a:pt x="418" y="2745"/>
                    <a:pt x="629" y="1494"/>
                    <a:pt x="464" y="759"/>
                  </a:cubicBezTo>
                  <a:cubicBezTo>
                    <a:pt x="585" y="729"/>
                    <a:pt x="623" y="633"/>
                    <a:pt x="698" y="566"/>
                  </a:cubicBezTo>
                  <a:cubicBezTo>
                    <a:pt x="788" y="549"/>
                    <a:pt x="834" y="588"/>
                    <a:pt x="835" y="679"/>
                  </a:cubicBezTo>
                  <a:cubicBezTo>
                    <a:pt x="1198" y="499"/>
                    <a:pt x="1653" y="555"/>
                    <a:pt x="2084" y="510"/>
                  </a:cubicBezTo>
                  <a:cubicBezTo>
                    <a:pt x="2468" y="472"/>
                    <a:pt x="2876" y="306"/>
                    <a:pt x="3065" y="622"/>
                  </a:cubicBezTo>
                  <a:cubicBezTo>
                    <a:pt x="3332" y="1070"/>
                    <a:pt x="3229" y="2009"/>
                    <a:pt x="3396" y="2656"/>
                  </a:cubicBezTo>
                  <a:cubicBezTo>
                    <a:pt x="2955" y="2786"/>
                    <a:pt x="1442" y="3319"/>
                    <a:pt x="992" y="306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6" name="Google Shape;1956;p58"/>
            <p:cNvSpPr/>
            <p:nvPr/>
          </p:nvSpPr>
          <p:spPr>
            <a:xfrm>
              <a:off x="8295835" y="1199868"/>
              <a:ext cx="13866" cy="23636"/>
            </a:xfrm>
            <a:custGeom>
              <a:avLst/>
              <a:gdLst/>
              <a:ahLst/>
              <a:cxnLst/>
              <a:rect l="l" t="t" r="r" b="b"/>
              <a:pathLst>
                <a:path w="579" h="987" extrusionOk="0">
                  <a:moveTo>
                    <a:pt x="215" y="986"/>
                  </a:moveTo>
                  <a:cubicBezTo>
                    <a:pt x="319" y="726"/>
                    <a:pt x="579" y="390"/>
                    <a:pt x="368" y="0"/>
                  </a:cubicBezTo>
                  <a:cubicBezTo>
                    <a:pt x="287" y="280"/>
                    <a:pt x="1" y="593"/>
                    <a:pt x="215" y="98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7" name="Google Shape;1957;p58"/>
            <p:cNvSpPr/>
            <p:nvPr/>
          </p:nvSpPr>
          <p:spPr>
            <a:xfrm>
              <a:off x="8401321" y="1176472"/>
              <a:ext cx="158628" cy="28976"/>
            </a:xfrm>
            <a:custGeom>
              <a:avLst/>
              <a:gdLst/>
              <a:ahLst/>
              <a:cxnLst/>
              <a:rect l="l" t="t" r="r" b="b"/>
              <a:pathLst>
                <a:path w="6624" h="1210" extrusionOk="0">
                  <a:moveTo>
                    <a:pt x="6407" y="8"/>
                  </a:moveTo>
                  <a:cubicBezTo>
                    <a:pt x="5264" y="355"/>
                    <a:pt x="3794" y="587"/>
                    <a:pt x="2384" y="667"/>
                  </a:cubicBezTo>
                  <a:cubicBezTo>
                    <a:pt x="1552" y="714"/>
                    <a:pt x="714" y="749"/>
                    <a:pt x="0" y="865"/>
                  </a:cubicBezTo>
                  <a:cubicBezTo>
                    <a:pt x="599" y="1210"/>
                    <a:pt x="1610" y="1125"/>
                    <a:pt x="2551" y="1072"/>
                  </a:cubicBezTo>
                  <a:cubicBezTo>
                    <a:pt x="4032" y="987"/>
                    <a:pt x="4989" y="661"/>
                    <a:pt x="6061" y="339"/>
                  </a:cubicBezTo>
                  <a:cubicBezTo>
                    <a:pt x="6218" y="291"/>
                    <a:pt x="6623" y="324"/>
                    <a:pt x="6492" y="0"/>
                  </a:cubicBezTo>
                  <a:cubicBezTo>
                    <a:pt x="6463" y="2"/>
                    <a:pt x="6435" y="5"/>
                    <a:pt x="6407" y="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8" name="Google Shape;1958;p58"/>
            <p:cNvSpPr/>
            <p:nvPr/>
          </p:nvSpPr>
          <p:spPr>
            <a:xfrm>
              <a:off x="8684997" y="1164929"/>
              <a:ext cx="7328" cy="14440"/>
            </a:xfrm>
            <a:custGeom>
              <a:avLst/>
              <a:gdLst/>
              <a:ahLst/>
              <a:cxnLst/>
              <a:rect l="l" t="t" r="r" b="b"/>
              <a:pathLst>
                <a:path w="306" h="603" extrusionOk="0">
                  <a:moveTo>
                    <a:pt x="0" y="68"/>
                  </a:moveTo>
                  <a:cubicBezTo>
                    <a:pt x="103" y="176"/>
                    <a:pt x="27" y="505"/>
                    <a:pt x="138" y="602"/>
                  </a:cubicBezTo>
                  <a:cubicBezTo>
                    <a:pt x="166" y="409"/>
                    <a:pt x="306" y="140"/>
                    <a:pt x="247" y="1"/>
                  </a:cubicBezTo>
                  <a:cubicBezTo>
                    <a:pt x="149" y="10"/>
                    <a:pt x="131" y="85"/>
                    <a:pt x="0" y="6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59" name="Google Shape;1959;p58"/>
            <p:cNvSpPr/>
            <p:nvPr/>
          </p:nvSpPr>
          <p:spPr>
            <a:xfrm>
              <a:off x="8578098" y="1167061"/>
              <a:ext cx="113391" cy="92174"/>
            </a:xfrm>
            <a:custGeom>
              <a:avLst/>
              <a:gdLst/>
              <a:ahLst/>
              <a:cxnLst/>
              <a:rect l="l" t="t" r="r" b="b"/>
              <a:pathLst>
                <a:path w="4735" h="3849" extrusionOk="0">
                  <a:moveTo>
                    <a:pt x="20" y="638"/>
                  </a:moveTo>
                  <a:cubicBezTo>
                    <a:pt x="0" y="1510"/>
                    <a:pt x="260" y="2842"/>
                    <a:pt x="385" y="3849"/>
                  </a:cubicBezTo>
                  <a:cubicBezTo>
                    <a:pt x="1704" y="3774"/>
                    <a:pt x="3265" y="3811"/>
                    <a:pt x="4735" y="3494"/>
                  </a:cubicBezTo>
                  <a:cubicBezTo>
                    <a:pt x="4548" y="2362"/>
                    <a:pt x="4458" y="1112"/>
                    <a:pt x="4256" y="0"/>
                  </a:cubicBezTo>
                  <a:cubicBezTo>
                    <a:pt x="2878" y="250"/>
                    <a:pt x="1297" y="321"/>
                    <a:pt x="20" y="63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0" name="Google Shape;1960;p58"/>
            <p:cNvSpPr/>
            <p:nvPr/>
          </p:nvSpPr>
          <p:spPr>
            <a:xfrm>
              <a:off x="8222820" y="1214021"/>
              <a:ext cx="11567" cy="35538"/>
            </a:xfrm>
            <a:custGeom>
              <a:avLst/>
              <a:gdLst/>
              <a:ahLst/>
              <a:cxnLst/>
              <a:rect l="l" t="t" r="r" b="b"/>
              <a:pathLst>
                <a:path w="483" h="1484" extrusionOk="0">
                  <a:moveTo>
                    <a:pt x="0" y="1483"/>
                  </a:moveTo>
                  <a:cubicBezTo>
                    <a:pt x="314" y="1113"/>
                    <a:pt x="278" y="458"/>
                    <a:pt x="483" y="0"/>
                  </a:cubicBezTo>
                  <a:cubicBezTo>
                    <a:pt x="441" y="5"/>
                    <a:pt x="399" y="9"/>
                    <a:pt x="358" y="13"/>
                  </a:cubicBezTo>
                  <a:cubicBezTo>
                    <a:pt x="245" y="509"/>
                    <a:pt x="183" y="1045"/>
                    <a:pt x="0" y="148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1" name="Google Shape;1961;p58"/>
            <p:cNvSpPr/>
            <p:nvPr/>
          </p:nvSpPr>
          <p:spPr>
            <a:xfrm>
              <a:off x="8198969" y="1219337"/>
              <a:ext cx="7975" cy="11136"/>
            </a:xfrm>
            <a:custGeom>
              <a:avLst/>
              <a:gdLst/>
              <a:ahLst/>
              <a:cxnLst/>
              <a:rect l="l" t="t" r="r" b="b"/>
              <a:pathLst>
                <a:path w="333" h="465" extrusionOk="0">
                  <a:moveTo>
                    <a:pt x="110" y="1"/>
                  </a:moveTo>
                  <a:cubicBezTo>
                    <a:pt x="122" y="140"/>
                    <a:pt x="1" y="369"/>
                    <a:pt x="115" y="464"/>
                  </a:cubicBezTo>
                  <a:cubicBezTo>
                    <a:pt x="43" y="287"/>
                    <a:pt x="333" y="54"/>
                    <a:pt x="1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2" name="Google Shape;1962;p58"/>
            <p:cNvSpPr/>
            <p:nvPr/>
          </p:nvSpPr>
          <p:spPr>
            <a:xfrm>
              <a:off x="8208572" y="1218044"/>
              <a:ext cx="6035" cy="20739"/>
            </a:xfrm>
            <a:custGeom>
              <a:avLst/>
              <a:gdLst/>
              <a:ahLst/>
              <a:cxnLst/>
              <a:rect l="l" t="t" r="r" b="b"/>
              <a:pathLst>
                <a:path w="252" h="866" extrusionOk="0">
                  <a:moveTo>
                    <a:pt x="44" y="865"/>
                  </a:moveTo>
                  <a:cubicBezTo>
                    <a:pt x="105" y="570"/>
                    <a:pt x="183" y="289"/>
                    <a:pt x="252" y="0"/>
                  </a:cubicBezTo>
                  <a:cubicBezTo>
                    <a:pt x="1" y="115"/>
                    <a:pt x="34" y="664"/>
                    <a:pt x="44" y="86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3" name="Google Shape;1963;p58"/>
            <p:cNvSpPr/>
            <p:nvPr/>
          </p:nvSpPr>
          <p:spPr>
            <a:xfrm>
              <a:off x="8686793" y="1171611"/>
              <a:ext cx="12884" cy="27659"/>
            </a:xfrm>
            <a:custGeom>
              <a:avLst/>
              <a:gdLst/>
              <a:ahLst/>
              <a:cxnLst/>
              <a:rect l="l" t="t" r="r" b="b"/>
              <a:pathLst>
                <a:path w="538" h="1155" extrusionOk="0">
                  <a:moveTo>
                    <a:pt x="190" y="1154"/>
                  </a:moveTo>
                  <a:cubicBezTo>
                    <a:pt x="241" y="801"/>
                    <a:pt x="537" y="443"/>
                    <a:pt x="327" y="1"/>
                  </a:cubicBezTo>
                  <a:cubicBezTo>
                    <a:pt x="316" y="389"/>
                    <a:pt x="1" y="730"/>
                    <a:pt x="190" y="115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4" name="Google Shape;1964;p58"/>
            <p:cNvSpPr/>
            <p:nvPr/>
          </p:nvSpPr>
          <p:spPr>
            <a:xfrm>
              <a:off x="8361905" y="1206190"/>
              <a:ext cx="35442" cy="73543"/>
            </a:xfrm>
            <a:custGeom>
              <a:avLst/>
              <a:gdLst/>
              <a:ahLst/>
              <a:cxnLst/>
              <a:rect l="l" t="t" r="r" b="b"/>
              <a:pathLst>
                <a:path w="1480" h="3071" extrusionOk="0">
                  <a:moveTo>
                    <a:pt x="1234" y="130"/>
                  </a:moveTo>
                  <a:cubicBezTo>
                    <a:pt x="921" y="834"/>
                    <a:pt x="619" y="1681"/>
                    <a:pt x="322" y="2372"/>
                  </a:cubicBezTo>
                  <a:cubicBezTo>
                    <a:pt x="219" y="2610"/>
                    <a:pt x="1" y="2841"/>
                    <a:pt x="96" y="3070"/>
                  </a:cubicBezTo>
                  <a:cubicBezTo>
                    <a:pt x="367" y="2974"/>
                    <a:pt x="441" y="2630"/>
                    <a:pt x="535" y="2393"/>
                  </a:cubicBezTo>
                  <a:cubicBezTo>
                    <a:pt x="846" y="1597"/>
                    <a:pt x="1155" y="807"/>
                    <a:pt x="1480" y="62"/>
                  </a:cubicBezTo>
                  <a:cubicBezTo>
                    <a:pt x="1377" y="80"/>
                    <a:pt x="1344" y="11"/>
                    <a:pt x="1263" y="0"/>
                  </a:cubicBezTo>
                  <a:cubicBezTo>
                    <a:pt x="1266" y="54"/>
                    <a:pt x="1214" y="63"/>
                    <a:pt x="1234" y="13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5" name="Google Shape;1965;p58"/>
            <p:cNvSpPr/>
            <p:nvPr/>
          </p:nvSpPr>
          <p:spPr>
            <a:xfrm>
              <a:off x="8298972" y="1216751"/>
              <a:ext cx="13650" cy="27635"/>
            </a:xfrm>
            <a:custGeom>
              <a:avLst/>
              <a:gdLst/>
              <a:ahLst/>
              <a:cxnLst/>
              <a:rect l="l" t="t" r="r" b="b"/>
              <a:pathLst>
                <a:path w="570" h="1154" extrusionOk="0">
                  <a:moveTo>
                    <a:pt x="214" y="1153"/>
                  </a:moveTo>
                  <a:cubicBezTo>
                    <a:pt x="344" y="862"/>
                    <a:pt x="570" y="448"/>
                    <a:pt x="351" y="1"/>
                  </a:cubicBezTo>
                  <a:cubicBezTo>
                    <a:pt x="211" y="282"/>
                    <a:pt x="0" y="710"/>
                    <a:pt x="214" y="115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6" name="Google Shape;1966;p58"/>
            <p:cNvSpPr/>
            <p:nvPr/>
          </p:nvSpPr>
          <p:spPr>
            <a:xfrm>
              <a:off x="8414636" y="1193355"/>
              <a:ext cx="154916" cy="82739"/>
            </a:xfrm>
            <a:custGeom>
              <a:avLst/>
              <a:gdLst/>
              <a:ahLst/>
              <a:cxnLst/>
              <a:rect l="l" t="t" r="r" b="b"/>
              <a:pathLst>
                <a:path w="6469" h="3455" extrusionOk="0">
                  <a:moveTo>
                    <a:pt x="1" y="1074"/>
                  </a:moveTo>
                  <a:cubicBezTo>
                    <a:pt x="55" y="1881"/>
                    <a:pt x="211" y="2766"/>
                    <a:pt x="240" y="3454"/>
                  </a:cubicBezTo>
                  <a:cubicBezTo>
                    <a:pt x="2339" y="3328"/>
                    <a:pt x="4469" y="3433"/>
                    <a:pt x="6468" y="2909"/>
                  </a:cubicBezTo>
                  <a:cubicBezTo>
                    <a:pt x="6282" y="2019"/>
                    <a:pt x="6204" y="775"/>
                    <a:pt x="6048" y="1"/>
                  </a:cubicBezTo>
                  <a:cubicBezTo>
                    <a:pt x="4435" y="741"/>
                    <a:pt x="2081" y="1268"/>
                    <a:pt x="1" y="1074"/>
                  </a:cubicBezTo>
                  <a:close/>
                  <a:moveTo>
                    <a:pt x="2757" y="2062"/>
                  </a:moveTo>
                  <a:cubicBezTo>
                    <a:pt x="2992" y="1948"/>
                    <a:pt x="3337" y="2067"/>
                    <a:pt x="3337" y="2381"/>
                  </a:cubicBezTo>
                  <a:cubicBezTo>
                    <a:pt x="3339" y="3167"/>
                    <a:pt x="1997" y="2422"/>
                    <a:pt x="2757" y="206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7" name="Google Shape;1967;p58"/>
            <p:cNvSpPr/>
            <p:nvPr/>
          </p:nvSpPr>
          <p:spPr>
            <a:xfrm>
              <a:off x="8376201" y="1216512"/>
              <a:ext cx="24259" cy="62000"/>
            </a:xfrm>
            <a:custGeom>
              <a:avLst/>
              <a:gdLst/>
              <a:ahLst/>
              <a:cxnLst/>
              <a:rect l="l" t="t" r="r" b="b"/>
              <a:pathLst>
                <a:path w="1013" h="2589" extrusionOk="0">
                  <a:moveTo>
                    <a:pt x="962" y="3"/>
                  </a:moveTo>
                  <a:cubicBezTo>
                    <a:pt x="696" y="909"/>
                    <a:pt x="267" y="1682"/>
                    <a:pt x="0" y="2589"/>
                  </a:cubicBezTo>
                  <a:cubicBezTo>
                    <a:pt x="374" y="2330"/>
                    <a:pt x="400" y="1798"/>
                    <a:pt x="555" y="1394"/>
                  </a:cubicBezTo>
                  <a:cubicBezTo>
                    <a:pt x="720" y="959"/>
                    <a:pt x="922" y="535"/>
                    <a:pt x="1012" y="83"/>
                  </a:cubicBezTo>
                  <a:cubicBezTo>
                    <a:pt x="1000" y="52"/>
                    <a:pt x="1003" y="0"/>
                    <a:pt x="962" y="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8" name="Google Shape;1968;p58"/>
            <p:cNvSpPr/>
            <p:nvPr/>
          </p:nvSpPr>
          <p:spPr>
            <a:xfrm>
              <a:off x="8232543" y="1236100"/>
              <a:ext cx="5843" cy="13458"/>
            </a:xfrm>
            <a:custGeom>
              <a:avLst/>
              <a:gdLst/>
              <a:ahLst/>
              <a:cxnLst/>
              <a:rect l="l" t="t" r="r" b="b"/>
              <a:pathLst>
                <a:path w="244" h="562" extrusionOk="0">
                  <a:moveTo>
                    <a:pt x="16" y="561"/>
                  </a:moveTo>
                  <a:cubicBezTo>
                    <a:pt x="71" y="555"/>
                    <a:pt x="127" y="549"/>
                    <a:pt x="183" y="544"/>
                  </a:cubicBezTo>
                  <a:cubicBezTo>
                    <a:pt x="243" y="451"/>
                    <a:pt x="206" y="80"/>
                    <a:pt x="128" y="1"/>
                  </a:cubicBezTo>
                  <a:cubicBezTo>
                    <a:pt x="122" y="213"/>
                    <a:pt x="1" y="332"/>
                    <a:pt x="16" y="5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69" name="Google Shape;1969;p58"/>
            <p:cNvSpPr/>
            <p:nvPr/>
          </p:nvSpPr>
          <p:spPr>
            <a:xfrm>
              <a:off x="8687871" y="1190625"/>
              <a:ext cx="14847" cy="22511"/>
            </a:xfrm>
            <a:custGeom>
              <a:avLst/>
              <a:gdLst/>
              <a:ahLst/>
              <a:cxnLst/>
              <a:rect l="l" t="t" r="r" b="b"/>
              <a:pathLst>
                <a:path w="620" h="940" extrusionOk="0">
                  <a:moveTo>
                    <a:pt x="246" y="939"/>
                  </a:moveTo>
                  <a:cubicBezTo>
                    <a:pt x="269" y="632"/>
                    <a:pt x="620" y="300"/>
                    <a:pt x="362" y="0"/>
                  </a:cubicBezTo>
                  <a:cubicBezTo>
                    <a:pt x="357" y="324"/>
                    <a:pt x="1" y="654"/>
                    <a:pt x="246" y="93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0" name="Google Shape;1970;p58"/>
            <p:cNvSpPr/>
            <p:nvPr/>
          </p:nvSpPr>
          <p:spPr>
            <a:xfrm>
              <a:off x="8690409" y="1203532"/>
              <a:ext cx="14704" cy="22606"/>
            </a:xfrm>
            <a:custGeom>
              <a:avLst/>
              <a:gdLst/>
              <a:ahLst/>
              <a:cxnLst/>
              <a:rect l="l" t="t" r="r" b="b"/>
              <a:pathLst>
                <a:path w="614" h="944" extrusionOk="0">
                  <a:moveTo>
                    <a:pt x="194" y="943"/>
                  </a:moveTo>
                  <a:cubicBezTo>
                    <a:pt x="194" y="626"/>
                    <a:pt x="614" y="281"/>
                    <a:pt x="352" y="0"/>
                  </a:cubicBezTo>
                  <a:cubicBezTo>
                    <a:pt x="371" y="348"/>
                    <a:pt x="1" y="581"/>
                    <a:pt x="194" y="9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1" name="Google Shape;1971;p58"/>
            <p:cNvSpPr/>
            <p:nvPr/>
          </p:nvSpPr>
          <p:spPr>
            <a:xfrm>
              <a:off x="8387073" y="1235669"/>
              <a:ext cx="18847" cy="41597"/>
            </a:xfrm>
            <a:custGeom>
              <a:avLst/>
              <a:gdLst/>
              <a:ahLst/>
              <a:cxnLst/>
              <a:rect l="l" t="t" r="r" b="b"/>
              <a:pathLst>
                <a:path w="787" h="1737" extrusionOk="0">
                  <a:moveTo>
                    <a:pt x="1" y="1700"/>
                  </a:moveTo>
                  <a:cubicBezTo>
                    <a:pt x="292" y="1736"/>
                    <a:pt x="278" y="1402"/>
                    <a:pt x="368" y="1157"/>
                  </a:cubicBezTo>
                  <a:cubicBezTo>
                    <a:pt x="501" y="793"/>
                    <a:pt x="786" y="482"/>
                    <a:pt x="547" y="0"/>
                  </a:cubicBezTo>
                  <a:cubicBezTo>
                    <a:pt x="401" y="597"/>
                    <a:pt x="182" y="1133"/>
                    <a:pt x="1" y="170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2" name="Google Shape;1972;p58"/>
            <p:cNvSpPr/>
            <p:nvPr/>
          </p:nvSpPr>
          <p:spPr>
            <a:xfrm>
              <a:off x="8692229" y="1217422"/>
              <a:ext cx="13818" cy="25720"/>
            </a:xfrm>
            <a:custGeom>
              <a:avLst/>
              <a:gdLst/>
              <a:ahLst/>
              <a:cxnLst/>
              <a:rect l="l" t="t" r="r" b="b"/>
              <a:pathLst>
                <a:path w="577" h="1074" extrusionOk="0">
                  <a:moveTo>
                    <a:pt x="189" y="1073"/>
                  </a:moveTo>
                  <a:cubicBezTo>
                    <a:pt x="188" y="688"/>
                    <a:pt x="577" y="419"/>
                    <a:pt x="376" y="0"/>
                  </a:cubicBezTo>
                  <a:cubicBezTo>
                    <a:pt x="372" y="380"/>
                    <a:pt x="1" y="664"/>
                    <a:pt x="189" y="10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3" name="Google Shape;1973;p58"/>
            <p:cNvSpPr/>
            <p:nvPr/>
          </p:nvSpPr>
          <p:spPr>
            <a:xfrm>
              <a:off x="7880283" y="1305451"/>
              <a:ext cx="5532" cy="27133"/>
            </a:xfrm>
            <a:custGeom>
              <a:avLst/>
              <a:gdLst/>
              <a:ahLst/>
              <a:cxnLst/>
              <a:rect l="l" t="t" r="r" b="b"/>
              <a:pathLst>
                <a:path w="231" h="1133" extrusionOk="0">
                  <a:moveTo>
                    <a:pt x="0" y="1"/>
                  </a:moveTo>
                  <a:lnTo>
                    <a:pt x="0" y="1132"/>
                  </a:lnTo>
                  <a:cubicBezTo>
                    <a:pt x="77" y="1124"/>
                    <a:pt x="154" y="1117"/>
                    <a:pt x="231" y="1109"/>
                  </a:cubicBezTo>
                  <a:cubicBezTo>
                    <a:pt x="183" y="702"/>
                    <a:pt x="104" y="336"/>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4" name="Google Shape;1974;p58"/>
            <p:cNvSpPr/>
            <p:nvPr/>
          </p:nvSpPr>
          <p:spPr>
            <a:xfrm>
              <a:off x="7910983" y="1293933"/>
              <a:ext cx="208343" cy="37550"/>
            </a:xfrm>
            <a:custGeom>
              <a:avLst/>
              <a:gdLst/>
              <a:ahLst/>
              <a:cxnLst/>
              <a:rect l="l" t="t" r="r" b="b"/>
              <a:pathLst>
                <a:path w="8700" h="1568" extrusionOk="0">
                  <a:moveTo>
                    <a:pt x="7564" y="46"/>
                  </a:moveTo>
                  <a:cubicBezTo>
                    <a:pt x="7313" y="91"/>
                    <a:pt x="7095" y="502"/>
                    <a:pt x="6813" y="543"/>
                  </a:cubicBezTo>
                  <a:cubicBezTo>
                    <a:pt x="6374" y="610"/>
                    <a:pt x="5856" y="94"/>
                    <a:pt x="5385" y="182"/>
                  </a:cubicBezTo>
                  <a:cubicBezTo>
                    <a:pt x="5126" y="229"/>
                    <a:pt x="4901" y="570"/>
                    <a:pt x="4672" y="633"/>
                  </a:cubicBezTo>
                  <a:cubicBezTo>
                    <a:pt x="4108" y="786"/>
                    <a:pt x="3631" y="279"/>
                    <a:pt x="3168" y="363"/>
                  </a:cubicBezTo>
                  <a:cubicBezTo>
                    <a:pt x="2838" y="422"/>
                    <a:pt x="2617" y="823"/>
                    <a:pt x="2292" y="873"/>
                  </a:cubicBezTo>
                  <a:cubicBezTo>
                    <a:pt x="1743" y="956"/>
                    <a:pt x="1458" y="442"/>
                    <a:pt x="1064" y="407"/>
                  </a:cubicBezTo>
                  <a:cubicBezTo>
                    <a:pt x="341" y="341"/>
                    <a:pt x="33" y="942"/>
                    <a:pt x="1" y="1568"/>
                  </a:cubicBezTo>
                  <a:cubicBezTo>
                    <a:pt x="2537" y="1174"/>
                    <a:pt x="5811" y="1396"/>
                    <a:pt x="8262" y="693"/>
                  </a:cubicBezTo>
                  <a:cubicBezTo>
                    <a:pt x="8386" y="657"/>
                    <a:pt x="8666" y="610"/>
                    <a:pt x="8700" y="438"/>
                  </a:cubicBezTo>
                  <a:cubicBezTo>
                    <a:pt x="8579" y="272"/>
                    <a:pt x="8366" y="264"/>
                    <a:pt x="8169" y="196"/>
                  </a:cubicBezTo>
                  <a:cubicBezTo>
                    <a:pt x="7979" y="129"/>
                    <a:pt x="7815" y="1"/>
                    <a:pt x="7564" y="4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5" name="Google Shape;1975;p58"/>
            <p:cNvSpPr/>
            <p:nvPr/>
          </p:nvSpPr>
          <p:spPr>
            <a:xfrm>
              <a:off x="8398998" y="1263664"/>
              <a:ext cx="6298" cy="9220"/>
            </a:xfrm>
            <a:custGeom>
              <a:avLst/>
              <a:gdLst/>
              <a:ahLst/>
              <a:cxnLst/>
              <a:rect l="l" t="t" r="r" b="b"/>
              <a:pathLst>
                <a:path w="263" h="385" extrusionOk="0">
                  <a:moveTo>
                    <a:pt x="166" y="1"/>
                  </a:moveTo>
                  <a:cubicBezTo>
                    <a:pt x="170" y="120"/>
                    <a:pt x="1" y="296"/>
                    <a:pt x="121" y="384"/>
                  </a:cubicBezTo>
                  <a:cubicBezTo>
                    <a:pt x="123" y="335"/>
                    <a:pt x="183" y="333"/>
                    <a:pt x="242" y="330"/>
                  </a:cubicBezTo>
                  <a:cubicBezTo>
                    <a:pt x="206" y="233"/>
                    <a:pt x="263" y="22"/>
                    <a:pt x="1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6" name="Google Shape;1976;p58"/>
            <p:cNvSpPr/>
            <p:nvPr/>
          </p:nvSpPr>
          <p:spPr>
            <a:xfrm>
              <a:off x="8699485" y="1234304"/>
              <a:ext cx="7831" cy="15614"/>
            </a:xfrm>
            <a:custGeom>
              <a:avLst/>
              <a:gdLst/>
              <a:ahLst/>
              <a:cxnLst/>
              <a:rect l="l" t="t" r="r" b="b"/>
              <a:pathLst>
                <a:path w="327" h="652" extrusionOk="0">
                  <a:moveTo>
                    <a:pt x="0" y="652"/>
                  </a:moveTo>
                  <a:cubicBezTo>
                    <a:pt x="83" y="644"/>
                    <a:pt x="167" y="634"/>
                    <a:pt x="250" y="626"/>
                  </a:cubicBezTo>
                  <a:cubicBezTo>
                    <a:pt x="295" y="420"/>
                    <a:pt x="326" y="172"/>
                    <a:pt x="187" y="1"/>
                  </a:cubicBezTo>
                  <a:cubicBezTo>
                    <a:pt x="167" y="253"/>
                    <a:pt x="66" y="438"/>
                    <a:pt x="0" y="65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7" name="Google Shape;1977;p58"/>
            <p:cNvSpPr/>
            <p:nvPr/>
          </p:nvSpPr>
          <p:spPr>
            <a:xfrm>
              <a:off x="8339107" y="1291299"/>
              <a:ext cx="11878" cy="6825"/>
            </a:xfrm>
            <a:custGeom>
              <a:avLst/>
              <a:gdLst/>
              <a:ahLst/>
              <a:cxnLst/>
              <a:rect l="l" t="t" r="r" b="b"/>
              <a:pathLst>
                <a:path w="496" h="285" extrusionOk="0">
                  <a:moveTo>
                    <a:pt x="468" y="38"/>
                  </a:moveTo>
                  <a:cubicBezTo>
                    <a:pt x="275" y="72"/>
                    <a:pt x="136" y="39"/>
                    <a:pt x="0" y="1"/>
                  </a:cubicBezTo>
                  <a:cubicBezTo>
                    <a:pt x="10" y="130"/>
                    <a:pt x="71" y="195"/>
                    <a:pt x="114" y="284"/>
                  </a:cubicBezTo>
                  <a:cubicBezTo>
                    <a:pt x="225" y="273"/>
                    <a:pt x="336" y="262"/>
                    <a:pt x="448" y="251"/>
                  </a:cubicBezTo>
                  <a:cubicBezTo>
                    <a:pt x="402" y="136"/>
                    <a:pt x="495" y="136"/>
                    <a:pt x="468" y="3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8" name="Google Shape;1978;p58"/>
            <p:cNvSpPr/>
            <p:nvPr/>
          </p:nvSpPr>
          <p:spPr>
            <a:xfrm>
              <a:off x="8393658" y="1284641"/>
              <a:ext cx="13866" cy="7256"/>
            </a:xfrm>
            <a:custGeom>
              <a:avLst/>
              <a:gdLst/>
              <a:ahLst/>
              <a:cxnLst/>
              <a:rect l="l" t="t" r="r" b="b"/>
              <a:pathLst>
                <a:path w="579" h="303" extrusionOk="0">
                  <a:moveTo>
                    <a:pt x="478" y="1"/>
                  </a:moveTo>
                  <a:cubicBezTo>
                    <a:pt x="366" y="141"/>
                    <a:pt x="0" y="71"/>
                    <a:pt x="2" y="302"/>
                  </a:cubicBezTo>
                  <a:cubicBezTo>
                    <a:pt x="228" y="282"/>
                    <a:pt x="376" y="198"/>
                    <a:pt x="578" y="159"/>
                  </a:cubicBezTo>
                  <a:cubicBezTo>
                    <a:pt x="565" y="82"/>
                    <a:pt x="536" y="23"/>
                    <a:pt x="4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79" name="Google Shape;1979;p58"/>
            <p:cNvSpPr/>
            <p:nvPr/>
          </p:nvSpPr>
          <p:spPr>
            <a:xfrm>
              <a:off x="8355798" y="1291658"/>
              <a:ext cx="7735" cy="6226"/>
            </a:xfrm>
            <a:custGeom>
              <a:avLst/>
              <a:gdLst/>
              <a:ahLst/>
              <a:cxnLst/>
              <a:rect l="l" t="t" r="r" b="b"/>
              <a:pathLst>
                <a:path w="323" h="260" extrusionOk="0">
                  <a:moveTo>
                    <a:pt x="6" y="253"/>
                  </a:moveTo>
                  <a:cubicBezTo>
                    <a:pt x="202" y="259"/>
                    <a:pt x="323" y="206"/>
                    <a:pt x="276" y="14"/>
                  </a:cubicBezTo>
                  <a:cubicBezTo>
                    <a:pt x="71" y="0"/>
                    <a:pt x="1" y="95"/>
                    <a:pt x="6" y="25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0" name="Google Shape;1980;p58"/>
            <p:cNvSpPr/>
            <p:nvPr/>
          </p:nvSpPr>
          <p:spPr>
            <a:xfrm>
              <a:off x="8368442" y="1291538"/>
              <a:ext cx="6083" cy="5364"/>
            </a:xfrm>
            <a:custGeom>
              <a:avLst/>
              <a:gdLst/>
              <a:ahLst/>
              <a:cxnLst/>
              <a:rect l="l" t="t" r="r" b="b"/>
              <a:pathLst>
                <a:path w="254" h="224" extrusionOk="0">
                  <a:moveTo>
                    <a:pt x="20" y="202"/>
                  </a:moveTo>
                  <a:cubicBezTo>
                    <a:pt x="201" y="223"/>
                    <a:pt x="223" y="113"/>
                    <a:pt x="253" y="10"/>
                  </a:cubicBezTo>
                  <a:cubicBezTo>
                    <a:pt x="85" y="1"/>
                    <a:pt x="0" y="59"/>
                    <a:pt x="20" y="20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1" name="Google Shape;1981;p58"/>
            <p:cNvSpPr/>
            <p:nvPr/>
          </p:nvSpPr>
          <p:spPr>
            <a:xfrm>
              <a:off x="8380272" y="1290556"/>
              <a:ext cx="8166" cy="5460"/>
            </a:xfrm>
            <a:custGeom>
              <a:avLst/>
              <a:gdLst/>
              <a:ahLst/>
              <a:cxnLst/>
              <a:rect l="l" t="t" r="r" b="b"/>
              <a:pathLst>
                <a:path w="341" h="228" extrusionOk="0">
                  <a:moveTo>
                    <a:pt x="14" y="68"/>
                  </a:moveTo>
                  <a:cubicBezTo>
                    <a:pt x="1" y="227"/>
                    <a:pt x="340" y="138"/>
                    <a:pt x="261" y="1"/>
                  </a:cubicBezTo>
                  <a:cubicBezTo>
                    <a:pt x="157" y="6"/>
                    <a:pt x="59" y="15"/>
                    <a:pt x="14" y="68"/>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2" name="Google Shape;1982;p58"/>
            <p:cNvSpPr/>
            <p:nvPr/>
          </p:nvSpPr>
          <p:spPr>
            <a:xfrm>
              <a:off x="8593640" y="1261389"/>
              <a:ext cx="122156" cy="21625"/>
            </a:xfrm>
            <a:custGeom>
              <a:avLst/>
              <a:gdLst/>
              <a:ahLst/>
              <a:cxnLst/>
              <a:rect l="l" t="t" r="r" b="b"/>
              <a:pathLst>
                <a:path w="5101" h="903" extrusionOk="0">
                  <a:moveTo>
                    <a:pt x="120" y="377"/>
                  </a:moveTo>
                  <a:cubicBezTo>
                    <a:pt x="55" y="463"/>
                    <a:pt x="0" y="559"/>
                    <a:pt x="29" y="723"/>
                  </a:cubicBezTo>
                  <a:cubicBezTo>
                    <a:pt x="1602" y="902"/>
                    <a:pt x="3728" y="467"/>
                    <a:pt x="5101" y="0"/>
                  </a:cubicBezTo>
                  <a:cubicBezTo>
                    <a:pt x="3528" y="294"/>
                    <a:pt x="1578" y="505"/>
                    <a:pt x="120" y="37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3" name="Google Shape;1983;p58"/>
            <p:cNvSpPr/>
            <p:nvPr/>
          </p:nvSpPr>
          <p:spPr>
            <a:xfrm>
              <a:off x="7905834" y="1320897"/>
              <a:ext cx="211887" cy="43608"/>
            </a:xfrm>
            <a:custGeom>
              <a:avLst/>
              <a:gdLst/>
              <a:ahLst/>
              <a:cxnLst/>
              <a:rect l="l" t="t" r="r" b="b"/>
              <a:pathLst>
                <a:path w="8848" h="1821" extrusionOk="0">
                  <a:moveTo>
                    <a:pt x="8773" y="1"/>
                  </a:moveTo>
                  <a:cubicBezTo>
                    <a:pt x="6744" y="584"/>
                    <a:pt x="3168" y="753"/>
                    <a:pt x="850" y="884"/>
                  </a:cubicBezTo>
                  <a:cubicBezTo>
                    <a:pt x="478" y="905"/>
                    <a:pt x="1" y="760"/>
                    <a:pt x="8" y="1307"/>
                  </a:cubicBezTo>
                  <a:cubicBezTo>
                    <a:pt x="2420" y="1317"/>
                    <a:pt x="5348" y="531"/>
                    <a:pt x="7850" y="473"/>
                  </a:cubicBezTo>
                  <a:cubicBezTo>
                    <a:pt x="6764" y="811"/>
                    <a:pt x="5385" y="845"/>
                    <a:pt x="4032" y="1069"/>
                  </a:cubicBezTo>
                  <a:cubicBezTo>
                    <a:pt x="2632" y="1300"/>
                    <a:pt x="1296" y="1592"/>
                    <a:pt x="117" y="1549"/>
                  </a:cubicBezTo>
                  <a:cubicBezTo>
                    <a:pt x="250" y="1820"/>
                    <a:pt x="638" y="1629"/>
                    <a:pt x="839" y="1602"/>
                  </a:cubicBezTo>
                  <a:cubicBezTo>
                    <a:pt x="1796" y="1476"/>
                    <a:pt x="2682" y="1416"/>
                    <a:pt x="3635" y="1320"/>
                  </a:cubicBezTo>
                  <a:cubicBezTo>
                    <a:pt x="4911" y="1192"/>
                    <a:pt x="6223" y="1240"/>
                    <a:pt x="7276" y="1037"/>
                  </a:cubicBezTo>
                  <a:cubicBezTo>
                    <a:pt x="7862" y="923"/>
                    <a:pt x="8847" y="779"/>
                    <a:pt x="8819" y="38"/>
                  </a:cubicBezTo>
                  <a:cubicBezTo>
                    <a:pt x="8794" y="38"/>
                    <a:pt x="8769" y="37"/>
                    <a:pt x="87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4" name="Google Shape;1984;p58"/>
            <p:cNvSpPr/>
            <p:nvPr/>
          </p:nvSpPr>
          <p:spPr>
            <a:xfrm>
              <a:off x="8413486" y="1280091"/>
              <a:ext cx="156784" cy="19685"/>
            </a:xfrm>
            <a:custGeom>
              <a:avLst/>
              <a:gdLst/>
              <a:ahLst/>
              <a:cxnLst/>
              <a:rect l="l" t="t" r="r" b="b"/>
              <a:pathLst>
                <a:path w="6547" h="822" extrusionOk="0">
                  <a:moveTo>
                    <a:pt x="0" y="746"/>
                  </a:moveTo>
                  <a:cubicBezTo>
                    <a:pt x="1603" y="785"/>
                    <a:pt x="3373" y="618"/>
                    <a:pt x="5081" y="528"/>
                  </a:cubicBezTo>
                  <a:cubicBezTo>
                    <a:pt x="4891" y="551"/>
                    <a:pt x="4549" y="706"/>
                    <a:pt x="4346" y="771"/>
                  </a:cubicBezTo>
                  <a:cubicBezTo>
                    <a:pt x="4345" y="772"/>
                    <a:pt x="4011" y="821"/>
                    <a:pt x="4267" y="821"/>
                  </a:cubicBezTo>
                  <a:cubicBezTo>
                    <a:pt x="5087" y="597"/>
                    <a:pt x="6114" y="543"/>
                    <a:pt x="6546" y="1"/>
                  </a:cubicBezTo>
                  <a:cubicBezTo>
                    <a:pt x="4552" y="521"/>
                    <a:pt x="2003" y="551"/>
                    <a:pt x="71" y="613"/>
                  </a:cubicBezTo>
                  <a:cubicBezTo>
                    <a:pt x="68" y="673"/>
                    <a:pt x="11" y="690"/>
                    <a:pt x="0" y="74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5" name="Google Shape;1985;p58"/>
            <p:cNvSpPr/>
            <p:nvPr/>
          </p:nvSpPr>
          <p:spPr>
            <a:xfrm>
              <a:off x="8134121" y="1307343"/>
              <a:ext cx="186455" cy="37382"/>
            </a:xfrm>
            <a:custGeom>
              <a:avLst/>
              <a:gdLst/>
              <a:ahLst/>
              <a:cxnLst/>
              <a:rect l="l" t="t" r="r" b="b"/>
              <a:pathLst>
                <a:path w="7786" h="1561" extrusionOk="0">
                  <a:moveTo>
                    <a:pt x="1" y="996"/>
                  </a:moveTo>
                  <a:cubicBezTo>
                    <a:pt x="149" y="1079"/>
                    <a:pt x="144" y="1351"/>
                    <a:pt x="334" y="1383"/>
                  </a:cubicBezTo>
                  <a:cubicBezTo>
                    <a:pt x="2501" y="1560"/>
                    <a:pt x="5176" y="986"/>
                    <a:pt x="6988" y="459"/>
                  </a:cubicBezTo>
                  <a:cubicBezTo>
                    <a:pt x="7264" y="380"/>
                    <a:pt x="7743" y="343"/>
                    <a:pt x="7785" y="0"/>
                  </a:cubicBezTo>
                  <a:cubicBezTo>
                    <a:pt x="7743" y="4"/>
                    <a:pt x="7702" y="8"/>
                    <a:pt x="7660" y="12"/>
                  </a:cubicBezTo>
                  <a:cubicBezTo>
                    <a:pt x="5398" y="638"/>
                    <a:pt x="2390" y="932"/>
                    <a:pt x="1" y="99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6" name="Google Shape;1986;p58"/>
            <p:cNvSpPr/>
            <p:nvPr/>
          </p:nvSpPr>
          <p:spPr>
            <a:xfrm>
              <a:off x="8387121" y="1300039"/>
              <a:ext cx="15494" cy="7639"/>
            </a:xfrm>
            <a:custGeom>
              <a:avLst/>
              <a:gdLst/>
              <a:ahLst/>
              <a:cxnLst/>
              <a:rect l="l" t="t" r="r" b="b"/>
              <a:pathLst>
                <a:path w="647" h="319" extrusionOk="0">
                  <a:moveTo>
                    <a:pt x="5" y="319"/>
                  </a:moveTo>
                  <a:cubicBezTo>
                    <a:pt x="272" y="257"/>
                    <a:pt x="490" y="154"/>
                    <a:pt x="647" y="1"/>
                  </a:cubicBezTo>
                  <a:cubicBezTo>
                    <a:pt x="398" y="78"/>
                    <a:pt x="1" y="35"/>
                    <a:pt x="5" y="319"/>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7" name="Google Shape;1987;p58"/>
            <p:cNvSpPr/>
            <p:nvPr/>
          </p:nvSpPr>
          <p:spPr>
            <a:xfrm>
              <a:off x="7880283" y="1353202"/>
              <a:ext cx="10130" cy="12788"/>
            </a:xfrm>
            <a:custGeom>
              <a:avLst/>
              <a:gdLst/>
              <a:ahLst/>
              <a:cxnLst/>
              <a:rect l="l" t="t" r="r" b="b"/>
              <a:pathLst>
                <a:path w="423" h="534" extrusionOk="0">
                  <a:moveTo>
                    <a:pt x="236" y="0"/>
                  </a:moveTo>
                  <a:cubicBezTo>
                    <a:pt x="160" y="18"/>
                    <a:pt x="78" y="34"/>
                    <a:pt x="0" y="51"/>
                  </a:cubicBezTo>
                  <a:lnTo>
                    <a:pt x="0" y="534"/>
                  </a:lnTo>
                  <a:cubicBezTo>
                    <a:pt x="39" y="529"/>
                    <a:pt x="80" y="521"/>
                    <a:pt x="119" y="517"/>
                  </a:cubicBezTo>
                  <a:cubicBezTo>
                    <a:pt x="153" y="381"/>
                    <a:pt x="423" y="66"/>
                    <a:pt x="236" y="0"/>
                  </a:cubicBezTo>
                  <a:close/>
                </a:path>
              </a:pathLst>
            </a:custGeom>
            <a:solidFill>
              <a:srgbClr val="AFD0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8" name="Google Shape;1988;p58"/>
            <p:cNvSpPr/>
            <p:nvPr/>
          </p:nvSpPr>
          <p:spPr>
            <a:xfrm>
              <a:off x="8350266" y="1304230"/>
              <a:ext cx="8597" cy="7088"/>
            </a:xfrm>
            <a:custGeom>
              <a:avLst/>
              <a:gdLst/>
              <a:ahLst/>
              <a:cxnLst/>
              <a:rect l="l" t="t" r="r" b="b"/>
              <a:pathLst>
                <a:path w="359" h="296" extrusionOk="0">
                  <a:moveTo>
                    <a:pt x="40" y="296"/>
                  </a:moveTo>
                  <a:cubicBezTo>
                    <a:pt x="138" y="285"/>
                    <a:pt x="236" y="276"/>
                    <a:pt x="334" y="266"/>
                  </a:cubicBezTo>
                  <a:cubicBezTo>
                    <a:pt x="322" y="194"/>
                    <a:pt x="329" y="135"/>
                    <a:pt x="358" y="94"/>
                  </a:cubicBezTo>
                  <a:cubicBezTo>
                    <a:pt x="208" y="1"/>
                    <a:pt x="0" y="115"/>
                    <a:pt x="40" y="29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89" name="Google Shape;1989;p58"/>
            <p:cNvSpPr/>
            <p:nvPr/>
          </p:nvSpPr>
          <p:spPr>
            <a:xfrm>
              <a:off x="8363222" y="1305020"/>
              <a:ext cx="6753" cy="6418"/>
            </a:xfrm>
            <a:custGeom>
              <a:avLst/>
              <a:gdLst/>
              <a:ahLst/>
              <a:cxnLst/>
              <a:rect l="l" t="t" r="r" b="b"/>
              <a:pathLst>
                <a:path w="282" h="268" extrusionOk="0">
                  <a:moveTo>
                    <a:pt x="4" y="253"/>
                  </a:moveTo>
                  <a:cubicBezTo>
                    <a:pt x="210" y="268"/>
                    <a:pt x="281" y="172"/>
                    <a:pt x="276" y="15"/>
                  </a:cubicBezTo>
                  <a:cubicBezTo>
                    <a:pt x="71" y="0"/>
                    <a:pt x="0" y="97"/>
                    <a:pt x="4" y="25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0" name="Google Shape;1990;p58"/>
            <p:cNvSpPr/>
            <p:nvPr/>
          </p:nvSpPr>
          <p:spPr>
            <a:xfrm>
              <a:off x="8374333" y="1303655"/>
              <a:ext cx="8501" cy="6346"/>
            </a:xfrm>
            <a:custGeom>
              <a:avLst/>
              <a:gdLst/>
              <a:ahLst/>
              <a:cxnLst/>
              <a:rect l="l" t="t" r="r" b="b"/>
              <a:pathLst>
                <a:path w="355" h="265" extrusionOk="0">
                  <a:moveTo>
                    <a:pt x="0" y="264"/>
                  </a:moveTo>
                  <a:cubicBezTo>
                    <a:pt x="98" y="254"/>
                    <a:pt x="194" y="245"/>
                    <a:pt x="292" y="234"/>
                  </a:cubicBezTo>
                  <a:cubicBezTo>
                    <a:pt x="329" y="176"/>
                    <a:pt x="318" y="77"/>
                    <a:pt x="355" y="17"/>
                  </a:cubicBezTo>
                  <a:cubicBezTo>
                    <a:pt x="116" y="1"/>
                    <a:pt x="30" y="110"/>
                    <a:pt x="0" y="26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1" name="Google Shape;1991;p58"/>
            <p:cNvSpPr/>
            <p:nvPr/>
          </p:nvSpPr>
          <p:spPr>
            <a:xfrm>
              <a:off x="8415833" y="1300399"/>
              <a:ext cx="91001" cy="10010"/>
            </a:xfrm>
            <a:custGeom>
              <a:avLst/>
              <a:gdLst/>
              <a:ahLst/>
              <a:cxnLst/>
              <a:rect l="l" t="t" r="r" b="b"/>
              <a:pathLst>
                <a:path w="3800" h="418" extrusionOk="0">
                  <a:moveTo>
                    <a:pt x="3710" y="20"/>
                  </a:moveTo>
                  <a:cubicBezTo>
                    <a:pt x="2426" y="123"/>
                    <a:pt x="1208" y="145"/>
                    <a:pt x="49" y="94"/>
                  </a:cubicBezTo>
                  <a:cubicBezTo>
                    <a:pt x="24" y="99"/>
                    <a:pt x="1" y="105"/>
                    <a:pt x="11" y="140"/>
                  </a:cubicBezTo>
                  <a:cubicBezTo>
                    <a:pt x="1010" y="418"/>
                    <a:pt x="2437" y="172"/>
                    <a:pt x="3756" y="58"/>
                  </a:cubicBezTo>
                  <a:cubicBezTo>
                    <a:pt x="3800" y="51"/>
                    <a:pt x="3783" y="0"/>
                    <a:pt x="3710" y="2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2" name="Google Shape;1992;p58"/>
            <p:cNvSpPr/>
            <p:nvPr/>
          </p:nvSpPr>
          <p:spPr>
            <a:xfrm>
              <a:off x="8418396" y="387533"/>
              <a:ext cx="47081" cy="74141"/>
            </a:xfrm>
            <a:custGeom>
              <a:avLst/>
              <a:gdLst/>
              <a:ahLst/>
              <a:cxnLst/>
              <a:rect l="l" t="t" r="r" b="b"/>
              <a:pathLst>
                <a:path w="1966" h="3096" extrusionOk="0">
                  <a:moveTo>
                    <a:pt x="1" y="342"/>
                  </a:moveTo>
                  <a:cubicBezTo>
                    <a:pt x="728" y="1172"/>
                    <a:pt x="1228" y="2278"/>
                    <a:pt x="1965" y="3096"/>
                  </a:cubicBezTo>
                  <a:cubicBezTo>
                    <a:pt x="1534" y="2183"/>
                    <a:pt x="715" y="938"/>
                    <a:pt x="50" y="0"/>
                  </a:cubicBezTo>
                  <a:cubicBezTo>
                    <a:pt x="53" y="130"/>
                    <a:pt x="32" y="240"/>
                    <a:pt x="1" y="34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3" name="Google Shape;1993;p58"/>
            <p:cNvSpPr/>
            <p:nvPr/>
          </p:nvSpPr>
          <p:spPr>
            <a:xfrm>
              <a:off x="8463464" y="387533"/>
              <a:ext cx="47679" cy="66502"/>
            </a:xfrm>
            <a:custGeom>
              <a:avLst/>
              <a:gdLst/>
              <a:ahLst/>
              <a:cxnLst/>
              <a:rect l="l" t="t" r="r" b="b"/>
              <a:pathLst>
                <a:path w="1991" h="2777" extrusionOk="0">
                  <a:moveTo>
                    <a:pt x="1" y="194"/>
                  </a:moveTo>
                  <a:cubicBezTo>
                    <a:pt x="632" y="1094"/>
                    <a:pt x="1319" y="1925"/>
                    <a:pt x="1991" y="2777"/>
                  </a:cubicBezTo>
                  <a:cubicBezTo>
                    <a:pt x="1704" y="2243"/>
                    <a:pt x="1084" y="1310"/>
                    <a:pt x="641" y="678"/>
                  </a:cubicBezTo>
                  <a:cubicBezTo>
                    <a:pt x="501" y="479"/>
                    <a:pt x="328" y="0"/>
                    <a:pt x="1" y="19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4" name="Google Shape;1994;p58"/>
            <p:cNvSpPr/>
            <p:nvPr/>
          </p:nvSpPr>
          <p:spPr>
            <a:xfrm>
              <a:off x="8474384" y="390047"/>
              <a:ext cx="24762" cy="34915"/>
            </a:xfrm>
            <a:custGeom>
              <a:avLst/>
              <a:gdLst/>
              <a:ahLst/>
              <a:cxnLst/>
              <a:rect l="l" t="t" r="r" b="b"/>
              <a:pathLst>
                <a:path w="1034" h="1458" extrusionOk="0">
                  <a:moveTo>
                    <a:pt x="1" y="1"/>
                  </a:moveTo>
                  <a:cubicBezTo>
                    <a:pt x="261" y="529"/>
                    <a:pt x="838" y="1163"/>
                    <a:pt x="1033" y="1457"/>
                  </a:cubicBezTo>
                  <a:cubicBezTo>
                    <a:pt x="722" y="932"/>
                    <a:pt x="484" y="316"/>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5" name="Google Shape;1995;p58"/>
            <p:cNvSpPr/>
            <p:nvPr/>
          </p:nvSpPr>
          <p:spPr>
            <a:xfrm>
              <a:off x="8473689" y="412007"/>
              <a:ext cx="52756" cy="66359"/>
            </a:xfrm>
            <a:custGeom>
              <a:avLst/>
              <a:gdLst/>
              <a:ahLst/>
              <a:cxnLst/>
              <a:rect l="l" t="t" r="r" b="b"/>
              <a:pathLst>
                <a:path w="2203" h="2771" extrusionOk="0">
                  <a:moveTo>
                    <a:pt x="235" y="286"/>
                  </a:moveTo>
                  <a:cubicBezTo>
                    <a:pt x="164" y="200"/>
                    <a:pt x="124" y="0"/>
                    <a:pt x="1" y="57"/>
                  </a:cubicBezTo>
                  <a:cubicBezTo>
                    <a:pt x="556" y="940"/>
                    <a:pt x="1178" y="1743"/>
                    <a:pt x="1661" y="2714"/>
                  </a:cubicBezTo>
                  <a:cubicBezTo>
                    <a:pt x="1866" y="2636"/>
                    <a:pt x="2098" y="2771"/>
                    <a:pt x="2203" y="2660"/>
                  </a:cubicBezTo>
                  <a:cubicBezTo>
                    <a:pt x="1516" y="2016"/>
                    <a:pt x="828" y="1015"/>
                    <a:pt x="235" y="28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6" name="Google Shape;1996;p58"/>
            <p:cNvSpPr/>
            <p:nvPr/>
          </p:nvSpPr>
          <p:spPr>
            <a:xfrm>
              <a:off x="8426921" y="430207"/>
              <a:ext cx="35370" cy="52229"/>
            </a:xfrm>
            <a:custGeom>
              <a:avLst/>
              <a:gdLst/>
              <a:ahLst/>
              <a:cxnLst/>
              <a:rect l="l" t="t" r="r" b="b"/>
              <a:pathLst>
                <a:path w="1477" h="2181" extrusionOk="0">
                  <a:moveTo>
                    <a:pt x="1013" y="1669"/>
                  </a:moveTo>
                  <a:cubicBezTo>
                    <a:pt x="1104" y="1821"/>
                    <a:pt x="1196" y="2180"/>
                    <a:pt x="1477" y="2086"/>
                  </a:cubicBezTo>
                  <a:cubicBezTo>
                    <a:pt x="990" y="1385"/>
                    <a:pt x="484" y="707"/>
                    <a:pt x="1" y="0"/>
                  </a:cubicBezTo>
                  <a:cubicBezTo>
                    <a:pt x="282" y="596"/>
                    <a:pt x="695" y="1145"/>
                    <a:pt x="1013" y="166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7" name="Google Shape;1997;p58"/>
            <p:cNvSpPr/>
            <p:nvPr/>
          </p:nvSpPr>
          <p:spPr>
            <a:xfrm>
              <a:off x="8566172" y="419167"/>
              <a:ext cx="51439" cy="52277"/>
            </a:xfrm>
            <a:custGeom>
              <a:avLst/>
              <a:gdLst/>
              <a:ahLst/>
              <a:cxnLst/>
              <a:rect l="l" t="t" r="r" b="b"/>
              <a:pathLst>
                <a:path w="2148" h="2183" extrusionOk="0">
                  <a:moveTo>
                    <a:pt x="0" y="1"/>
                  </a:moveTo>
                  <a:cubicBezTo>
                    <a:pt x="552" y="780"/>
                    <a:pt x="1261" y="1364"/>
                    <a:pt x="1782" y="2183"/>
                  </a:cubicBezTo>
                  <a:cubicBezTo>
                    <a:pt x="1913" y="2151"/>
                    <a:pt x="1999" y="2080"/>
                    <a:pt x="2148" y="2061"/>
                  </a:cubicBezTo>
                  <a:cubicBezTo>
                    <a:pt x="1351" y="1505"/>
                    <a:pt x="605" y="636"/>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8" name="Google Shape;1998;p58"/>
            <p:cNvSpPr/>
            <p:nvPr/>
          </p:nvSpPr>
          <p:spPr>
            <a:xfrm>
              <a:off x="8500414" y="427836"/>
              <a:ext cx="34125" cy="48063"/>
            </a:xfrm>
            <a:custGeom>
              <a:avLst/>
              <a:gdLst/>
              <a:ahLst/>
              <a:cxnLst/>
              <a:rect l="l" t="t" r="r" b="b"/>
              <a:pathLst>
                <a:path w="1425" h="2007" extrusionOk="0">
                  <a:moveTo>
                    <a:pt x="1045" y="1581"/>
                  </a:moveTo>
                  <a:cubicBezTo>
                    <a:pt x="1155" y="1735"/>
                    <a:pt x="1250" y="1971"/>
                    <a:pt x="1425" y="2007"/>
                  </a:cubicBezTo>
                  <a:cubicBezTo>
                    <a:pt x="939" y="1383"/>
                    <a:pt x="444" y="520"/>
                    <a:pt x="1" y="1"/>
                  </a:cubicBezTo>
                  <a:cubicBezTo>
                    <a:pt x="335" y="500"/>
                    <a:pt x="711" y="1113"/>
                    <a:pt x="1045" y="158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999" name="Google Shape;1999;p58"/>
            <p:cNvSpPr/>
            <p:nvPr/>
          </p:nvSpPr>
          <p:spPr>
            <a:xfrm>
              <a:off x="8118244" y="581241"/>
              <a:ext cx="29384" cy="106902"/>
            </a:xfrm>
            <a:custGeom>
              <a:avLst/>
              <a:gdLst/>
              <a:ahLst/>
              <a:cxnLst/>
              <a:rect l="l" t="t" r="r" b="b"/>
              <a:pathLst>
                <a:path w="1227" h="4464" extrusionOk="0">
                  <a:moveTo>
                    <a:pt x="1183" y="103"/>
                  </a:moveTo>
                  <a:cubicBezTo>
                    <a:pt x="802" y="1103"/>
                    <a:pt x="647" y="2324"/>
                    <a:pt x="330" y="3351"/>
                  </a:cubicBezTo>
                  <a:cubicBezTo>
                    <a:pt x="226" y="3686"/>
                    <a:pt x="1" y="4053"/>
                    <a:pt x="138" y="4383"/>
                  </a:cubicBezTo>
                  <a:cubicBezTo>
                    <a:pt x="401" y="4464"/>
                    <a:pt x="370" y="4138"/>
                    <a:pt x="397" y="4020"/>
                  </a:cubicBezTo>
                  <a:cubicBezTo>
                    <a:pt x="709" y="2656"/>
                    <a:pt x="841" y="1273"/>
                    <a:pt x="1224" y="99"/>
                  </a:cubicBezTo>
                  <a:cubicBezTo>
                    <a:pt x="1227" y="27"/>
                    <a:pt x="1167" y="1"/>
                    <a:pt x="1183" y="10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0" name="Google Shape;2000;p58"/>
            <p:cNvSpPr/>
            <p:nvPr/>
          </p:nvSpPr>
          <p:spPr>
            <a:xfrm>
              <a:off x="7958254" y="627627"/>
              <a:ext cx="55055" cy="101298"/>
            </a:xfrm>
            <a:custGeom>
              <a:avLst/>
              <a:gdLst/>
              <a:ahLst/>
              <a:cxnLst/>
              <a:rect l="l" t="t" r="r" b="b"/>
              <a:pathLst>
                <a:path w="2299" h="4230" extrusionOk="0">
                  <a:moveTo>
                    <a:pt x="0" y="4230"/>
                  </a:moveTo>
                  <a:cubicBezTo>
                    <a:pt x="130" y="4208"/>
                    <a:pt x="309" y="4227"/>
                    <a:pt x="371" y="4151"/>
                  </a:cubicBezTo>
                  <a:cubicBezTo>
                    <a:pt x="913" y="2951"/>
                    <a:pt x="1548" y="1619"/>
                    <a:pt x="2108" y="475"/>
                  </a:cubicBezTo>
                  <a:cubicBezTo>
                    <a:pt x="2176" y="339"/>
                    <a:pt x="2299" y="142"/>
                    <a:pt x="2230" y="0"/>
                  </a:cubicBezTo>
                  <a:cubicBezTo>
                    <a:pt x="1593" y="1497"/>
                    <a:pt x="668" y="2758"/>
                    <a:pt x="0" y="42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1" name="Google Shape;2001;p58"/>
            <p:cNvSpPr/>
            <p:nvPr/>
          </p:nvSpPr>
          <p:spPr>
            <a:xfrm>
              <a:off x="7941347" y="645204"/>
              <a:ext cx="55941" cy="86474"/>
            </a:xfrm>
            <a:custGeom>
              <a:avLst/>
              <a:gdLst/>
              <a:ahLst/>
              <a:cxnLst/>
              <a:rect l="l" t="t" r="r" b="b"/>
              <a:pathLst>
                <a:path w="2336" h="3611" extrusionOk="0">
                  <a:moveTo>
                    <a:pt x="456" y="3522"/>
                  </a:moveTo>
                  <a:cubicBezTo>
                    <a:pt x="961" y="2300"/>
                    <a:pt x="1858" y="991"/>
                    <a:pt x="2335" y="0"/>
                  </a:cubicBezTo>
                  <a:cubicBezTo>
                    <a:pt x="1534" y="1185"/>
                    <a:pt x="774" y="2403"/>
                    <a:pt x="1" y="3610"/>
                  </a:cubicBezTo>
                  <a:cubicBezTo>
                    <a:pt x="113" y="3548"/>
                    <a:pt x="283" y="3535"/>
                    <a:pt x="456" y="35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2" name="Google Shape;2002;p58"/>
            <p:cNvSpPr/>
            <p:nvPr/>
          </p:nvSpPr>
          <p:spPr>
            <a:xfrm>
              <a:off x="7935361" y="713047"/>
              <a:ext cx="110159" cy="29312"/>
            </a:xfrm>
            <a:custGeom>
              <a:avLst/>
              <a:gdLst/>
              <a:ahLst/>
              <a:cxnLst/>
              <a:rect l="l" t="t" r="r" b="b"/>
              <a:pathLst>
                <a:path w="4600" h="1224" extrusionOk="0">
                  <a:moveTo>
                    <a:pt x="3599" y="523"/>
                  </a:moveTo>
                  <a:cubicBezTo>
                    <a:pt x="3971" y="390"/>
                    <a:pt x="4465" y="373"/>
                    <a:pt x="4600" y="1"/>
                  </a:cubicBezTo>
                  <a:cubicBezTo>
                    <a:pt x="3177" y="498"/>
                    <a:pt x="1658" y="918"/>
                    <a:pt x="1" y="1223"/>
                  </a:cubicBezTo>
                  <a:cubicBezTo>
                    <a:pt x="1289" y="1073"/>
                    <a:pt x="2665" y="855"/>
                    <a:pt x="3599" y="5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3" name="Google Shape;2003;p58"/>
            <p:cNvSpPr/>
            <p:nvPr/>
          </p:nvSpPr>
          <p:spPr>
            <a:xfrm>
              <a:off x="8367077" y="807207"/>
              <a:ext cx="136285" cy="19948"/>
            </a:xfrm>
            <a:custGeom>
              <a:avLst/>
              <a:gdLst/>
              <a:ahLst/>
              <a:cxnLst/>
              <a:rect l="l" t="t" r="r" b="b"/>
              <a:pathLst>
                <a:path w="5691" h="833" extrusionOk="0">
                  <a:moveTo>
                    <a:pt x="1" y="449"/>
                  </a:moveTo>
                  <a:cubicBezTo>
                    <a:pt x="277" y="832"/>
                    <a:pt x="1336" y="832"/>
                    <a:pt x="2017" y="793"/>
                  </a:cubicBezTo>
                  <a:cubicBezTo>
                    <a:pt x="3277" y="721"/>
                    <a:pt x="4889" y="314"/>
                    <a:pt x="5691" y="0"/>
                  </a:cubicBezTo>
                  <a:cubicBezTo>
                    <a:pt x="3929" y="399"/>
                    <a:pt x="1503" y="785"/>
                    <a:pt x="1" y="44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4" name="Google Shape;2004;p58"/>
            <p:cNvSpPr/>
            <p:nvPr/>
          </p:nvSpPr>
          <p:spPr>
            <a:xfrm>
              <a:off x="8133115" y="1298052"/>
              <a:ext cx="177930" cy="28641"/>
            </a:xfrm>
            <a:custGeom>
              <a:avLst/>
              <a:gdLst/>
              <a:ahLst/>
              <a:cxnLst/>
              <a:rect l="l" t="t" r="r" b="b"/>
              <a:pathLst>
                <a:path w="7430" h="1196" extrusionOk="0">
                  <a:moveTo>
                    <a:pt x="7326" y="17"/>
                  </a:moveTo>
                  <a:cubicBezTo>
                    <a:pt x="7298" y="20"/>
                    <a:pt x="7270" y="22"/>
                    <a:pt x="7242" y="25"/>
                  </a:cubicBezTo>
                  <a:cubicBezTo>
                    <a:pt x="5815" y="310"/>
                    <a:pt x="3916" y="689"/>
                    <a:pt x="2258" y="781"/>
                  </a:cubicBezTo>
                  <a:cubicBezTo>
                    <a:pt x="1613" y="816"/>
                    <a:pt x="975" y="756"/>
                    <a:pt x="446" y="794"/>
                  </a:cubicBezTo>
                  <a:cubicBezTo>
                    <a:pt x="313" y="805"/>
                    <a:pt x="18" y="720"/>
                    <a:pt x="1" y="966"/>
                  </a:cubicBezTo>
                  <a:cubicBezTo>
                    <a:pt x="56" y="1195"/>
                    <a:pt x="388" y="1124"/>
                    <a:pt x="563" y="1120"/>
                  </a:cubicBezTo>
                  <a:cubicBezTo>
                    <a:pt x="2947" y="1058"/>
                    <a:pt x="5425" y="604"/>
                    <a:pt x="7330" y="58"/>
                  </a:cubicBezTo>
                  <a:cubicBezTo>
                    <a:pt x="7401" y="60"/>
                    <a:pt x="7429" y="0"/>
                    <a:pt x="7326" y="1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5" name="Google Shape;2005;p58"/>
            <p:cNvSpPr/>
            <p:nvPr/>
          </p:nvSpPr>
          <p:spPr>
            <a:xfrm>
              <a:off x="8183332" y="569459"/>
              <a:ext cx="13626" cy="115714"/>
            </a:xfrm>
            <a:custGeom>
              <a:avLst/>
              <a:gdLst/>
              <a:ahLst/>
              <a:cxnLst/>
              <a:rect l="l" t="t" r="r" b="b"/>
              <a:pathLst>
                <a:path w="569" h="4832" extrusionOk="0">
                  <a:moveTo>
                    <a:pt x="50" y="13"/>
                  </a:moveTo>
                  <a:cubicBezTo>
                    <a:pt x="14" y="1592"/>
                    <a:pt x="1" y="3190"/>
                    <a:pt x="30" y="4822"/>
                  </a:cubicBezTo>
                  <a:cubicBezTo>
                    <a:pt x="260" y="4831"/>
                    <a:pt x="363" y="4737"/>
                    <a:pt x="568" y="4726"/>
                  </a:cubicBezTo>
                  <a:cubicBezTo>
                    <a:pt x="356" y="3081"/>
                    <a:pt x="480" y="1414"/>
                    <a:pt x="176" y="1"/>
                  </a:cubicBezTo>
                  <a:cubicBezTo>
                    <a:pt x="134" y="5"/>
                    <a:pt x="92" y="9"/>
                    <a:pt x="50" y="13"/>
                  </a:cubicBezTo>
                  <a:close/>
                  <a:moveTo>
                    <a:pt x="325" y="3570"/>
                  </a:moveTo>
                  <a:cubicBezTo>
                    <a:pt x="347" y="3677"/>
                    <a:pt x="328" y="3751"/>
                    <a:pt x="217" y="3749"/>
                  </a:cubicBezTo>
                  <a:cubicBezTo>
                    <a:pt x="161" y="3636"/>
                    <a:pt x="151" y="3577"/>
                    <a:pt x="325" y="35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6" name="Google Shape;2006;p58"/>
            <p:cNvSpPr/>
            <p:nvPr/>
          </p:nvSpPr>
          <p:spPr>
            <a:xfrm>
              <a:off x="8109024" y="1112102"/>
              <a:ext cx="189736" cy="52014"/>
            </a:xfrm>
            <a:custGeom>
              <a:avLst/>
              <a:gdLst/>
              <a:ahLst/>
              <a:cxnLst/>
              <a:rect l="l" t="t" r="r" b="b"/>
              <a:pathLst>
                <a:path w="7923" h="2172" extrusionOk="0">
                  <a:moveTo>
                    <a:pt x="6488" y="377"/>
                  </a:moveTo>
                  <a:cubicBezTo>
                    <a:pt x="5768" y="486"/>
                    <a:pt x="4954" y="568"/>
                    <a:pt x="4151" y="613"/>
                  </a:cubicBezTo>
                  <a:cubicBezTo>
                    <a:pt x="2734" y="694"/>
                    <a:pt x="1294" y="614"/>
                    <a:pt x="277" y="667"/>
                  </a:cubicBezTo>
                  <a:cubicBezTo>
                    <a:pt x="166" y="672"/>
                    <a:pt x="0" y="841"/>
                    <a:pt x="19" y="1029"/>
                  </a:cubicBezTo>
                  <a:cubicBezTo>
                    <a:pt x="905" y="1192"/>
                    <a:pt x="1940" y="1074"/>
                    <a:pt x="2970" y="1027"/>
                  </a:cubicBezTo>
                  <a:cubicBezTo>
                    <a:pt x="4009" y="981"/>
                    <a:pt x="5098" y="1012"/>
                    <a:pt x="6071" y="841"/>
                  </a:cubicBezTo>
                  <a:cubicBezTo>
                    <a:pt x="6624" y="744"/>
                    <a:pt x="7109" y="475"/>
                    <a:pt x="7645" y="555"/>
                  </a:cubicBezTo>
                  <a:cubicBezTo>
                    <a:pt x="6927" y="1047"/>
                    <a:pt x="5778" y="1122"/>
                    <a:pt x="4761" y="1226"/>
                  </a:cubicBezTo>
                  <a:cubicBezTo>
                    <a:pt x="3367" y="1369"/>
                    <a:pt x="1732" y="1720"/>
                    <a:pt x="491" y="1530"/>
                  </a:cubicBezTo>
                  <a:cubicBezTo>
                    <a:pt x="349" y="1509"/>
                    <a:pt x="239" y="1390"/>
                    <a:pt x="102" y="1444"/>
                  </a:cubicBezTo>
                  <a:cubicBezTo>
                    <a:pt x="575" y="2172"/>
                    <a:pt x="2041" y="1869"/>
                    <a:pt x="3300" y="1796"/>
                  </a:cubicBezTo>
                  <a:cubicBezTo>
                    <a:pt x="3994" y="1754"/>
                    <a:pt x="4762" y="1663"/>
                    <a:pt x="5467" y="1534"/>
                  </a:cubicBezTo>
                  <a:cubicBezTo>
                    <a:pt x="6627" y="1323"/>
                    <a:pt x="7923" y="1270"/>
                    <a:pt x="7912" y="276"/>
                  </a:cubicBezTo>
                  <a:cubicBezTo>
                    <a:pt x="7457" y="1"/>
                    <a:pt x="7006" y="299"/>
                    <a:pt x="6488" y="37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7" name="Google Shape;2007;p58"/>
            <p:cNvSpPr/>
            <p:nvPr/>
          </p:nvSpPr>
          <p:spPr>
            <a:xfrm>
              <a:off x="7865100" y="384970"/>
              <a:ext cx="34772" cy="73495"/>
            </a:xfrm>
            <a:custGeom>
              <a:avLst/>
              <a:gdLst/>
              <a:ahLst/>
              <a:cxnLst/>
              <a:rect l="l" t="t" r="r" b="b"/>
              <a:pathLst>
                <a:path w="1452" h="3069" extrusionOk="0">
                  <a:moveTo>
                    <a:pt x="1218" y="0"/>
                  </a:moveTo>
                  <a:cubicBezTo>
                    <a:pt x="1012" y="246"/>
                    <a:pt x="809" y="502"/>
                    <a:pt x="634" y="781"/>
                  </a:cubicBezTo>
                  <a:lnTo>
                    <a:pt x="634" y="788"/>
                  </a:lnTo>
                  <a:cubicBezTo>
                    <a:pt x="250" y="1401"/>
                    <a:pt x="1" y="2121"/>
                    <a:pt x="135" y="3069"/>
                  </a:cubicBezTo>
                  <a:cubicBezTo>
                    <a:pt x="515" y="3053"/>
                    <a:pt x="455" y="2631"/>
                    <a:pt x="490" y="2401"/>
                  </a:cubicBezTo>
                  <a:cubicBezTo>
                    <a:pt x="523" y="2173"/>
                    <a:pt x="572" y="1957"/>
                    <a:pt x="634" y="1750"/>
                  </a:cubicBezTo>
                  <a:lnTo>
                    <a:pt x="634" y="1743"/>
                  </a:lnTo>
                  <a:cubicBezTo>
                    <a:pt x="812" y="1151"/>
                    <a:pt x="1099" y="647"/>
                    <a:pt x="1452" y="230"/>
                  </a:cubicBezTo>
                  <a:cubicBezTo>
                    <a:pt x="1337" y="199"/>
                    <a:pt x="1319" y="48"/>
                    <a:pt x="121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8" name="Google Shape;2008;p58"/>
            <p:cNvSpPr/>
            <p:nvPr/>
          </p:nvSpPr>
          <p:spPr>
            <a:xfrm>
              <a:off x="7740983" y="427357"/>
              <a:ext cx="54265" cy="116265"/>
            </a:xfrm>
            <a:custGeom>
              <a:avLst/>
              <a:gdLst/>
              <a:ahLst/>
              <a:cxnLst/>
              <a:rect l="l" t="t" r="r" b="b"/>
              <a:pathLst>
                <a:path w="2266" h="4855" extrusionOk="0">
                  <a:moveTo>
                    <a:pt x="634" y="1"/>
                  </a:moveTo>
                  <a:cubicBezTo>
                    <a:pt x="459" y="299"/>
                    <a:pt x="0" y="1146"/>
                    <a:pt x="477" y="1366"/>
                  </a:cubicBezTo>
                  <a:cubicBezTo>
                    <a:pt x="478" y="984"/>
                    <a:pt x="456" y="583"/>
                    <a:pt x="764" y="451"/>
                  </a:cubicBezTo>
                  <a:cubicBezTo>
                    <a:pt x="927" y="672"/>
                    <a:pt x="698" y="1137"/>
                    <a:pt x="698" y="1470"/>
                  </a:cubicBezTo>
                  <a:cubicBezTo>
                    <a:pt x="1323" y="2279"/>
                    <a:pt x="1813" y="3465"/>
                    <a:pt x="1840" y="4854"/>
                  </a:cubicBezTo>
                  <a:cubicBezTo>
                    <a:pt x="2265" y="4732"/>
                    <a:pt x="2137" y="4192"/>
                    <a:pt x="2052" y="3611"/>
                  </a:cubicBezTo>
                  <a:cubicBezTo>
                    <a:pt x="1856" y="2285"/>
                    <a:pt x="1092" y="588"/>
                    <a:pt x="63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09" name="Google Shape;2009;p58"/>
            <p:cNvSpPr/>
            <p:nvPr/>
          </p:nvSpPr>
          <p:spPr>
            <a:xfrm>
              <a:off x="7796133" y="450538"/>
              <a:ext cx="64515" cy="63389"/>
            </a:xfrm>
            <a:custGeom>
              <a:avLst/>
              <a:gdLst/>
              <a:ahLst/>
              <a:cxnLst/>
              <a:rect l="l" t="t" r="r" b="b"/>
              <a:pathLst>
                <a:path w="2694" h="2647" extrusionOk="0">
                  <a:moveTo>
                    <a:pt x="2481" y="48"/>
                  </a:moveTo>
                  <a:cubicBezTo>
                    <a:pt x="1947" y="730"/>
                    <a:pt x="1247" y="1370"/>
                    <a:pt x="604" y="1924"/>
                  </a:cubicBezTo>
                  <a:cubicBezTo>
                    <a:pt x="406" y="2094"/>
                    <a:pt x="0" y="2277"/>
                    <a:pt x="129" y="2647"/>
                  </a:cubicBezTo>
                  <a:cubicBezTo>
                    <a:pt x="1084" y="1869"/>
                    <a:pt x="1893" y="973"/>
                    <a:pt x="2693" y="69"/>
                  </a:cubicBezTo>
                  <a:cubicBezTo>
                    <a:pt x="2595" y="95"/>
                    <a:pt x="2596" y="1"/>
                    <a:pt x="2481" y="4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0" name="Google Shape;2010;p58"/>
            <p:cNvSpPr/>
            <p:nvPr/>
          </p:nvSpPr>
          <p:spPr>
            <a:xfrm>
              <a:off x="7798959" y="452549"/>
              <a:ext cx="118061" cy="139135"/>
            </a:xfrm>
            <a:custGeom>
              <a:avLst/>
              <a:gdLst/>
              <a:ahLst/>
              <a:cxnLst/>
              <a:rect l="l" t="t" r="r" b="b"/>
              <a:pathLst>
                <a:path w="4930" h="5810" extrusionOk="0">
                  <a:moveTo>
                    <a:pt x="4855" y="0"/>
                  </a:moveTo>
                  <a:cubicBezTo>
                    <a:pt x="4828" y="3"/>
                    <a:pt x="4799" y="6"/>
                    <a:pt x="4771" y="8"/>
                  </a:cubicBezTo>
                  <a:cubicBezTo>
                    <a:pt x="4758" y="10"/>
                    <a:pt x="4743" y="11"/>
                    <a:pt x="4730" y="12"/>
                  </a:cubicBezTo>
                  <a:cubicBezTo>
                    <a:pt x="4364" y="570"/>
                    <a:pt x="3975" y="1127"/>
                    <a:pt x="3587" y="1647"/>
                  </a:cubicBezTo>
                  <a:cubicBezTo>
                    <a:pt x="3526" y="1728"/>
                    <a:pt x="3461" y="1808"/>
                    <a:pt x="3396" y="1888"/>
                  </a:cubicBezTo>
                  <a:lnTo>
                    <a:pt x="3396" y="1895"/>
                  </a:lnTo>
                  <a:cubicBezTo>
                    <a:pt x="2690" y="2773"/>
                    <a:pt x="1821" y="3536"/>
                    <a:pt x="1122" y="4389"/>
                  </a:cubicBezTo>
                  <a:cubicBezTo>
                    <a:pt x="742" y="4857"/>
                    <a:pt x="230" y="5251"/>
                    <a:pt x="0" y="5810"/>
                  </a:cubicBezTo>
                  <a:cubicBezTo>
                    <a:pt x="563" y="5739"/>
                    <a:pt x="748" y="5304"/>
                    <a:pt x="1094" y="4941"/>
                  </a:cubicBezTo>
                  <a:cubicBezTo>
                    <a:pt x="1941" y="4052"/>
                    <a:pt x="2682" y="3087"/>
                    <a:pt x="3396" y="2113"/>
                  </a:cubicBezTo>
                  <a:lnTo>
                    <a:pt x="3396" y="2106"/>
                  </a:lnTo>
                  <a:cubicBezTo>
                    <a:pt x="3791" y="1566"/>
                    <a:pt x="4178" y="1025"/>
                    <a:pt x="4568" y="493"/>
                  </a:cubicBezTo>
                  <a:cubicBezTo>
                    <a:pt x="4699" y="313"/>
                    <a:pt x="4930" y="120"/>
                    <a:pt x="485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1" name="Google Shape;2011;p58"/>
            <p:cNvSpPr/>
            <p:nvPr/>
          </p:nvSpPr>
          <p:spPr>
            <a:xfrm>
              <a:off x="7818308" y="464595"/>
              <a:ext cx="140620" cy="270032"/>
            </a:xfrm>
            <a:custGeom>
              <a:avLst/>
              <a:gdLst/>
              <a:ahLst/>
              <a:cxnLst/>
              <a:rect l="l" t="t" r="r" b="b"/>
              <a:pathLst>
                <a:path w="5872" h="11276" extrusionOk="0">
                  <a:moveTo>
                    <a:pt x="5738" y="4555"/>
                  </a:moveTo>
                  <a:cubicBezTo>
                    <a:pt x="5564" y="3362"/>
                    <a:pt x="5450" y="783"/>
                    <a:pt x="5321" y="1"/>
                  </a:cubicBezTo>
                  <a:cubicBezTo>
                    <a:pt x="4943" y="583"/>
                    <a:pt x="4403" y="1031"/>
                    <a:pt x="3924" y="1618"/>
                  </a:cubicBezTo>
                  <a:cubicBezTo>
                    <a:pt x="3464" y="2180"/>
                    <a:pt x="3027" y="2763"/>
                    <a:pt x="2588" y="3347"/>
                  </a:cubicBezTo>
                  <a:lnTo>
                    <a:pt x="2588" y="3355"/>
                  </a:lnTo>
                  <a:cubicBezTo>
                    <a:pt x="2019" y="4113"/>
                    <a:pt x="1450" y="4874"/>
                    <a:pt x="825" y="5607"/>
                  </a:cubicBezTo>
                  <a:cubicBezTo>
                    <a:pt x="573" y="5902"/>
                    <a:pt x="211" y="6143"/>
                    <a:pt x="142" y="6350"/>
                  </a:cubicBezTo>
                  <a:cubicBezTo>
                    <a:pt x="1" y="6769"/>
                    <a:pt x="137" y="7563"/>
                    <a:pt x="181" y="7991"/>
                  </a:cubicBezTo>
                  <a:cubicBezTo>
                    <a:pt x="286" y="9032"/>
                    <a:pt x="585" y="10174"/>
                    <a:pt x="638" y="11275"/>
                  </a:cubicBezTo>
                  <a:cubicBezTo>
                    <a:pt x="1149" y="10929"/>
                    <a:pt x="837" y="9905"/>
                    <a:pt x="736" y="8904"/>
                  </a:cubicBezTo>
                  <a:cubicBezTo>
                    <a:pt x="665" y="8197"/>
                    <a:pt x="494" y="7476"/>
                    <a:pt x="672" y="7014"/>
                  </a:cubicBezTo>
                  <a:cubicBezTo>
                    <a:pt x="869" y="8163"/>
                    <a:pt x="1034" y="9353"/>
                    <a:pt x="1197" y="10544"/>
                  </a:cubicBezTo>
                  <a:cubicBezTo>
                    <a:pt x="1650" y="10082"/>
                    <a:pt x="2121" y="9555"/>
                    <a:pt x="2588" y="9007"/>
                  </a:cubicBezTo>
                  <a:lnTo>
                    <a:pt x="2588" y="9000"/>
                  </a:lnTo>
                  <a:cubicBezTo>
                    <a:pt x="3068" y="8438"/>
                    <a:pt x="3544" y="7856"/>
                    <a:pt x="3992" y="7304"/>
                  </a:cubicBezTo>
                  <a:cubicBezTo>
                    <a:pt x="3860" y="6995"/>
                    <a:pt x="3649" y="6784"/>
                    <a:pt x="3490" y="6511"/>
                  </a:cubicBezTo>
                  <a:cubicBezTo>
                    <a:pt x="3911" y="5986"/>
                    <a:pt x="4156" y="5319"/>
                    <a:pt x="4858" y="5024"/>
                  </a:cubicBezTo>
                  <a:cubicBezTo>
                    <a:pt x="4985" y="5304"/>
                    <a:pt x="5127" y="5569"/>
                    <a:pt x="5275" y="5825"/>
                  </a:cubicBezTo>
                  <a:cubicBezTo>
                    <a:pt x="5396" y="5681"/>
                    <a:pt x="5797" y="5499"/>
                    <a:pt x="5847" y="5219"/>
                  </a:cubicBezTo>
                  <a:cubicBezTo>
                    <a:pt x="5872" y="5080"/>
                    <a:pt x="5777" y="4828"/>
                    <a:pt x="5738" y="4555"/>
                  </a:cubicBezTo>
                  <a:close/>
                  <a:moveTo>
                    <a:pt x="551" y="6646"/>
                  </a:moveTo>
                  <a:cubicBezTo>
                    <a:pt x="351" y="6460"/>
                    <a:pt x="698" y="6198"/>
                    <a:pt x="784" y="6454"/>
                  </a:cubicBezTo>
                  <a:cubicBezTo>
                    <a:pt x="797" y="6592"/>
                    <a:pt x="681" y="6625"/>
                    <a:pt x="551" y="6646"/>
                  </a:cubicBezTo>
                  <a:close/>
                  <a:moveTo>
                    <a:pt x="2588" y="4144"/>
                  </a:moveTo>
                  <a:lnTo>
                    <a:pt x="2588" y="4153"/>
                  </a:lnTo>
                  <a:cubicBezTo>
                    <a:pt x="2230" y="4621"/>
                    <a:pt x="1846" y="5066"/>
                    <a:pt x="1494" y="5539"/>
                  </a:cubicBezTo>
                  <a:cubicBezTo>
                    <a:pt x="1767" y="4997"/>
                    <a:pt x="2165" y="4403"/>
                    <a:pt x="2588" y="3843"/>
                  </a:cubicBezTo>
                  <a:lnTo>
                    <a:pt x="2588" y="3836"/>
                  </a:lnTo>
                  <a:cubicBezTo>
                    <a:pt x="2786" y="3575"/>
                    <a:pt x="2988" y="3321"/>
                    <a:pt x="3187" y="3084"/>
                  </a:cubicBezTo>
                  <a:cubicBezTo>
                    <a:pt x="3234" y="3073"/>
                    <a:pt x="3262" y="3085"/>
                    <a:pt x="3274" y="3117"/>
                  </a:cubicBezTo>
                  <a:cubicBezTo>
                    <a:pt x="3073" y="3482"/>
                    <a:pt x="2837" y="3818"/>
                    <a:pt x="2588" y="414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2" name="Google Shape;2012;p58"/>
            <p:cNvSpPr/>
            <p:nvPr/>
          </p:nvSpPr>
          <p:spPr>
            <a:xfrm>
              <a:off x="7777957" y="481621"/>
              <a:ext cx="102926" cy="112074"/>
            </a:xfrm>
            <a:custGeom>
              <a:avLst/>
              <a:gdLst/>
              <a:ahLst/>
              <a:cxnLst/>
              <a:rect l="l" t="t" r="r" b="b"/>
              <a:pathLst>
                <a:path w="4298" h="4680" extrusionOk="0">
                  <a:moveTo>
                    <a:pt x="453" y="4133"/>
                  </a:moveTo>
                  <a:cubicBezTo>
                    <a:pt x="287" y="4335"/>
                    <a:pt x="0" y="4532"/>
                    <a:pt x="43" y="4680"/>
                  </a:cubicBezTo>
                  <a:cubicBezTo>
                    <a:pt x="169" y="4666"/>
                    <a:pt x="293" y="4654"/>
                    <a:pt x="419" y="4642"/>
                  </a:cubicBezTo>
                  <a:cubicBezTo>
                    <a:pt x="1507" y="3186"/>
                    <a:pt x="2924" y="1794"/>
                    <a:pt x="3993" y="359"/>
                  </a:cubicBezTo>
                  <a:cubicBezTo>
                    <a:pt x="4079" y="244"/>
                    <a:pt x="4298" y="149"/>
                    <a:pt x="4209" y="1"/>
                  </a:cubicBezTo>
                  <a:cubicBezTo>
                    <a:pt x="3101" y="1423"/>
                    <a:pt x="1580" y="2753"/>
                    <a:pt x="453" y="413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3" name="Google Shape;2013;p58"/>
            <p:cNvSpPr/>
            <p:nvPr/>
          </p:nvSpPr>
          <p:spPr>
            <a:xfrm>
              <a:off x="7679272" y="509041"/>
              <a:ext cx="96484" cy="87576"/>
            </a:xfrm>
            <a:custGeom>
              <a:avLst/>
              <a:gdLst/>
              <a:ahLst/>
              <a:cxnLst/>
              <a:rect l="l" t="t" r="r" b="b"/>
              <a:pathLst>
                <a:path w="4029" h="3657" extrusionOk="0">
                  <a:moveTo>
                    <a:pt x="382" y="3243"/>
                  </a:moveTo>
                  <a:cubicBezTo>
                    <a:pt x="225" y="3390"/>
                    <a:pt x="0" y="3561"/>
                    <a:pt x="43" y="3656"/>
                  </a:cubicBezTo>
                  <a:cubicBezTo>
                    <a:pt x="494" y="3650"/>
                    <a:pt x="680" y="3194"/>
                    <a:pt x="978" y="2887"/>
                  </a:cubicBezTo>
                  <a:cubicBezTo>
                    <a:pt x="1245" y="2612"/>
                    <a:pt x="1576" y="2330"/>
                    <a:pt x="1904" y="2034"/>
                  </a:cubicBezTo>
                  <a:cubicBezTo>
                    <a:pt x="2178" y="1788"/>
                    <a:pt x="2544" y="1590"/>
                    <a:pt x="2922" y="1257"/>
                  </a:cubicBezTo>
                  <a:cubicBezTo>
                    <a:pt x="3260" y="960"/>
                    <a:pt x="4029" y="389"/>
                    <a:pt x="3681" y="0"/>
                  </a:cubicBezTo>
                  <a:cubicBezTo>
                    <a:pt x="2692" y="1090"/>
                    <a:pt x="1444" y="2245"/>
                    <a:pt x="382" y="32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4" name="Google Shape;2014;p58"/>
            <p:cNvSpPr/>
            <p:nvPr/>
          </p:nvSpPr>
          <p:spPr>
            <a:xfrm>
              <a:off x="7698788" y="530713"/>
              <a:ext cx="79170" cy="71387"/>
            </a:xfrm>
            <a:custGeom>
              <a:avLst/>
              <a:gdLst/>
              <a:ahLst/>
              <a:cxnLst/>
              <a:rect l="l" t="t" r="r" b="b"/>
              <a:pathLst>
                <a:path w="3306" h="2981" extrusionOk="0">
                  <a:moveTo>
                    <a:pt x="1" y="2884"/>
                  </a:moveTo>
                  <a:cubicBezTo>
                    <a:pt x="516" y="2981"/>
                    <a:pt x="740" y="2559"/>
                    <a:pt x="1073" y="2228"/>
                  </a:cubicBezTo>
                  <a:cubicBezTo>
                    <a:pt x="1605" y="1698"/>
                    <a:pt x="1997" y="1412"/>
                    <a:pt x="2504" y="944"/>
                  </a:cubicBezTo>
                  <a:cubicBezTo>
                    <a:pt x="2799" y="673"/>
                    <a:pt x="3305" y="293"/>
                    <a:pt x="3084" y="0"/>
                  </a:cubicBezTo>
                  <a:cubicBezTo>
                    <a:pt x="2106" y="1003"/>
                    <a:pt x="900" y="1816"/>
                    <a:pt x="1" y="288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5" name="Google Shape;2015;p58"/>
            <p:cNvSpPr/>
            <p:nvPr/>
          </p:nvSpPr>
          <p:spPr>
            <a:xfrm>
              <a:off x="7716988" y="545704"/>
              <a:ext cx="67053" cy="54265"/>
            </a:xfrm>
            <a:custGeom>
              <a:avLst/>
              <a:gdLst/>
              <a:ahLst/>
              <a:cxnLst/>
              <a:rect l="l" t="t" r="r" b="b"/>
              <a:pathLst>
                <a:path w="2800" h="2266" extrusionOk="0">
                  <a:moveTo>
                    <a:pt x="2387" y="1"/>
                  </a:moveTo>
                  <a:cubicBezTo>
                    <a:pt x="1642" y="796"/>
                    <a:pt x="778" y="1495"/>
                    <a:pt x="1" y="2265"/>
                  </a:cubicBezTo>
                  <a:cubicBezTo>
                    <a:pt x="154" y="2250"/>
                    <a:pt x="307" y="2234"/>
                    <a:pt x="460" y="2219"/>
                  </a:cubicBezTo>
                  <a:cubicBezTo>
                    <a:pt x="800" y="1789"/>
                    <a:pt x="1546" y="1203"/>
                    <a:pt x="2041" y="752"/>
                  </a:cubicBezTo>
                  <a:cubicBezTo>
                    <a:pt x="2275" y="540"/>
                    <a:pt x="2799" y="201"/>
                    <a:pt x="23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6" name="Google Shape;2016;p58"/>
            <p:cNvSpPr/>
            <p:nvPr/>
          </p:nvSpPr>
          <p:spPr>
            <a:xfrm>
              <a:off x="7668256" y="596855"/>
              <a:ext cx="137554" cy="21840"/>
            </a:xfrm>
            <a:custGeom>
              <a:avLst/>
              <a:gdLst/>
              <a:ahLst/>
              <a:cxnLst/>
              <a:rect l="l" t="t" r="r" b="b"/>
              <a:pathLst>
                <a:path w="5744" h="912" extrusionOk="0">
                  <a:moveTo>
                    <a:pt x="3707" y="383"/>
                  </a:moveTo>
                  <a:cubicBezTo>
                    <a:pt x="2550" y="558"/>
                    <a:pt x="1212" y="440"/>
                    <a:pt x="162" y="360"/>
                  </a:cubicBezTo>
                  <a:cubicBezTo>
                    <a:pt x="121" y="365"/>
                    <a:pt x="116" y="400"/>
                    <a:pt x="83" y="411"/>
                  </a:cubicBezTo>
                  <a:cubicBezTo>
                    <a:pt x="87" y="453"/>
                    <a:pt x="54" y="464"/>
                    <a:pt x="49" y="498"/>
                  </a:cubicBezTo>
                  <a:cubicBezTo>
                    <a:pt x="24" y="503"/>
                    <a:pt x="1" y="510"/>
                    <a:pt x="12" y="545"/>
                  </a:cubicBezTo>
                  <a:cubicBezTo>
                    <a:pt x="1343" y="912"/>
                    <a:pt x="3250" y="600"/>
                    <a:pt x="4800" y="356"/>
                  </a:cubicBezTo>
                  <a:cubicBezTo>
                    <a:pt x="5097" y="310"/>
                    <a:pt x="5597" y="396"/>
                    <a:pt x="5743" y="93"/>
                  </a:cubicBezTo>
                  <a:cubicBezTo>
                    <a:pt x="5033" y="1"/>
                    <a:pt x="4419" y="274"/>
                    <a:pt x="3707" y="38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7" name="Google Shape;2017;p58"/>
            <p:cNvSpPr/>
            <p:nvPr/>
          </p:nvSpPr>
          <p:spPr>
            <a:xfrm>
              <a:off x="7661742" y="614767"/>
              <a:ext cx="138560" cy="32161"/>
            </a:xfrm>
            <a:custGeom>
              <a:avLst/>
              <a:gdLst/>
              <a:ahLst/>
              <a:cxnLst/>
              <a:rect l="l" t="t" r="r" b="b"/>
              <a:pathLst>
                <a:path w="5786" h="1343" extrusionOk="0">
                  <a:moveTo>
                    <a:pt x="46" y="368"/>
                  </a:moveTo>
                  <a:cubicBezTo>
                    <a:pt x="42" y="343"/>
                    <a:pt x="35" y="320"/>
                    <a:pt x="0" y="331"/>
                  </a:cubicBezTo>
                  <a:cubicBezTo>
                    <a:pt x="15" y="485"/>
                    <a:pt x="32" y="637"/>
                    <a:pt x="47" y="790"/>
                  </a:cubicBezTo>
                  <a:cubicBezTo>
                    <a:pt x="1323" y="1342"/>
                    <a:pt x="3823" y="1035"/>
                    <a:pt x="5243" y="476"/>
                  </a:cubicBezTo>
                  <a:cubicBezTo>
                    <a:pt x="4830" y="467"/>
                    <a:pt x="4209" y="712"/>
                    <a:pt x="4016" y="432"/>
                  </a:cubicBezTo>
                  <a:cubicBezTo>
                    <a:pt x="4509" y="208"/>
                    <a:pt x="5366" y="283"/>
                    <a:pt x="5786" y="0"/>
                  </a:cubicBezTo>
                  <a:cubicBezTo>
                    <a:pt x="3960" y="208"/>
                    <a:pt x="1630" y="705"/>
                    <a:pt x="46" y="368"/>
                  </a:cubicBezTo>
                  <a:close/>
                  <a:moveTo>
                    <a:pt x="2276" y="734"/>
                  </a:moveTo>
                  <a:cubicBezTo>
                    <a:pt x="2570" y="580"/>
                    <a:pt x="3391" y="325"/>
                    <a:pt x="3691" y="549"/>
                  </a:cubicBezTo>
                  <a:cubicBezTo>
                    <a:pt x="3452" y="833"/>
                    <a:pt x="2616" y="858"/>
                    <a:pt x="2276" y="73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8" name="Google Shape;2018;p58"/>
            <p:cNvSpPr/>
            <p:nvPr/>
          </p:nvSpPr>
          <p:spPr>
            <a:xfrm>
              <a:off x="7665143" y="635577"/>
              <a:ext cx="149576" cy="134178"/>
            </a:xfrm>
            <a:custGeom>
              <a:avLst/>
              <a:gdLst/>
              <a:ahLst/>
              <a:cxnLst/>
              <a:rect l="l" t="t" r="r" b="b"/>
              <a:pathLst>
                <a:path w="6246" h="5603" extrusionOk="0">
                  <a:moveTo>
                    <a:pt x="47" y="497"/>
                  </a:moveTo>
                  <a:cubicBezTo>
                    <a:pt x="42" y="472"/>
                    <a:pt x="36" y="449"/>
                    <a:pt x="1" y="460"/>
                  </a:cubicBezTo>
                  <a:cubicBezTo>
                    <a:pt x="5" y="501"/>
                    <a:pt x="9" y="543"/>
                    <a:pt x="14" y="585"/>
                  </a:cubicBezTo>
                  <a:cubicBezTo>
                    <a:pt x="161" y="1776"/>
                    <a:pt x="307" y="3074"/>
                    <a:pt x="431" y="4296"/>
                  </a:cubicBezTo>
                  <a:cubicBezTo>
                    <a:pt x="472" y="4702"/>
                    <a:pt x="360" y="5440"/>
                    <a:pt x="869" y="5306"/>
                  </a:cubicBezTo>
                  <a:cubicBezTo>
                    <a:pt x="818" y="4244"/>
                    <a:pt x="484" y="2683"/>
                    <a:pt x="675" y="1699"/>
                  </a:cubicBezTo>
                  <a:cubicBezTo>
                    <a:pt x="895" y="2867"/>
                    <a:pt x="1053" y="4113"/>
                    <a:pt x="1211" y="5355"/>
                  </a:cubicBezTo>
                  <a:cubicBezTo>
                    <a:pt x="2386" y="5603"/>
                    <a:pt x="3637" y="5034"/>
                    <a:pt x="4835" y="4906"/>
                  </a:cubicBezTo>
                  <a:cubicBezTo>
                    <a:pt x="5336" y="4852"/>
                    <a:pt x="5820" y="4905"/>
                    <a:pt x="6245" y="4679"/>
                  </a:cubicBezTo>
                  <a:cubicBezTo>
                    <a:pt x="6163" y="3243"/>
                    <a:pt x="5800" y="1425"/>
                    <a:pt x="5816" y="0"/>
                  </a:cubicBezTo>
                  <a:cubicBezTo>
                    <a:pt x="4213" y="654"/>
                    <a:pt x="1539" y="1192"/>
                    <a:pt x="47" y="49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19" name="Google Shape;2019;p58"/>
            <p:cNvSpPr/>
            <p:nvPr/>
          </p:nvSpPr>
          <p:spPr>
            <a:xfrm>
              <a:off x="7842494" y="656052"/>
              <a:ext cx="80871" cy="95574"/>
            </a:xfrm>
            <a:custGeom>
              <a:avLst/>
              <a:gdLst/>
              <a:ahLst/>
              <a:cxnLst/>
              <a:rect l="l" t="t" r="r" b="b"/>
              <a:pathLst>
                <a:path w="3377" h="3991" extrusionOk="0">
                  <a:moveTo>
                    <a:pt x="3312" y="76"/>
                  </a:moveTo>
                  <a:cubicBezTo>
                    <a:pt x="3257" y="81"/>
                    <a:pt x="3267" y="7"/>
                    <a:pt x="3219" y="1"/>
                  </a:cubicBezTo>
                  <a:cubicBezTo>
                    <a:pt x="2741" y="630"/>
                    <a:pt x="2125" y="1226"/>
                    <a:pt x="1578" y="1877"/>
                  </a:cubicBezTo>
                  <a:lnTo>
                    <a:pt x="1578" y="1884"/>
                  </a:lnTo>
                  <a:cubicBezTo>
                    <a:pt x="1546" y="1922"/>
                    <a:pt x="1512" y="1959"/>
                    <a:pt x="1480" y="1997"/>
                  </a:cubicBezTo>
                  <a:cubicBezTo>
                    <a:pt x="1067" y="2504"/>
                    <a:pt x="718" y="3012"/>
                    <a:pt x="368" y="3502"/>
                  </a:cubicBezTo>
                  <a:cubicBezTo>
                    <a:pt x="272" y="3634"/>
                    <a:pt x="1" y="3777"/>
                    <a:pt x="122" y="3990"/>
                  </a:cubicBezTo>
                  <a:cubicBezTo>
                    <a:pt x="335" y="3962"/>
                    <a:pt x="403" y="3710"/>
                    <a:pt x="501" y="3571"/>
                  </a:cubicBezTo>
                  <a:cubicBezTo>
                    <a:pt x="632" y="3387"/>
                    <a:pt x="771" y="3239"/>
                    <a:pt x="914" y="3067"/>
                  </a:cubicBezTo>
                  <a:cubicBezTo>
                    <a:pt x="1134" y="2803"/>
                    <a:pt x="1356" y="2530"/>
                    <a:pt x="1578" y="2256"/>
                  </a:cubicBezTo>
                  <a:lnTo>
                    <a:pt x="1578" y="2249"/>
                  </a:lnTo>
                  <a:cubicBezTo>
                    <a:pt x="2036" y="1686"/>
                    <a:pt x="2494" y="1119"/>
                    <a:pt x="2945" y="619"/>
                  </a:cubicBezTo>
                  <a:cubicBezTo>
                    <a:pt x="3083" y="466"/>
                    <a:pt x="3377" y="354"/>
                    <a:pt x="3312" y="7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0" name="Google Shape;2020;p58"/>
            <p:cNvSpPr/>
            <p:nvPr/>
          </p:nvSpPr>
          <p:spPr>
            <a:xfrm>
              <a:off x="7879445" y="730839"/>
              <a:ext cx="862" cy="3161"/>
            </a:xfrm>
            <a:custGeom>
              <a:avLst/>
              <a:gdLst/>
              <a:ahLst/>
              <a:cxnLst/>
              <a:rect l="l" t="t" r="r" b="b"/>
              <a:pathLst>
                <a:path w="36" h="132" extrusionOk="0">
                  <a:moveTo>
                    <a:pt x="23" y="131"/>
                  </a:moveTo>
                  <a:cubicBezTo>
                    <a:pt x="28" y="131"/>
                    <a:pt x="31" y="132"/>
                    <a:pt x="35" y="132"/>
                  </a:cubicBezTo>
                  <a:lnTo>
                    <a:pt x="35" y="0"/>
                  </a:lnTo>
                  <a:cubicBezTo>
                    <a:pt x="9" y="48"/>
                    <a:pt x="0" y="93"/>
                    <a:pt x="23" y="131"/>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1" name="Google Shape;2021;p58"/>
            <p:cNvSpPr/>
            <p:nvPr/>
          </p:nvSpPr>
          <p:spPr>
            <a:xfrm>
              <a:off x="7864382" y="741424"/>
              <a:ext cx="46698" cy="8262"/>
            </a:xfrm>
            <a:custGeom>
              <a:avLst/>
              <a:gdLst/>
              <a:ahLst/>
              <a:cxnLst/>
              <a:rect l="l" t="t" r="r" b="b"/>
              <a:pathLst>
                <a:path w="1950" h="345" extrusionOk="0">
                  <a:moveTo>
                    <a:pt x="664" y="29"/>
                  </a:moveTo>
                  <a:lnTo>
                    <a:pt x="664" y="36"/>
                  </a:lnTo>
                  <a:cubicBezTo>
                    <a:pt x="356" y="59"/>
                    <a:pt x="99" y="132"/>
                    <a:pt x="1" y="345"/>
                  </a:cubicBezTo>
                  <a:cubicBezTo>
                    <a:pt x="221" y="315"/>
                    <a:pt x="443" y="288"/>
                    <a:pt x="664" y="259"/>
                  </a:cubicBezTo>
                  <a:lnTo>
                    <a:pt x="664" y="252"/>
                  </a:lnTo>
                  <a:cubicBezTo>
                    <a:pt x="1119" y="194"/>
                    <a:pt x="1565" y="129"/>
                    <a:pt x="1950" y="14"/>
                  </a:cubicBezTo>
                  <a:cubicBezTo>
                    <a:pt x="1600" y="67"/>
                    <a:pt x="1084" y="0"/>
                    <a:pt x="664" y="2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2" name="Google Shape;2022;p58"/>
            <p:cNvSpPr/>
            <p:nvPr/>
          </p:nvSpPr>
          <p:spPr>
            <a:xfrm>
              <a:off x="7840914" y="724445"/>
              <a:ext cx="216629" cy="46171"/>
            </a:xfrm>
            <a:custGeom>
              <a:avLst/>
              <a:gdLst/>
              <a:ahLst/>
              <a:cxnLst/>
              <a:rect l="l" t="t" r="r" b="b"/>
              <a:pathLst>
                <a:path w="9046" h="1928" extrusionOk="0">
                  <a:moveTo>
                    <a:pt x="8845" y="1"/>
                  </a:moveTo>
                  <a:cubicBezTo>
                    <a:pt x="8831" y="2"/>
                    <a:pt x="8816" y="3"/>
                    <a:pt x="8803" y="5"/>
                  </a:cubicBezTo>
                  <a:cubicBezTo>
                    <a:pt x="8191" y="629"/>
                    <a:pt x="6807" y="1036"/>
                    <a:pt x="5473" y="1268"/>
                  </a:cubicBezTo>
                  <a:cubicBezTo>
                    <a:pt x="4230" y="1484"/>
                    <a:pt x="2788" y="1424"/>
                    <a:pt x="1644" y="1529"/>
                  </a:cubicBezTo>
                  <a:lnTo>
                    <a:pt x="1644" y="1536"/>
                  </a:lnTo>
                  <a:cubicBezTo>
                    <a:pt x="1567" y="1543"/>
                    <a:pt x="1487" y="1549"/>
                    <a:pt x="1412" y="1559"/>
                  </a:cubicBezTo>
                  <a:cubicBezTo>
                    <a:pt x="1247" y="1577"/>
                    <a:pt x="1107" y="1631"/>
                    <a:pt x="956" y="1646"/>
                  </a:cubicBezTo>
                  <a:cubicBezTo>
                    <a:pt x="644" y="1678"/>
                    <a:pt x="190" y="1486"/>
                    <a:pt x="1" y="1785"/>
                  </a:cubicBezTo>
                  <a:cubicBezTo>
                    <a:pt x="518" y="1823"/>
                    <a:pt x="1071" y="1879"/>
                    <a:pt x="1644" y="1904"/>
                  </a:cubicBezTo>
                  <a:lnTo>
                    <a:pt x="1644" y="1897"/>
                  </a:lnTo>
                  <a:cubicBezTo>
                    <a:pt x="2327" y="1928"/>
                    <a:pt x="3038" y="1918"/>
                    <a:pt x="3753" y="1779"/>
                  </a:cubicBezTo>
                  <a:cubicBezTo>
                    <a:pt x="5547" y="1432"/>
                    <a:pt x="7494" y="1162"/>
                    <a:pt x="8900" y="543"/>
                  </a:cubicBezTo>
                  <a:cubicBezTo>
                    <a:pt x="8875" y="393"/>
                    <a:pt x="9046" y="45"/>
                    <a:pt x="884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3" name="Google Shape;2023;p58"/>
            <p:cNvSpPr/>
            <p:nvPr/>
          </p:nvSpPr>
          <p:spPr>
            <a:xfrm>
              <a:off x="7672064" y="762497"/>
              <a:ext cx="145649" cy="34101"/>
            </a:xfrm>
            <a:custGeom>
              <a:avLst/>
              <a:gdLst/>
              <a:ahLst/>
              <a:cxnLst/>
              <a:rect l="l" t="t" r="r" b="b"/>
              <a:pathLst>
                <a:path w="6082" h="1424" extrusionOk="0">
                  <a:moveTo>
                    <a:pt x="122" y="1317"/>
                  </a:moveTo>
                  <a:cubicBezTo>
                    <a:pt x="1258" y="1424"/>
                    <a:pt x="3045" y="1282"/>
                    <a:pt x="4175" y="950"/>
                  </a:cubicBezTo>
                  <a:cubicBezTo>
                    <a:pt x="3498" y="967"/>
                    <a:pt x="2751" y="1070"/>
                    <a:pt x="2231" y="893"/>
                  </a:cubicBezTo>
                  <a:cubicBezTo>
                    <a:pt x="3052" y="779"/>
                    <a:pt x="4155" y="898"/>
                    <a:pt x="4994" y="699"/>
                  </a:cubicBezTo>
                  <a:cubicBezTo>
                    <a:pt x="5377" y="607"/>
                    <a:pt x="6082" y="374"/>
                    <a:pt x="6062" y="1"/>
                  </a:cubicBezTo>
                  <a:cubicBezTo>
                    <a:pt x="4440" y="654"/>
                    <a:pt x="1989" y="709"/>
                    <a:pt x="68" y="774"/>
                  </a:cubicBezTo>
                  <a:cubicBezTo>
                    <a:pt x="1" y="901"/>
                    <a:pt x="64" y="1196"/>
                    <a:pt x="122" y="131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4" name="Google Shape;2024;p58"/>
            <p:cNvSpPr/>
            <p:nvPr/>
          </p:nvSpPr>
          <p:spPr>
            <a:xfrm>
              <a:off x="7840435" y="760366"/>
              <a:ext cx="156353" cy="20643"/>
            </a:xfrm>
            <a:custGeom>
              <a:avLst/>
              <a:gdLst/>
              <a:ahLst/>
              <a:cxnLst/>
              <a:rect l="l" t="t" r="r" b="b"/>
              <a:pathLst>
                <a:path w="6529" h="862" extrusionOk="0">
                  <a:moveTo>
                    <a:pt x="1664" y="646"/>
                  </a:moveTo>
                  <a:lnTo>
                    <a:pt x="1664" y="654"/>
                  </a:lnTo>
                  <a:cubicBezTo>
                    <a:pt x="1108" y="672"/>
                    <a:pt x="565" y="642"/>
                    <a:pt x="45" y="536"/>
                  </a:cubicBezTo>
                  <a:cubicBezTo>
                    <a:pt x="14" y="548"/>
                    <a:pt x="0" y="575"/>
                    <a:pt x="13" y="623"/>
                  </a:cubicBezTo>
                  <a:cubicBezTo>
                    <a:pt x="25" y="655"/>
                    <a:pt x="53" y="668"/>
                    <a:pt x="100" y="656"/>
                  </a:cubicBezTo>
                  <a:cubicBezTo>
                    <a:pt x="607" y="658"/>
                    <a:pt x="1128" y="740"/>
                    <a:pt x="1664" y="797"/>
                  </a:cubicBezTo>
                  <a:lnTo>
                    <a:pt x="1664" y="790"/>
                  </a:lnTo>
                  <a:cubicBezTo>
                    <a:pt x="2068" y="832"/>
                    <a:pt x="2480" y="862"/>
                    <a:pt x="2901" y="830"/>
                  </a:cubicBezTo>
                  <a:cubicBezTo>
                    <a:pt x="4161" y="736"/>
                    <a:pt x="5400" y="277"/>
                    <a:pt x="6529" y="0"/>
                  </a:cubicBezTo>
                  <a:cubicBezTo>
                    <a:pt x="4897" y="174"/>
                    <a:pt x="3222" y="598"/>
                    <a:pt x="1664" y="64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5" name="Google Shape;2025;p58"/>
            <p:cNvSpPr/>
            <p:nvPr/>
          </p:nvSpPr>
          <p:spPr>
            <a:xfrm>
              <a:off x="7840531" y="765203"/>
              <a:ext cx="212965" cy="47224"/>
            </a:xfrm>
            <a:custGeom>
              <a:avLst/>
              <a:gdLst/>
              <a:ahLst/>
              <a:cxnLst/>
              <a:rect l="l" t="t" r="r" b="b"/>
              <a:pathLst>
                <a:path w="8893" h="1972" extrusionOk="0">
                  <a:moveTo>
                    <a:pt x="8696" y="1"/>
                  </a:moveTo>
                  <a:cubicBezTo>
                    <a:pt x="6678" y="691"/>
                    <a:pt x="4040" y="1166"/>
                    <a:pt x="1660" y="1189"/>
                  </a:cubicBezTo>
                  <a:lnTo>
                    <a:pt x="1660" y="1196"/>
                  </a:lnTo>
                  <a:cubicBezTo>
                    <a:pt x="1102" y="1202"/>
                    <a:pt x="558" y="1182"/>
                    <a:pt x="38" y="1135"/>
                  </a:cubicBezTo>
                  <a:cubicBezTo>
                    <a:pt x="37" y="1364"/>
                    <a:pt x="0" y="1768"/>
                    <a:pt x="122" y="1970"/>
                  </a:cubicBezTo>
                  <a:cubicBezTo>
                    <a:pt x="446" y="1757"/>
                    <a:pt x="605" y="1607"/>
                    <a:pt x="974" y="1632"/>
                  </a:cubicBezTo>
                  <a:cubicBezTo>
                    <a:pt x="1244" y="1648"/>
                    <a:pt x="1446" y="1934"/>
                    <a:pt x="1660" y="1971"/>
                  </a:cubicBezTo>
                  <a:lnTo>
                    <a:pt x="1660" y="1964"/>
                  </a:lnTo>
                  <a:cubicBezTo>
                    <a:pt x="1682" y="1968"/>
                    <a:pt x="1703" y="1971"/>
                    <a:pt x="1725" y="1969"/>
                  </a:cubicBezTo>
                  <a:cubicBezTo>
                    <a:pt x="1977" y="1946"/>
                    <a:pt x="2145" y="1531"/>
                    <a:pt x="2477" y="1472"/>
                  </a:cubicBezTo>
                  <a:cubicBezTo>
                    <a:pt x="2868" y="1402"/>
                    <a:pt x="3057" y="1681"/>
                    <a:pt x="3507" y="1664"/>
                  </a:cubicBezTo>
                  <a:cubicBezTo>
                    <a:pt x="3702" y="1509"/>
                    <a:pt x="3891" y="1267"/>
                    <a:pt x="4138" y="1220"/>
                  </a:cubicBezTo>
                  <a:cubicBezTo>
                    <a:pt x="4630" y="1127"/>
                    <a:pt x="5207" y="1575"/>
                    <a:pt x="5678" y="1445"/>
                  </a:cubicBezTo>
                  <a:cubicBezTo>
                    <a:pt x="6001" y="1354"/>
                    <a:pt x="6200" y="947"/>
                    <a:pt x="6467" y="901"/>
                  </a:cubicBezTo>
                  <a:cubicBezTo>
                    <a:pt x="6723" y="857"/>
                    <a:pt x="6992" y="1112"/>
                    <a:pt x="7243" y="1075"/>
                  </a:cubicBezTo>
                  <a:cubicBezTo>
                    <a:pt x="7427" y="1049"/>
                    <a:pt x="7531" y="808"/>
                    <a:pt x="7714" y="733"/>
                  </a:cubicBezTo>
                  <a:cubicBezTo>
                    <a:pt x="8205" y="529"/>
                    <a:pt x="8456" y="735"/>
                    <a:pt x="8859" y="786"/>
                  </a:cubicBezTo>
                  <a:cubicBezTo>
                    <a:pt x="8784" y="549"/>
                    <a:pt x="8893" y="88"/>
                    <a:pt x="86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6" name="Google Shape;2026;p58"/>
            <p:cNvSpPr/>
            <p:nvPr/>
          </p:nvSpPr>
          <p:spPr>
            <a:xfrm>
              <a:off x="7682600" y="791617"/>
              <a:ext cx="159802" cy="170841"/>
            </a:xfrm>
            <a:custGeom>
              <a:avLst/>
              <a:gdLst/>
              <a:ahLst/>
              <a:cxnLst/>
              <a:rect l="l" t="t" r="r" b="b"/>
              <a:pathLst>
                <a:path w="6673" h="7134" extrusionOk="0">
                  <a:moveTo>
                    <a:pt x="5702" y="0"/>
                  </a:moveTo>
                  <a:cubicBezTo>
                    <a:pt x="4226" y="605"/>
                    <a:pt x="2279" y="569"/>
                    <a:pt x="506" y="736"/>
                  </a:cubicBezTo>
                  <a:cubicBezTo>
                    <a:pt x="592" y="2200"/>
                    <a:pt x="897" y="3613"/>
                    <a:pt x="843" y="4917"/>
                  </a:cubicBezTo>
                  <a:cubicBezTo>
                    <a:pt x="431" y="3726"/>
                    <a:pt x="478" y="1873"/>
                    <a:pt x="213" y="764"/>
                  </a:cubicBezTo>
                  <a:cubicBezTo>
                    <a:pt x="99" y="811"/>
                    <a:pt x="100" y="716"/>
                    <a:pt x="0" y="744"/>
                  </a:cubicBezTo>
                  <a:cubicBezTo>
                    <a:pt x="74" y="2560"/>
                    <a:pt x="244" y="4741"/>
                    <a:pt x="528" y="6384"/>
                  </a:cubicBezTo>
                  <a:cubicBezTo>
                    <a:pt x="566" y="6604"/>
                    <a:pt x="548" y="7133"/>
                    <a:pt x="813" y="7113"/>
                  </a:cubicBezTo>
                  <a:cubicBezTo>
                    <a:pt x="1031" y="6995"/>
                    <a:pt x="881" y="6583"/>
                    <a:pt x="853" y="6265"/>
                  </a:cubicBezTo>
                  <a:cubicBezTo>
                    <a:pt x="823" y="5932"/>
                    <a:pt x="714" y="5533"/>
                    <a:pt x="936" y="5415"/>
                  </a:cubicBezTo>
                  <a:cubicBezTo>
                    <a:pt x="1035" y="5904"/>
                    <a:pt x="1143" y="6626"/>
                    <a:pt x="1146" y="7080"/>
                  </a:cubicBezTo>
                  <a:cubicBezTo>
                    <a:pt x="2941" y="6869"/>
                    <a:pt x="4608" y="6750"/>
                    <a:pt x="6172" y="6320"/>
                  </a:cubicBezTo>
                  <a:cubicBezTo>
                    <a:pt x="6124" y="5987"/>
                    <a:pt x="6147" y="5712"/>
                    <a:pt x="6212" y="5472"/>
                  </a:cubicBezTo>
                  <a:cubicBezTo>
                    <a:pt x="6352" y="5661"/>
                    <a:pt x="6265" y="6125"/>
                    <a:pt x="6460" y="6248"/>
                  </a:cubicBezTo>
                  <a:cubicBezTo>
                    <a:pt x="6672" y="6064"/>
                    <a:pt x="6532" y="5713"/>
                    <a:pt x="6508" y="5485"/>
                  </a:cubicBezTo>
                  <a:cubicBezTo>
                    <a:pt x="6320" y="3611"/>
                    <a:pt x="5947" y="1639"/>
                    <a:pt x="5702" y="0"/>
                  </a:cubicBezTo>
                  <a:close/>
                  <a:moveTo>
                    <a:pt x="5862" y="5760"/>
                  </a:moveTo>
                  <a:cubicBezTo>
                    <a:pt x="4657" y="6239"/>
                    <a:pt x="2851" y="6284"/>
                    <a:pt x="1576" y="6320"/>
                  </a:cubicBezTo>
                  <a:cubicBezTo>
                    <a:pt x="1067" y="5044"/>
                    <a:pt x="786" y="3065"/>
                    <a:pt x="790" y="1465"/>
                  </a:cubicBezTo>
                  <a:cubicBezTo>
                    <a:pt x="1732" y="1040"/>
                    <a:pt x="3763" y="508"/>
                    <a:pt x="5106" y="777"/>
                  </a:cubicBezTo>
                  <a:cubicBezTo>
                    <a:pt x="5272" y="784"/>
                    <a:pt x="5132" y="542"/>
                    <a:pt x="5340" y="584"/>
                  </a:cubicBezTo>
                  <a:cubicBezTo>
                    <a:pt x="5702" y="2097"/>
                    <a:pt x="6074" y="4242"/>
                    <a:pt x="5862" y="576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7" name="Google Shape;2027;p58"/>
            <p:cNvSpPr/>
            <p:nvPr/>
          </p:nvSpPr>
          <p:spPr>
            <a:xfrm>
              <a:off x="7709517" y="815397"/>
              <a:ext cx="108674" cy="117941"/>
            </a:xfrm>
            <a:custGeom>
              <a:avLst/>
              <a:gdLst/>
              <a:ahLst/>
              <a:cxnLst/>
              <a:rect l="l" t="t" r="r" b="b"/>
              <a:pathLst>
                <a:path w="4538" h="4925" extrusionOk="0">
                  <a:moveTo>
                    <a:pt x="985" y="592"/>
                  </a:moveTo>
                  <a:cubicBezTo>
                    <a:pt x="622" y="654"/>
                    <a:pt x="250" y="621"/>
                    <a:pt x="0" y="859"/>
                  </a:cubicBezTo>
                  <a:cubicBezTo>
                    <a:pt x="235" y="2199"/>
                    <a:pt x="235" y="3825"/>
                    <a:pt x="663" y="4925"/>
                  </a:cubicBezTo>
                  <a:cubicBezTo>
                    <a:pt x="1844" y="4765"/>
                    <a:pt x="3147" y="4727"/>
                    <a:pt x="3981" y="4380"/>
                  </a:cubicBezTo>
                  <a:cubicBezTo>
                    <a:pt x="3927" y="4015"/>
                    <a:pt x="3546" y="4260"/>
                    <a:pt x="3259" y="4326"/>
                  </a:cubicBezTo>
                  <a:cubicBezTo>
                    <a:pt x="2518" y="4495"/>
                    <a:pt x="1438" y="4591"/>
                    <a:pt x="889" y="4649"/>
                  </a:cubicBezTo>
                  <a:cubicBezTo>
                    <a:pt x="543" y="3597"/>
                    <a:pt x="258" y="1815"/>
                    <a:pt x="334" y="825"/>
                  </a:cubicBezTo>
                  <a:cubicBezTo>
                    <a:pt x="495" y="786"/>
                    <a:pt x="492" y="1088"/>
                    <a:pt x="639" y="921"/>
                  </a:cubicBezTo>
                  <a:cubicBezTo>
                    <a:pt x="1511" y="660"/>
                    <a:pt x="2887" y="342"/>
                    <a:pt x="3844" y="514"/>
                  </a:cubicBezTo>
                  <a:cubicBezTo>
                    <a:pt x="3923" y="1676"/>
                    <a:pt x="4246" y="3370"/>
                    <a:pt x="4074" y="4455"/>
                  </a:cubicBezTo>
                  <a:cubicBezTo>
                    <a:pt x="4245" y="4433"/>
                    <a:pt x="4415" y="4411"/>
                    <a:pt x="4537" y="4450"/>
                  </a:cubicBezTo>
                  <a:cubicBezTo>
                    <a:pt x="4282" y="3101"/>
                    <a:pt x="4263" y="1623"/>
                    <a:pt x="4112" y="234"/>
                  </a:cubicBezTo>
                  <a:cubicBezTo>
                    <a:pt x="3154" y="1"/>
                    <a:pt x="1988" y="422"/>
                    <a:pt x="985" y="59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8" name="Google Shape;2028;p58"/>
            <p:cNvSpPr/>
            <p:nvPr/>
          </p:nvSpPr>
          <p:spPr>
            <a:xfrm>
              <a:off x="7722687" y="834411"/>
              <a:ext cx="77686" cy="82739"/>
            </a:xfrm>
            <a:custGeom>
              <a:avLst/>
              <a:gdLst/>
              <a:ahLst/>
              <a:cxnLst/>
              <a:rect l="l" t="t" r="r" b="b"/>
              <a:pathLst>
                <a:path w="3244" h="3455" extrusionOk="0">
                  <a:moveTo>
                    <a:pt x="378" y="478"/>
                  </a:moveTo>
                  <a:cubicBezTo>
                    <a:pt x="416" y="651"/>
                    <a:pt x="382" y="764"/>
                    <a:pt x="332" y="862"/>
                  </a:cubicBezTo>
                  <a:cubicBezTo>
                    <a:pt x="205" y="938"/>
                    <a:pt x="0" y="774"/>
                    <a:pt x="44" y="933"/>
                  </a:cubicBezTo>
                  <a:cubicBezTo>
                    <a:pt x="170" y="1827"/>
                    <a:pt x="337" y="2670"/>
                    <a:pt x="552" y="3455"/>
                  </a:cubicBezTo>
                  <a:cubicBezTo>
                    <a:pt x="1556" y="3382"/>
                    <a:pt x="2238" y="3045"/>
                    <a:pt x="3244" y="2973"/>
                  </a:cubicBezTo>
                  <a:cubicBezTo>
                    <a:pt x="3077" y="2054"/>
                    <a:pt x="3093" y="962"/>
                    <a:pt x="3028" y="1"/>
                  </a:cubicBezTo>
                  <a:cubicBezTo>
                    <a:pt x="2073" y="101"/>
                    <a:pt x="1263" y="320"/>
                    <a:pt x="378" y="478"/>
                  </a:cubicBezTo>
                  <a:close/>
                  <a:moveTo>
                    <a:pt x="1941" y="3019"/>
                  </a:moveTo>
                  <a:cubicBezTo>
                    <a:pt x="1681" y="2901"/>
                    <a:pt x="1689" y="2452"/>
                    <a:pt x="1636" y="2080"/>
                  </a:cubicBezTo>
                  <a:cubicBezTo>
                    <a:pt x="1377" y="2214"/>
                    <a:pt x="1581" y="2725"/>
                    <a:pt x="1428" y="2945"/>
                  </a:cubicBezTo>
                  <a:cubicBezTo>
                    <a:pt x="1330" y="2923"/>
                    <a:pt x="1387" y="2712"/>
                    <a:pt x="1353" y="2615"/>
                  </a:cubicBezTo>
                  <a:cubicBezTo>
                    <a:pt x="1132" y="2755"/>
                    <a:pt x="1169" y="3103"/>
                    <a:pt x="860" y="3170"/>
                  </a:cubicBezTo>
                  <a:cubicBezTo>
                    <a:pt x="891" y="2742"/>
                    <a:pt x="946" y="2507"/>
                    <a:pt x="1139" y="2173"/>
                  </a:cubicBezTo>
                  <a:cubicBezTo>
                    <a:pt x="808" y="2079"/>
                    <a:pt x="385" y="2302"/>
                    <a:pt x="278" y="2006"/>
                  </a:cubicBezTo>
                  <a:cubicBezTo>
                    <a:pt x="460" y="1858"/>
                    <a:pt x="791" y="2004"/>
                    <a:pt x="1105" y="1838"/>
                  </a:cubicBezTo>
                  <a:cubicBezTo>
                    <a:pt x="930" y="1710"/>
                    <a:pt x="578" y="1795"/>
                    <a:pt x="450" y="1610"/>
                  </a:cubicBezTo>
                  <a:cubicBezTo>
                    <a:pt x="839" y="1539"/>
                    <a:pt x="1082" y="1648"/>
                    <a:pt x="1348" y="1730"/>
                  </a:cubicBezTo>
                  <a:cubicBezTo>
                    <a:pt x="1104" y="1403"/>
                    <a:pt x="702" y="1270"/>
                    <a:pt x="466" y="933"/>
                  </a:cubicBezTo>
                  <a:cubicBezTo>
                    <a:pt x="868" y="817"/>
                    <a:pt x="1118" y="1291"/>
                    <a:pt x="1443" y="1425"/>
                  </a:cubicBezTo>
                  <a:cubicBezTo>
                    <a:pt x="1624" y="1233"/>
                    <a:pt x="1246" y="757"/>
                    <a:pt x="1388" y="460"/>
                  </a:cubicBezTo>
                  <a:cubicBezTo>
                    <a:pt x="1670" y="537"/>
                    <a:pt x="1559" y="1094"/>
                    <a:pt x="1689" y="1358"/>
                  </a:cubicBezTo>
                  <a:cubicBezTo>
                    <a:pt x="1859" y="1178"/>
                    <a:pt x="1736" y="759"/>
                    <a:pt x="1951" y="616"/>
                  </a:cubicBezTo>
                  <a:cubicBezTo>
                    <a:pt x="1998" y="857"/>
                    <a:pt x="1889" y="971"/>
                    <a:pt x="1880" y="1170"/>
                  </a:cubicBezTo>
                  <a:cubicBezTo>
                    <a:pt x="2186" y="1049"/>
                    <a:pt x="2261" y="408"/>
                    <a:pt x="2719" y="284"/>
                  </a:cubicBezTo>
                  <a:cubicBezTo>
                    <a:pt x="2762" y="740"/>
                    <a:pt x="2302" y="786"/>
                    <a:pt x="2216" y="1136"/>
                  </a:cubicBezTo>
                  <a:cubicBezTo>
                    <a:pt x="2364" y="1192"/>
                    <a:pt x="2524" y="930"/>
                    <a:pt x="2741" y="915"/>
                  </a:cubicBezTo>
                  <a:cubicBezTo>
                    <a:pt x="2761" y="1167"/>
                    <a:pt x="2305" y="1347"/>
                    <a:pt x="2086" y="1529"/>
                  </a:cubicBezTo>
                  <a:cubicBezTo>
                    <a:pt x="2257" y="1641"/>
                    <a:pt x="2444" y="1440"/>
                    <a:pt x="2670" y="1470"/>
                  </a:cubicBezTo>
                  <a:cubicBezTo>
                    <a:pt x="2513" y="1674"/>
                    <a:pt x="2238" y="1781"/>
                    <a:pt x="1952" y="1881"/>
                  </a:cubicBezTo>
                  <a:cubicBezTo>
                    <a:pt x="2058" y="1954"/>
                    <a:pt x="2301" y="1861"/>
                    <a:pt x="2382" y="1963"/>
                  </a:cubicBezTo>
                  <a:cubicBezTo>
                    <a:pt x="2434" y="2093"/>
                    <a:pt x="2253" y="2035"/>
                    <a:pt x="2228" y="2105"/>
                  </a:cubicBezTo>
                  <a:cubicBezTo>
                    <a:pt x="2281" y="2165"/>
                    <a:pt x="2372" y="2179"/>
                    <a:pt x="2374" y="2300"/>
                  </a:cubicBezTo>
                  <a:cubicBezTo>
                    <a:pt x="2164" y="2307"/>
                    <a:pt x="2045" y="2204"/>
                    <a:pt x="1895" y="2138"/>
                  </a:cubicBezTo>
                  <a:cubicBezTo>
                    <a:pt x="1828" y="2339"/>
                    <a:pt x="2044" y="2766"/>
                    <a:pt x="1941" y="3019"/>
                  </a:cubicBezTo>
                  <a:close/>
                  <a:moveTo>
                    <a:pt x="2267" y="2903"/>
                  </a:moveTo>
                  <a:cubicBezTo>
                    <a:pt x="1921" y="2770"/>
                    <a:pt x="2331" y="2362"/>
                    <a:pt x="2495" y="2668"/>
                  </a:cubicBezTo>
                  <a:cubicBezTo>
                    <a:pt x="2501" y="2812"/>
                    <a:pt x="2390" y="2863"/>
                    <a:pt x="2267" y="2903"/>
                  </a:cubicBezTo>
                  <a:close/>
                  <a:moveTo>
                    <a:pt x="2625" y="2698"/>
                  </a:moveTo>
                  <a:cubicBezTo>
                    <a:pt x="2513" y="2558"/>
                    <a:pt x="2533" y="2255"/>
                    <a:pt x="2797" y="2300"/>
                  </a:cubicBezTo>
                  <a:cubicBezTo>
                    <a:pt x="2909" y="2440"/>
                    <a:pt x="2888" y="2742"/>
                    <a:pt x="2625" y="269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29" name="Google Shape;2029;p58"/>
            <p:cNvSpPr/>
            <p:nvPr/>
          </p:nvSpPr>
          <p:spPr>
            <a:xfrm>
              <a:off x="7692251" y="950962"/>
              <a:ext cx="156473" cy="41501"/>
            </a:xfrm>
            <a:custGeom>
              <a:avLst/>
              <a:gdLst/>
              <a:ahLst/>
              <a:cxnLst/>
              <a:rect l="l" t="t" r="r" b="b"/>
              <a:pathLst>
                <a:path w="6534" h="1733" extrusionOk="0">
                  <a:moveTo>
                    <a:pt x="3799" y="1045"/>
                  </a:moveTo>
                  <a:cubicBezTo>
                    <a:pt x="4561" y="710"/>
                    <a:pt x="5565" y="572"/>
                    <a:pt x="6194" y="129"/>
                  </a:cubicBezTo>
                  <a:cubicBezTo>
                    <a:pt x="6128" y="117"/>
                    <a:pt x="6146" y="0"/>
                    <a:pt x="6020" y="62"/>
                  </a:cubicBezTo>
                  <a:cubicBezTo>
                    <a:pt x="6005" y="64"/>
                    <a:pt x="5992" y="65"/>
                    <a:pt x="5977" y="67"/>
                  </a:cubicBezTo>
                  <a:cubicBezTo>
                    <a:pt x="4445" y="811"/>
                    <a:pt x="1778" y="757"/>
                    <a:pt x="0" y="1007"/>
                  </a:cubicBezTo>
                  <a:cubicBezTo>
                    <a:pt x="4" y="1048"/>
                    <a:pt x="8" y="1090"/>
                    <a:pt x="13" y="1132"/>
                  </a:cubicBezTo>
                  <a:cubicBezTo>
                    <a:pt x="894" y="1381"/>
                    <a:pt x="2375" y="897"/>
                    <a:pt x="3260" y="1142"/>
                  </a:cubicBezTo>
                  <a:cubicBezTo>
                    <a:pt x="2436" y="1288"/>
                    <a:pt x="1092" y="1526"/>
                    <a:pt x="130" y="1457"/>
                  </a:cubicBezTo>
                  <a:cubicBezTo>
                    <a:pt x="43" y="1551"/>
                    <a:pt x="337" y="1577"/>
                    <a:pt x="326" y="1733"/>
                  </a:cubicBezTo>
                  <a:cubicBezTo>
                    <a:pt x="1669" y="1643"/>
                    <a:pt x="3194" y="1573"/>
                    <a:pt x="4464" y="1358"/>
                  </a:cubicBezTo>
                  <a:cubicBezTo>
                    <a:pt x="5287" y="1217"/>
                    <a:pt x="6214" y="1067"/>
                    <a:pt x="6534" y="558"/>
                  </a:cubicBezTo>
                  <a:cubicBezTo>
                    <a:pt x="5713" y="748"/>
                    <a:pt x="4665" y="1146"/>
                    <a:pt x="3799" y="104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0" name="Google Shape;2030;p58"/>
            <p:cNvSpPr/>
            <p:nvPr/>
          </p:nvSpPr>
          <p:spPr>
            <a:xfrm>
              <a:off x="7841704" y="983913"/>
              <a:ext cx="7879" cy="23205"/>
            </a:xfrm>
            <a:custGeom>
              <a:avLst/>
              <a:gdLst/>
              <a:ahLst/>
              <a:cxnLst/>
              <a:rect l="l" t="t" r="r" b="b"/>
              <a:pathLst>
                <a:path w="329" h="969" extrusionOk="0">
                  <a:moveTo>
                    <a:pt x="1" y="55"/>
                  </a:moveTo>
                  <a:cubicBezTo>
                    <a:pt x="57" y="345"/>
                    <a:pt x="16" y="756"/>
                    <a:pt x="135" y="969"/>
                  </a:cubicBezTo>
                  <a:cubicBezTo>
                    <a:pt x="288" y="811"/>
                    <a:pt x="329" y="203"/>
                    <a:pt x="121" y="0"/>
                  </a:cubicBezTo>
                  <a:cubicBezTo>
                    <a:pt x="119" y="49"/>
                    <a:pt x="60" y="52"/>
                    <a:pt x="1" y="5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1" name="Google Shape;2031;p58"/>
            <p:cNvSpPr/>
            <p:nvPr/>
          </p:nvSpPr>
          <p:spPr>
            <a:xfrm>
              <a:off x="7700896" y="988032"/>
              <a:ext cx="163274" cy="165956"/>
            </a:xfrm>
            <a:custGeom>
              <a:avLst/>
              <a:gdLst/>
              <a:ahLst/>
              <a:cxnLst/>
              <a:rect l="l" t="t" r="r" b="b"/>
              <a:pathLst>
                <a:path w="6818" h="6930" extrusionOk="0">
                  <a:moveTo>
                    <a:pt x="6265" y="5368"/>
                  </a:moveTo>
                  <a:cubicBezTo>
                    <a:pt x="5922" y="3698"/>
                    <a:pt x="5811" y="1499"/>
                    <a:pt x="5555" y="1"/>
                  </a:cubicBezTo>
                  <a:cubicBezTo>
                    <a:pt x="4129" y="389"/>
                    <a:pt x="2235" y="688"/>
                    <a:pt x="605" y="668"/>
                  </a:cubicBezTo>
                  <a:cubicBezTo>
                    <a:pt x="714" y="2098"/>
                    <a:pt x="989" y="3663"/>
                    <a:pt x="955" y="4976"/>
                  </a:cubicBezTo>
                  <a:cubicBezTo>
                    <a:pt x="536" y="3965"/>
                    <a:pt x="555" y="2320"/>
                    <a:pt x="400" y="1153"/>
                  </a:cubicBezTo>
                  <a:cubicBezTo>
                    <a:pt x="378" y="975"/>
                    <a:pt x="454" y="548"/>
                    <a:pt x="96" y="635"/>
                  </a:cubicBezTo>
                  <a:cubicBezTo>
                    <a:pt x="0" y="2447"/>
                    <a:pt x="381" y="4771"/>
                    <a:pt x="660" y="6650"/>
                  </a:cubicBezTo>
                  <a:cubicBezTo>
                    <a:pt x="2430" y="6929"/>
                    <a:pt x="5014" y="6656"/>
                    <a:pt x="6818" y="6240"/>
                  </a:cubicBezTo>
                  <a:cubicBezTo>
                    <a:pt x="6689" y="5866"/>
                    <a:pt x="6703" y="5316"/>
                    <a:pt x="6637" y="4867"/>
                  </a:cubicBezTo>
                  <a:cubicBezTo>
                    <a:pt x="6304" y="4863"/>
                    <a:pt x="6557" y="5338"/>
                    <a:pt x="6265" y="536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2" name="Google Shape;2032;p58"/>
            <p:cNvSpPr/>
            <p:nvPr/>
          </p:nvSpPr>
          <p:spPr>
            <a:xfrm>
              <a:off x="7842398" y="1009704"/>
              <a:ext cx="11016" cy="13435"/>
            </a:xfrm>
            <a:custGeom>
              <a:avLst/>
              <a:gdLst/>
              <a:ahLst/>
              <a:cxnLst/>
              <a:rect l="l" t="t" r="r" b="b"/>
              <a:pathLst>
                <a:path w="460" h="561" extrusionOk="0">
                  <a:moveTo>
                    <a:pt x="173" y="560"/>
                  </a:moveTo>
                  <a:cubicBezTo>
                    <a:pt x="202" y="391"/>
                    <a:pt x="459" y="208"/>
                    <a:pt x="285" y="1"/>
                  </a:cubicBezTo>
                  <a:cubicBezTo>
                    <a:pt x="283" y="191"/>
                    <a:pt x="0" y="354"/>
                    <a:pt x="173" y="56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3" name="Google Shape;2033;p58"/>
            <p:cNvSpPr/>
            <p:nvPr/>
          </p:nvSpPr>
          <p:spPr>
            <a:xfrm>
              <a:off x="7845033" y="1021701"/>
              <a:ext cx="9627" cy="18320"/>
            </a:xfrm>
            <a:custGeom>
              <a:avLst/>
              <a:gdLst/>
              <a:ahLst/>
              <a:cxnLst/>
              <a:rect l="l" t="t" r="r" b="b"/>
              <a:pathLst>
                <a:path w="402" h="765" extrusionOk="0">
                  <a:moveTo>
                    <a:pt x="176" y="765"/>
                  </a:moveTo>
                  <a:cubicBezTo>
                    <a:pt x="238" y="570"/>
                    <a:pt x="402" y="260"/>
                    <a:pt x="226" y="1"/>
                  </a:cubicBezTo>
                  <a:cubicBezTo>
                    <a:pt x="165" y="194"/>
                    <a:pt x="0" y="505"/>
                    <a:pt x="176" y="76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4" name="Google Shape;2034;p58"/>
            <p:cNvSpPr/>
            <p:nvPr/>
          </p:nvSpPr>
          <p:spPr>
            <a:xfrm>
              <a:off x="7874440" y="1018828"/>
              <a:ext cx="210355" cy="40615"/>
            </a:xfrm>
            <a:custGeom>
              <a:avLst/>
              <a:gdLst/>
              <a:ahLst/>
              <a:cxnLst/>
              <a:rect l="l" t="t" r="r" b="b"/>
              <a:pathLst>
                <a:path w="8784" h="1696" extrusionOk="0">
                  <a:moveTo>
                    <a:pt x="8700" y="146"/>
                  </a:moveTo>
                  <a:cubicBezTo>
                    <a:pt x="7489" y="0"/>
                    <a:pt x="6112" y="400"/>
                    <a:pt x="4600" y="475"/>
                  </a:cubicBezTo>
                  <a:cubicBezTo>
                    <a:pt x="3468" y="532"/>
                    <a:pt x="2065" y="517"/>
                    <a:pt x="1027" y="583"/>
                  </a:cubicBezTo>
                  <a:cubicBezTo>
                    <a:pt x="793" y="598"/>
                    <a:pt x="476" y="643"/>
                    <a:pt x="244" y="750"/>
                  </a:cubicBezTo>
                  <a:lnTo>
                    <a:pt x="244" y="758"/>
                  </a:lnTo>
                  <a:cubicBezTo>
                    <a:pt x="185" y="786"/>
                    <a:pt x="129" y="817"/>
                    <a:pt x="84" y="854"/>
                  </a:cubicBezTo>
                  <a:cubicBezTo>
                    <a:pt x="135" y="877"/>
                    <a:pt x="190" y="894"/>
                    <a:pt x="244" y="911"/>
                  </a:cubicBezTo>
                  <a:lnTo>
                    <a:pt x="244" y="904"/>
                  </a:lnTo>
                  <a:cubicBezTo>
                    <a:pt x="1235" y="1222"/>
                    <a:pt x="2708" y="835"/>
                    <a:pt x="4075" y="697"/>
                  </a:cubicBezTo>
                  <a:cubicBezTo>
                    <a:pt x="4597" y="644"/>
                    <a:pt x="5114" y="632"/>
                    <a:pt x="5623" y="582"/>
                  </a:cubicBezTo>
                  <a:cubicBezTo>
                    <a:pt x="6123" y="535"/>
                    <a:pt x="6667" y="372"/>
                    <a:pt x="7096" y="561"/>
                  </a:cubicBezTo>
                  <a:cubicBezTo>
                    <a:pt x="4845" y="770"/>
                    <a:pt x="2391" y="1177"/>
                    <a:pt x="244" y="1265"/>
                  </a:cubicBezTo>
                  <a:lnTo>
                    <a:pt x="244" y="1272"/>
                  </a:lnTo>
                  <a:cubicBezTo>
                    <a:pt x="164" y="1276"/>
                    <a:pt x="81" y="1282"/>
                    <a:pt x="0" y="1284"/>
                  </a:cubicBezTo>
                  <a:cubicBezTo>
                    <a:pt x="49" y="1433"/>
                    <a:pt x="135" y="1520"/>
                    <a:pt x="244" y="1571"/>
                  </a:cubicBezTo>
                  <a:lnTo>
                    <a:pt x="244" y="1563"/>
                  </a:lnTo>
                  <a:cubicBezTo>
                    <a:pt x="532" y="1695"/>
                    <a:pt x="982" y="1557"/>
                    <a:pt x="1332" y="1521"/>
                  </a:cubicBezTo>
                  <a:cubicBezTo>
                    <a:pt x="1846" y="1470"/>
                    <a:pt x="2455" y="1385"/>
                    <a:pt x="2998" y="1312"/>
                  </a:cubicBezTo>
                  <a:cubicBezTo>
                    <a:pt x="4720" y="1083"/>
                    <a:pt x="6404" y="1025"/>
                    <a:pt x="7795" y="786"/>
                  </a:cubicBezTo>
                  <a:cubicBezTo>
                    <a:pt x="8108" y="732"/>
                    <a:pt x="8783" y="526"/>
                    <a:pt x="8700" y="14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5" name="Google Shape;2035;p58"/>
            <p:cNvSpPr/>
            <p:nvPr/>
          </p:nvSpPr>
          <p:spPr>
            <a:xfrm>
              <a:off x="7847643" y="1041673"/>
              <a:ext cx="8932" cy="18344"/>
            </a:xfrm>
            <a:custGeom>
              <a:avLst/>
              <a:gdLst/>
              <a:ahLst/>
              <a:cxnLst/>
              <a:rect l="l" t="t" r="r" b="b"/>
              <a:pathLst>
                <a:path w="373" h="766" extrusionOk="0">
                  <a:moveTo>
                    <a:pt x="152" y="766"/>
                  </a:moveTo>
                  <a:cubicBezTo>
                    <a:pt x="188" y="551"/>
                    <a:pt x="373" y="257"/>
                    <a:pt x="201" y="1"/>
                  </a:cubicBezTo>
                  <a:cubicBezTo>
                    <a:pt x="87" y="152"/>
                    <a:pt x="1" y="526"/>
                    <a:pt x="152" y="76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6" name="Google Shape;2036;p58"/>
            <p:cNvSpPr/>
            <p:nvPr/>
          </p:nvSpPr>
          <p:spPr>
            <a:xfrm>
              <a:off x="7850085" y="1065788"/>
              <a:ext cx="7951" cy="16212"/>
            </a:xfrm>
            <a:custGeom>
              <a:avLst/>
              <a:gdLst/>
              <a:ahLst/>
              <a:cxnLst/>
              <a:rect l="l" t="t" r="r" b="b"/>
              <a:pathLst>
                <a:path w="332" h="677" extrusionOk="0">
                  <a:moveTo>
                    <a:pt x="142" y="676"/>
                  </a:moveTo>
                  <a:cubicBezTo>
                    <a:pt x="139" y="468"/>
                    <a:pt x="331" y="220"/>
                    <a:pt x="159" y="0"/>
                  </a:cubicBezTo>
                  <a:cubicBezTo>
                    <a:pt x="84" y="144"/>
                    <a:pt x="0" y="483"/>
                    <a:pt x="142" y="676"/>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7" name="Google Shape;2037;p58"/>
            <p:cNvSpPr/>
            <p:nvPr/>
          </p:nvSpPr>
          <p:spPr>
            <a:xfrm>
              <a:off x="7869075" y="1065812"/>
              <a:ext cx="9938" cy="59055"/>
            </a:xfrm>
            <a:custGeom>
              <a:avLst/>
              <a:gdLst/>
              <a:ahLst/>
              <a:cxnLst/>
              <a:rect l="l" t="t" r="r" b="b"/>
              <a:pathLst>
                <a:path w="415" h="2466" extrusionOk="0">
                  <a:moveTo>
                    <a:pt x="0" y="20"/>
                  </a:moveTo>
                  <a:cubicBezTo>
                    <a:pt x="4" y="61"/>
                    <a:pt x="8" y="103"/>
                    <a:pt x="13" y="144"/>
                  </a:cubicBezTo>
                  <a:cubicBezTo>
                    <a:pt x="65" y="448"/>
                    <a:pt x="64" y="780"/>
                    <a:pt x="110" y="1105"/>
                  </a:cubicBezTo>
                  <a:cubicBezTo>
                    <a:pt x="174" y="1561"/>
                    <a:pt x="184" y="2134"/>
                    <a:pt x="415" y="2466"/>
                  </a:cubicBezTo>
                  <a:cubicBezTo>
                    <a:pt x="337" y="1611"/>
                    <a:pt x="321" y="831"/>
                    <a:pt x="130" y="49"/>
                  </a:cubicBezTo>
                  <a:cubicBezTo>
                    <a:pt x="76" y="52"/>
                    <a:pt x="66" y="1"/>
                    <a:pt x="0" y="2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8" name="Google Shape;2038;p58"/>
            <p:cNvSpPr/>
            <p:nvPr/>
          </p:nvSpPr>
          <p:spPr>
            <a:xfrm>
              <a:off x="7851810" y="1086766"/>
              <a:ext cx="8477" cy="17338"/>
            </a:xfrm>
            <a:custGeom>
              <a:avLst/>
              <a:gdLst/>
              <a:ahLst/>
              <a:cxnLst/>
              <a:rect l="l" t="t" r="r" b="b"/>
              <a:pathLst>
                <a:path w="354" h="724" extrusionOk="0">
                  <a:moveTo>
                    <a:pt x="122" y="724"/>
                  </a:moveTo>
                  <a:cubicBezTo>
                    <a:pt x="149" y="516"/>
                    <a:pt x="353" y="250"/>
                    <a:pt x="175" y="1"/>
                  </a:cubicBezTo>
                  <a:cubicBezTo>
                    <a:pt x="99" y="169"/>
                    <a:pt x="0" y="521"/>
                    <a:pt x="122" y="72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39" name="Google Shape;2039;p58"/>
            <p:cNvSpPr/>
            <p:nvPr/>
          </p:nvSpPr>
          <p:spPr>
            <a:xfrm>
              <a:off x="7714306" y="1151447"/>
              <a:ext cx="152162" cy="26749"/>
            </a:xfrm>
            <a:custGeom>
              <a:avLst/>
              <a:gdLst/>
              <a:ahLst/>
              <a:cxnLst/>
              <a:rect l="l" t="t" r="r" b="b"/>
              <a:pathLst>
                <a:path w="6354" h="1117" extrusionOk="0">
                  <a:moveTo>
                    <a:pt x="409" y="386"/>
                  </a:moveTo>
                  <a:cubicBezTo>
                    <a:pt x="150" y="332"/>
                    <a:pt x="1" y="620"/>
                    <a:pt x="38" y="887"/>
                  </a:cubicBezTo>
                  <a:cubicBezTo>
                    <a:pt x="1710" y="1116"/>
                    <a:pt x="4326" y="769"/>
                    <a:pt x="5840" y="302"/>
                  </a:cubicBezTo>
                  <a:cubicBezTo>
                    <a:pt x="6000" y="252"/>
                    <a:pt x="6353" y="243"/>
                    <a:pt x="6316" y="0"/>
                  </a:cubicBezTo>
                  <a:cubicBezTo>
                    <a:pt x="5294" y="49"/>
                    <a:pt x="3909" y="444"/>
                    <a:pt x="2488" y="513"/>
                  </a:cubicBezTo>
                  <a:cubicBezTo>
                    <a:pt x="1766" y="548"/>
                    <a:pt x="889" y="484"/>
                    <a:pt x="409" y="38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0" name="Google Shape;2040;p58"/>
            <p:cNvSpPr/>
            <p:nvPr/>
          </p:nvSpPr>
          <p:spPr>
            <a:xfrm>
              <a:off x="7717108" y="1162487"/>
              <a:ext cx="149768" cy="32233"/>
            </a:xfrm>
            <a:custGeom>
              <a:avLst/>
              <a:gdLst/>
              <a:ahLst/>
              <a:cxnLst/>
              <a:rect l="l" t="t" r="r" b="b"/>
              <a:pathLst>
                <a:path w="6254" h="1346" extrusionOk="0">
                  <a:moveTo>
                    <a:pt x="6203" y="2"/>
                  </a:moveTo>
                  <a:cubicBezTo>
                    <a:pt x="6061" y="120"/>
                    <a:pt x="5751" y="227"/>
                    <a:pt x="5515" y="283"/>
                  </a:cubicBezTo>
                  <a:cubicBezTo>
                    <a:pt x="4538" y="513"/>
                    <a:pt x="3289" y="729"/>
                    <a:pt x="2150" y="791"/>
                  </a:cubicBezTo>
                  <a:cubicBezTo>
                    <a:pt x="1353" y="835"/>
                    <a:pt x="589" y="723"/>
                    <a:pt x="1" y="797"/>
                  </a:cubicBezTo>
                  <a:cubicBezTo>
                    <a:pt x="1195" y="1345"/>
                    <a:pt x="3664" y="1021"/>
                    <a:pt x="5128" y="617"/>
                  </a:cubicBezTo>
                  <a:cubicBezTo>
                    <a:pt x="5558" y="498"/>
                    <a:pt x="6123" y="463"/>
                    <a:pt x="6254" y="81"/>
                  </a:cubicBezTo>
                  <a:cubicBezTo>
                    <a:pt x="6241" y="50"/>
                    <a:pt x="6244" y="0"/>
                    <a:pt x="6203" y="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1" name="Google Shape;2041;p58"/>
            <p:cNvSpPr/>
            <p:nvPr/>
          </p:nvSpPr>
          <p:spPr>
            <a:xfrm>
              <a:off x="7880187" y="1176161"/>
              <a:ext cx="120" cy="718"/>
            </a:xfrm>
            <a:custGeom>
              <a:avLst/>
              <a:gdLst/>
              <a:ahLst/>
              <a:cxnLst/>
              <a:rect l="l" t="t" r="r" b="b"/>
              <a:pathLst>
                <a:path w="5" h="30" extrusionOk="0">
                  <a:moveTo>
                    <a:pt x="4" y="30"/>
                  </a:moveTo>
                  <a:lnTo>
                    <a:pt x="4" y="1"/>
                  </a:lnTo>
                  <a:cubicBezTo>
                    <a:pt x="2" y="2"/>
                    <a:pt x="2" y="3"/>
                    <a:pt x="0" y="3"/>
                  </a:cubicBezTo>
                  <a:cubicBezTo>
                    <a:pt x="1" y="12"/>
                    <a:pt x="2" y="20"/>
                    <a:pt x="4" y="3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2" name="Google Shape;2042;p58"/>
            <p:cNvSpPr/>
            <p:nvPr/>
          </p:nvSpPr>
          <p:spPr>
            <a:xfrm>
              <a:off x="7722831" y="1187751"/>
              <a:ext cx="147996" cy="162867"/>
            </a:xfrm>
            <a:custGeom>
              <a:avLst/>
              <a:gdLst/>
              <a:ahLst/>
              <a:cxnLst/>
              <a:rect l="l" t="t" r="r" b="b"/>
              <a:pathLst>
                <a:path w="6180" h="6801" extrusionOk="0">
                  <a:moveTo>
                    <a:pt x="1" y="435"/>
                  </a:moveTo>
                  <a:cubicBezTo>
                    <a:pt x="224" y="2731"/>
                    <a:pt x="484" y="4743"/>
                    <a:pt x="853" y="6800"/>
                  </a:cubicBezTo>
                  <a:cubicBezTo>
                    <a:pt x="2622" y="6559"/>
                    <a:pt x="4490" y="6399"/>
                    <a:pt x="6179" y="6095"/>
                  </a:cubicBezTo>
                  <a:cubicBezTo>
                    <a:pt x="5786" y="4100"/>
                    <a:pt x="5826" y="2103"/>
                    <a:pt x="5565" y="0"/>
                  </a:cubicBezTo>
                  <a:cubicBezTo>
                    <a:pt x="3855" y="441"/>
                    <a:pt x="1666" y="712"/>
                    <a:pt x="1" y="43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3" name="Google Shape;2043;p58"/>
            <p:cNvSpPr/>
            <p:nvPr/>
          </p:nvSpPr>
          <p:spPr>
            <a:xfrm>
              <a:off x="7862753" y="1183728"/>
              <a:ext cx="14704" cy="81302"/>
            </a:xfrm>
            <a:custGeom>
              <a:avLst/>
              <a:gdLst/>
              <a:ahLst/>
              <a:cxnLst/>
              <a:rect l="l" t="t" r="r" b="b"/>
              <a:pathLst>
                <a:path w="614" h="3395" extrusionOk="0">
                  <a:moveTo>
                    <a:pt x="1" y="14"/>
                  </a:moveTo>
                  <a:cubicBezTo>
                    <a:pt x="76" y="1103"/>
                    <a:pt x="180" y="2304"/>
                    <a:pt x="342" y="3394"/>
                  </a:cubicBezTo>
                  <a:cubicBezTo>
                    <a:pt x="614" y="2490"/>
                    <a:pt x="286" y="1055"/>
                    <a:pt x="126" y="1"/>
                  </a:cubicBezTo>
                  <a:cubicBezTo>
                    <a:pt x="84" y="6"/>
                    <a:pt x="43" y="10"/>
                    <a:pt x="1" y="1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4" name="Google Shape;2044;p58"/>
            <p:cNvSpPr/>
            <p:nvPr/>
          </p:nvSpPr>
          <p:spPr>
            <a:xfrm>
              <a:off x="7868453" y="1267711"/>
              <a:ext cx="10058" cy="16332"/>
            </a:xfrm>
            <a:custGeom>
              <a:avLst/>
              <a:gdLst/>
              <a:ahLst/>
              <a:cxnLst/>
              <a:rect l="l" t="t" r="r" b="b"/>
              <a:pathLst>
                <a:path w="420" h="682" extrusionOk="0">
                  <a:moveTo>
                    <a:pt x="185" y="681"/>
                  </a:moveTo>
                  <a:cubicBezTo>
                    <a:pt x="202" y="478"/>
                    <a:pt x="419" y="235"/>
                    <a:pt x="242" y="0"/>
                  </a:cubicBezTo>
                  <a:cubicBezTo>
                    <a:pt x="200" y="183"/>
                    <a:pt x="1" y="440"/>
                    <a:pt x="185" y="68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5" name="Google Shape;2045;p58"/>
            <p:cNvSpPr/>
            <p:nvPr/>
          </p:nvSpPr>
          <p:spPr>
            <a:xfrm>
              <a:off x="7869459" y="1287707"/>
              <a:ext cx="12860" cy="14201"/>
            </a:xfrm>
            <a:custGeom>
              <a:avLst/>
              <a:gdLst/>
              <a:ahLst/>
              <a:cxnLst/>
              <a:rect l="l" t="t" r="r" b="b"/>
              <a:pathLst>
                <a:path w="537" h="593" extrusionOk="0">
                  <a:moveTo>
                    <a:pt x="285" y="0"/>
                  </a:moveTo>
                  <a:cubicBezTo>
                    <a:pt x="282" y="178"/>
                    <a:pt x="1" y="445"/>
                    <a:pt x="260" y="593"/>
                  </a:cubicBezTo>
                  <a:cubicBezTo>
                    <a:pt x="260" y="428"/>
                    <a:pt x="536" y="120"/>
                    <a:pt x="2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6" name="Google Shape;2046;p58"/>
            <p:cNvSpPr/>
            <p:nvPr/>
          </p:nvSpPr>
          <p:spPr>
            <a:xfrm>
              <a:off x="7872189" y="1304470"/>
              <a:ext cx="8118" cy="28426"/>
            </a:xfrm>
            <a:custGeom>
              <a:avLst/>
              <a:gdLst/>
              <a:ahLst/>
              <a:cxnLst/>
              <a:rect l="l" t="t" r="r" b="b"/>
              <a:pathLst>
                <a:path w="339" h="1187" extrusionOk="0">
                  <a:moveTo>
                    <a:pt x="276" y="1187"/>
                  </a:moveTo>
                  <a:cubicBezTo>
                    <a:pt x="297" y="1185"/>
                    <a:pt x="318" y="1182"/>
                    <a:pt x="338" y="1180"/>
                  </a:cubicBezTo>
                  <a:lnTo>
                    <a:pt x="338" y="49"/>
                  </a:lnTo>
                  <a:cubicBezTo>
                    <a:pt x="334" y="34"/>
                    <a:pt x="331" y="16"/>
                    <a:pt x="326" y="1"/>
                  </a:cubicBezTo>
                  <a:cubicBezTo>
                    <a:pt x="1" y="203"/>
                    <a:pt x="238" y="768"/>
                    <a:pt x="276" y="118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7" name="Google Shape;2047;p58"/>
            <p:cNvSpPr/>
            <p:nvPr/>
          </p:nvSpPr>
          <p:spPr>
            <a:xfrm>
              <a:off x="7743593" y="1350903"/>
              <a:ext cx="86570" cy="13722"/>
            </a:xfrm>
            <a:custGeom>
              <a:avLst/>
              <a:gdLst/>
              <a:ahLst/>
              <a:cxnLst/>
              <a:rect l="l" t="t" r="r" b="b"/>
              <a:pathLst>
                <a:path w="3615" h="573" extrusionOk="0">
                  <a:moveTo>
                    <a:pt x="46" y="572"/>
                  </a:moveTo>
                  <a:cubicBezTo>
                    <a:pt x="1302" y="436"/>
                    <a:pt x="2569" y="309"/>
                    <a:pt x="3614" y="0"/>
                  </a:cubicBezTo>
                  <a:cubicBezTo>
                    <a:pt x="2393" y="121"/>
                    <a:pt x="1205" y="199"/>
                    <a:pt x="53" y="234"/>
                  </a:cubicBezTo>
                  <a:cubicBezTo>
                    <a:pt x="98" y="385"/>
                    <a:pt x="0" y="420"/>
                    <a:pt x="46" y="57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8" name="Google Shape;2048;p58"/>
            <p:cNvSpPr/>
            <p:nvPr/>
          </p:nvSpPr>
          <p:spPr>
            <a:xfrm>
              <a:off x="7736577" y="1354591"/>
              <a:ext cx="143733" cy="33191"/>
            </a:xfrm>
            <a:custGeom>
              <a:avLst/>
              <a:gdLst/>
              <a:ahLst/>
              <a:cxnLst/>
              <a:rect l="l" t="t" r="r" b="b"/>
              <a:pathLst>
                <a:path w="6002" h="1386" extrusionOk="0">
                  <a:moveTo>
                    <a:pt x="0" y="832"/>
                  </a:moveTo>
                  <a:cubicBezTo>
                    <a:pt x="49" y="1386"/>
                    <a:pt x="989" y="1336"/>
                    <a:pt x="1483" y="1314"/>
                  </a:cubicBezTo>
                  <a:cubicBezTo>
                    <a:pt x="2943" y="1250"/>
                    <a:pt x="4595" y="641"/>
                    <a:pt x="6001" y="483"/>
                  </a:cubicBezTo>
                  <a:lnTo>
                    <a:pt x="6001" y="1"/>
                  </a:lnTo>
                  <a:cubicBezTo>
                    <a:pt x="4149" y="411"/>
                    <a:pt x="1850" y="794"/>
                    <a:pt x="0" y="83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49" name="Google Shape;2049;p58"/>
            <p:cNvSpPr/>
            <p:nvPr/>
          </p:nvSpPr>
          <p:spPr>
            <a:xfrm>
              <a:off x="7791176" y="438684"/>
              <a:ext cx="52972" cy="56444"/>
            </a:xfrm>
            <a:custGeom>
              <a:avLst/>
              <a:gdLst/>
              <a:ahLst/>
              <a:cxnLst/>
              <a:rect l="l" t="t" r="r" b="b"/>
              <a:pathLst>
                <a:path w="2212" h="2357" extrusionOk="0">
                  <a:moveTo>
                    <a:pt x="1056" y="1087"/>
                  </a:moveTo>
                  <a:cubicBezTo>
                    <a:pt x="702" y="1415"/>
                    <a:pt x="0" y="1763"/>
                    <a:pt x="171" y="2356"/>
                  </a:cubicBezTo>
                  <a:cubicBezTo>
                    <a:pt x="921" y="1654"/>
                    <a:pt x="2030" y="1040"/>
                    <a:pt x="2211" y="0"/>
                  </a:cubicBezTo>
                  <a:cubicBezTo>
                    <a:pt x="1875" y="365"/>
                    <a:pt x="1456" y="716"/>
                    <a:pt x="1056" y="108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50" name="Google Shape;2050;p58"/>
            <p:cNvSpPr/>
            <p:nvPr/>
          </p:nvSpPr>
          <p:spPr>
            <a:xfrm>
              <a:off x="7834568" y="446227"/>
              <a:ext cx="103262" cy="137842"/>
            </a:xfrm>
            <a:custGeom>
              <a:avLst/>
              <a:gdLst/>
              <a:ahLst/>
              <a:cxnLst/>
              <a:rect l="l" t="t" r="r" b="b"/>
              <a:pathLst>
                <a:path w="4312" h="5756" extrusionOk="0">
                  <a:moveTo>
                    <a:pt x="2706" y="2060"/>
                  </a:moveTo>
                  <a:cubicBezTo>
                    <a:pt x="2442" y="2421"/>
                    <a:pt x="2176" y="2777"/>
                    <a:pt x="1909" y="3132"/>
                  </a:cubicBezTo>
                  <a:lnTo>
                    <a:pt x="1909" y="3139"/>
                  </a:lnTo>
                  <a:cubicBezTo>
                    <a:pt x="1243" y="4028"/>
                    <a:pt x="583" y="4899"/>
                    <a:pt x="0" y="5756"/>
                  </a:cubicBezTo>
                  <a:cubicBezTo>
                    <a:pt x="588" y="4943"/>
                    <a:pt x="1253" y="4159"/>
                    <a:pt x="1909" y="3370"/>
                  </a:cubicBezTo>
                  <a:lnTo>
                    <a:pt x="1909" y="3363"/>
                  </a:lnTo>
                  <a:cubicBezTo>
                    <a:pt x="2809" y="2281"/>
                    <a:pt x="3688" y="1190"/>
                    <a:pt x="4312" y="1"/>
                  </a:cubicBezTo>
                  <a:cubicBezTo>
                    <a:pt x="3668" y="626"/>
                    <a:pt x="3228" y="1346"/>
                    <a:pt x="2706" y="206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51" name="Google Shape;2051;p58"/>
            <p:cNvSpPr/>
            <p:nvPr/>
          </p:nvSpPr>
          <p:spPr>
            <a:xfrm>
              <a:off x="7737128" y="455854"/>
              <a:ext cx="155252" cy="143086"/>
            </a:xfrm>
            <a:custGeom>
              <a:avLst/>
              <a:gdLst/>
              <a:ahLst/>
              <a:cxnLst/>
              <a:rect l="l" t="t" r="r" b="b"/>
              <a:pathLst>
                <a:path w="6483" h="5975" extrusionOk="0">
                  <a:moveTo>
                    <a:pt x="5978" y="430"/>
                  </a:moveTo>
                  <a:lnTo>
                    <a:pt x="5978" y="438"/>
                  </a:lnTo>
                  <a:cubicBezTo>
                    <a:pt x="5165" y="1190"/>
                    <a:pt x="4466" y="2114"/>
                    <a:pt x="3632" y="2699"/>
                  </a:cubicBezTo>
                  <a:cubicBezTo>
                    <a:pt x="4254" y="1712"/>
                    <a:pt x="5245" y="1028"/>
                    <a:pt x="5943" y="105"/>
                  </a:cubicBezTo>
                  <a:cubicBezTo>
                    <a:pt x="5504" y="423"/>
                    <a:pt x="5147" y="1012"/>
                    <a:pt x="4659" y="1162"/>
                  </a:cubicBezTo>
                  <a:cubicBezTo>
                    <a:pt x="4750" y="815"/>
                    <a:pt x="5216" y="572"/>
                    <a:pt x="5201" y="264"/>
                  </a:cubicBezTo>
                  <a:cubicBezTo>
                    <a:pt x="4571" y="954"/>
                    <a:pt x="3882" y="1614"/>
                    <a:pt x="3207" y="2236"/>
                  </a:cubicBezTo>
                  <a:cubicBezTo>
                    <a:pt x="2987" y="2438"/>
                    <a:pt x="2648" y="2631"/>
                    <a:pt x="2606" y="2972"/>
                  </a:cubicBezTo>
                  <a:cubicBezTo>
                    <a:pt x="3166" y="2600"/>
                    <a:pt x="3649" y="1831"/>
                    <a:pt x="4303" y="1409"/>
                  </a:cubicBezTo>
                  <a:cubicBezTo>
                    <a:pt x="3175" y="3181"/>
                    <a:pt x="1464" y="4478"/>
                    <a:pt x="0" y="5975"/>
                  </a:cubicBezTo>
                  <a:cubicBezTo>
                    <a:pt x="882" y="5904"/>
                    <a:pt x="862" y="4893"/>
                    <a:pt x="1567" y="4805"/>
                  </a:cubicBezTo>
                  <a:cubicBezTo>
                    <a:pt x="1444" y="5291"/>
                    <a:pt x="961" y="5484"/>
                    <a:pt x="751" y="5899"/>
                  </a:cubicBezTo>
                  <a:cubicBezTo>
                    <a:pt x="946" y="5879"/>
                    <a:pt x="1141" y="5860"/>
                    <a:pt x="1336" y="5840"/>
                  </a:cubicBezTo>
                  <a:cubicBezTo>
                    <a:pt x="2768" y="4012"/>
                    <a:pt x="4496" y="2422"/>
                    <a:pt x="5978" y="632"/>
                  </a:cubicBezTo>
                  <a:lnTo>
                    <a:pt x="5978" y="625"/>
                  </a:lnTo>
                  <a:cubicBezTo>
                    <a:pt x="6149" y="419"/>
                    <a:pt x="6319" y="213"/>
                    <a:pt x="6482" y="1"/>
                  </a:cubicBezTo>
                  <a:cubicBezTo>
                    <a:pt x="6307" y="134"/>
                    <a:pt x="6142" y="280"/>
                    <a:pt x="5978" y="430"/>
                  </a:cubicBezTo>
                  <a:close/>
                  <a:moveTo>
                    <a:pt x="1997" y="4466"/>
                  </a:moveTo>
                  <a:cubicBezTo>
                    <a:pt x="2244" y="3812"/>
                    <a:pt x="2767" y="3384"/>
                    <a:pt x="3278" y="2945"/>
                  </a:cubicBezTo>
                  <a:cubicBezTo>
                    <a:pt x="3331" y="2959"/>
                    <a:pt x="3369" y="2990"/>
                    <a:pt x="3374" y="3061"/>
                  </a:cubicBezTo>
                  <a:cubicBezTo>
                    <a:pt x="2931" y="3543"/>
                    <a:pt x="2543" y="4069"/>
                    <a:pt x="1997" y="446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52" name="Google Shape;2052;p58"/>
            <p:cNvSpPr/>
            <p:nvPr/>
          </p:nvSpPr>
          <p:spPr>
            <a:xfrm>
              <a:off x="7843069" y="783834"/>
              <a:ext cx="239619" cy="239978"/>
            </a:xfrm>
            <a:custGeom>
              <a:avLst/>
              <a:gdLst/>
              <a:ahLst/>
              <a:cxnLst/>
              <a:rect l="l" t="t" r="r" b="b"/>
              <a:pathLst>
                <a:path w="10006" h="10021" extrusionOk="0">
                  <a:moveTo>
                    <a:pt x="9794" y="6987"/>
                  </a:moveTo>
                  <a:cubicBezTo>
                    <a:pt x="9652" y="6169"/>
                    <a:pt x="9801" y="5074"/>
                    <a:pt x="9621" y="4433"/>
                  </a:cubicBezTo>
                  <a:cubicBezTo>
                    <a:pt x="9574" y="4265"/>
                    <a:pt x="9372" y="4131"/>
                    <a:pt x="9320" y="3957"/>
                  </a:cubicBezTo>
                  <a:cubicBezTo>
                    <a:pt x="9262" y="3763"/>
                    <a:pt x="9335" y="3554"/>
                    <a:pt x="9298" y="3326"/>
                  </a:cubicBezTo>
                  <a:cubicBezTo>
                    <a:pt x="9258" y="3072"/>
                    <a:pt x="9103" y="2802"/>
                    <a:pt x="9051" y="2550"/>
                  </a:cubicBezTo>
                  <a:cubicBezTo>
                    <a:pt x="8910" y="1854"/>
                    <a:pt x="8882" y="1115"/>
                    <a:pt x="8787" y="342"/>
                  </a:cubicBezTo>
                  <a:cubicBezTo>
                    <a:pt x="8416" y="267"/>
                    <a:pt x="8209" y="0"/>
                    <a:pt x="7792" y="105"/>
                  </a:cubicBezTo>
                  <a:cubicBezTo>
                    <a:pt x="7546" y="167"/>
                    <a:pt x="7449" y="421"/>
                    <a:pt x="7196" y="460"/>
                  </a:cubicBezTo>
                  <a:cubicBezTo>
                    <a:pt x="6946" y="499"/>
                    <a:pt x="6674" y="254"/>
                    <a:pt x="6420" y="286"/>
                  </a:cubicBezTo>
                  <a:cubicBezTo>
                    <a:pt x="6165" y="317"/>
                    <a:pt x="5962" y="737"/>
                    <a:pt x="5631" y="829"/>
                  </a:cubicBezTo>
                  <a:cubicBezTo>
                    <a:pt x="5121" y="971"/>
                    <a:pt x="4450" y="488"/>
                    <a:pt x="4007" y="613"/>
                  </a:cubicBezTo>
                  <a:cubicBezTo>
                    <a:pt x="3784" y="677"/>
                    <a:pt x="3644" y="1009"/>
                    <a:pt x="3376" y="1057"/>
                  </a:cubicBezTo>
                  <a:cubicBezTo>
                    <a:pt x="3116" y="1103"/>
                    <a:pt x="2734" y="804"/>
                    <a:pt x="2428" y="857"/>
                  </a:cubicBezTo>
                  <a:cubicBezTo>
                    <a:pt x="2112" y="911"/>
                    <a:pt x="1950" y="1342"/>
                    <a:pt x="1595" y="1363"/>
                  </a:cubicBezTo>
                  <a:cubicBezTo>
                    <a:pt x="1581" y="1364"/>
                    <a:pt x="1568" y="1361"/>
                    <a:pt x="1554" y="1360"/>
                  </a:cubicBezTo>
                  <a:lnTo>
                    <a:pt x="1554" y="1367"/>
                  </a:lnTo>
                  <a:cubicBezTo>
                    <a:pt x="1299" y="1354"/>
                    <a:pt x="1146" y="1088"/>
                    <a:pt x="848" y="1067"/>
                  </a:cubicBezTo>
                  <a:cubicBezTo>
                    <a:pt x="472" y="1038"/>
                    <a:pt x="293" y="1177"/>
                    <a:pt x="0" y="1446"/>
                  </a:cubicBezTo>
                  <a:cubicBezTo>
                    <a:pt x="147" y="2923"/>
                    <a:pt x="273" y="4326"/>
                    <a:pt x="467" y="5659"/>
                  </a:cubicBezTo>
                  <a:cubicBezTo>
                    <a:pt x="510" y="5951"/>
                    <a:pt x="471" y="6285"/>
                    <a:pt x="560" y="6577"/>
                  </a:cubicBezTo>
                  <a:cubicBezTo>
                    <a:pt x="633" y="6818"/>
                    <a:pt x="860" y="6994"/>
                    <a:pt x="924" y="7258"/>
                  </a:cubicBezTo>
                  <a:cubicBezTo>
                    <a:pt x="1014" y="7633"/>
                    <a:pt x="880" y="7890"/>
                    <a:pt x="858" y="8275"/>
                  </a:cubicBezTo>
                  <a:cubicBezTo>
                    <a:pt x="823" y="8890"/>
                    <a:pt x="1035" y="9476"/>
                    <a:pt x="1117" y="10020"/>
                  </a:cubicBezTo>
                  <a:cubicBezTo>
                    <a:pt x="1108" y="9859"/>
                    <a:pt x="1264" y="9833"/>
                    <a:pt x="1435" y="9819"/>
                  </a:cubicBezTo>
                  <a:cubicBezTo>
                    <a:pt x="1416" y="9638"/>
                    <a:pt x="1399" y="9457"/>
                    <a:pt x="1380" y="9278"/>
                  </a:cubicBezTo>
                  <a:cubicBezTo>
                    <a:pt x="1251" y="9309"/>
                    <a:pt x="1242" y="9565"/>
                    <a:pt x="1058" y="9436"/>
                  </a:cubicBezTo>
                  <a:cubicBezTo>
                    <a:pt x="1097" y="9192"/>
                    <a:pt x="1270" y="9095"/>
                    <a:pt x="1296" y="8864"/>
                  </a:cubicBezTo>
                  <a:cubicBezTo>
                    <a:pt x="1370" y="8205"/>
                    <a:pt x="1097" y="6804"/>
                    <a:pt x="935" y="5696"/>
                  </a:cubicBezTo>
                  <a:cubicBezTo>
                    <a:pt x="736" y="4331"/>
                    <a:pt x="521" y="3019"/>
                    <a:pt x="594" y="1894"/>
                  </a:cubicBezTo>
                  <a:cubicBezTo>
                    <a:pt x="957" y="3966"/>
                    <a:pt x="1242" y="6134"/>
                    <a:pt x="1554" y="8268"/>
                  </a:cubicBezTo>
                  <a:lnTo>
                    <a:pt x="1554" y="8261"/>
                  </a:lnTo>
                  <a:cubicBezTo>
                    <a:pt x="1576" y="8406"/>
                    <a:pt x="1596" y="8552"/>
                    <a:pt x="1618" y="8697"/>
                  </a:cubicBezTo>
                  <a:cubicBezTo>
                    <a:pt x="2111" y="8257"/>
                    <a:pt x="2623" y="8860"/>
                    <a:pt x="3141" y="8754"/>
                  </a:cubicBezTo>
                  <a:cubicBezTo>
                    <a:pt x="3354" y="8712"/>
                    <a:pt x="3537" y="8454"/>
                    <a:pt x="3784" y="8437"/>
                  </a:cubicBezTo>
                  <a:cubicBezTo>
                    <a:pt x="4141" y="8412"/>
                    <a:pt x="4411" y="8798"/>
                    <a:pt x="4744" y="8762"/>
                  </a:cubicBezTo>
                  <a:cubicBezTo>
                    <a:pt x="4946" y="8740"/>
                    <a:pt x="5205" y="8378"/>
                    <a:pt x="5541" y="8302"/>
                  </a:cubicBezTo>
                  <a:cubicBezTo>
                    <a:pt x="6031" y="8192"/>
                    <a:pt x="6572" y="8634"/>
                    <a:pt x="6999" y="8535"/>
                  </a:cubicBezTo>
                  <a:cubicBezTo>
                    <a:pt x="7253" y="8475"/>
                    <a:pt x="7530" y="8098"/>
                    <a:pt x="7749" y="8037"/>
                  </a:cubicBezTo>
                  <a:cubicBezTo>
                    <a:pt x="8301" y="7884"/>
                    <a:pt x="8956" y="8447"/>
                    <a:pt x="9382" y="8337"/>
                  </a:cubicBezTo>
                  <a:cubicBezTo>
                    <a:pt x="9612" y="8277"/>
                    <a:pt x="9739" y="8055"/>
                    <a:pt x="9924" y="7859"/>
                  </a:cubicBezTo>
                  <a:cubicBezTo>
                    <a:pt x="10006" y="7526"/>
                    <a:pt x="9848" y="7299"/>
                    <a:pt x="9794" y="6987"/>
                  </a:cubicBezTo>
                  <a:close/>
                  <a:moveTo>
                    <a:pt x="6122" y="4448"/>
                  </a:moveTo>
                  <a:cubicBezTo>
                    <a:pt x="6030" y="4758"/>
                    <a:pt x="5685" y="5659"/>
                    <a:pt x="5326" y="5751"/>
                  </a:cubicBezTo>
                  <a:cubicBezTo>
                    <a:pt x="4966" y="5844"/>
                    <a:pt x="4834" y="5364"/>
                    <a:pt x="4370" y="5468"/>
                  </a:cubicBezTo>
                  <a:cubicBezTo>
                    <a:pt x="3714" y="4625"/>
                    <a:pt x="4398" y="3472"/>
                    <a:pt x="4589" y="2621"/>
                  </a:cubicBezTo>
                  <a:cubicBezTo>
                    <a:pt x="5201" y="3106"/>
                    <a:pt x="5482" y="3998"/>
                    <a:pt x="6122" y="4448"/>
                  </a:cubicBezTo>
                  <a:close/>
                  <a:moveTo>
                    <a:pt x="5436" y="3083"/>
                  </a:moveTo>
                  <a:cubicBezTo>
                    <a:pt x="5582" y="3046"/>
                    <a:pt x="5655" y="3097"/>
                    <a:pt x="5700" y="3183"/>
                  </a:cubicBezTo>
                  <a:cubicBezTo>
                    <a:pt x="5732" y="3324"/>
                    <a:pt x="5588" y="3321"/>
                    <a:pt x="5554" y="3408"/>
                  </a:cubicBezTo>
                  <a:cubicBezTo>
                    <a:pt x="5425" y="3408"/>
                    <a:pt x="5360" y="3190"/>
                    <a:pt x="5436" y="3083"/>
                  </a:cubicBezTo>
                  <a:close/>
                  <a:moveTo>
                    <a:pt x="4301" y="2693"/>
                  </a:moveTo>
                  <a:cubicBezTo>
                    <a:pt x="4346" y="2895"/>
                    <a:pt x="4293" y="3018"/>
                    <a:pt x="4080" y="3009"/>
                  </a:cubicBezTo>
                  <a:cubicBezTo>
                    <a:pt x="3872" y="2857"/>
                    <a:pt x="4081" y="2496"/>
                    <a:pt x="4301" y="2693"/>
                  </a:cubicBezTo>
                  <a:close/>
                  <a:moveTo>
                    <a:pt x="4454" y="2128"/>
                  </a:moveTo>
                  <a:cubicBezTo>
                    <a:pt x="4674" y="2292"/>
                    <a:pt x="4434" y="2587"/>
                    <a:pt x="4230" y="2404"/>
                  </a:cubicBezTo>
                  <a:cubicBezTo>
                    <a:pt x="4189" y="2216"/>
                    <a:pt x="4264" y="2126"/>
                    <a:pt x="4454" y="2128"/>
                  </a:cubicBezTo>
                  <a:close/>
                  <a:moveTo>
                    <a:pt x="4189" y="3252"/>
                  </a:moveTo>
                  <a:cubicBezTo>
                    <a:pt x="4221" y="3381"/>
                    <a:pt x="4170" y="3441"/>
                    <a:pt x="4039" y="3435"/>
                  </a:cubicBezTo>
                  <a:cubicBezTo>
                    <a:pt x="3897" y="3334"/>
                    <a:pt x="4060" y="3134"/>
                    <a:pt x="4189" y="3252"/>
                  </a:cubicBezTo>
                  <a:close/>
                  <a:moveTo>
                    <a:pt x="6858" y="5470"/>
                  </a:moveTo>
                  <a:cubicBezTo>
                    <a:pt x="6424" y="5971"/>
                    <a:pt x="5970" y="6751"/>
                    <a:pt x="5473" y="7212"/>
                  </a:cubicBezTo>
                  <a:cubicBezTo>
                    <a:pt x="4401" y="6916"/>
                    <a:pt x="3923" y="5892"/>
                    <a:pt x="2975" y="5441"/>
                  </a:cubicBezTo>
                  <a:cubicBezTo>
                    <a:pt x="2999" y="4241"/>
                    <a:pt x="3236" y="2692"/>
                    <a:pt x="3841" y="1896"/>
                  </a:cubicBezTo>
                  <a:cubicBezTo>
                    <a:pt x="3971" y="1724"/>
                    <a:pt x="4152" y="1634"/>
                    <a:pt x="4396" y="1544"/>
                  </a:cubicBezTo>
                  <a:cubicBezTo>
                    <a:pt x="4479" y="1583"/>
                    <a:pt x="4601" y="1574"/>
                    <a:pt x="4584" y="1736"/>
                  </a:cubicBezTo>
                  <a:cubicBezTo>
                    <a:pt x="4598" y="1999"/>
                    <a:pt x="4273" y="1755"/>
                    <a:pt x="4225" y="1941"/>
                  </a:cubicBezTo>
                  <a:cubicBezTo>
                    <a:pt x="3779" y="2803"/>
                    <a:pt x="3654" y="3926"/>
                    <a:pt x="3343" y="4898"/>
                  </a:cubicBezTo>
                  <a:cubicBezTo>
                    <a:pt x="3699" y="5363"/>
                    <a:pt x="4253" y="5733"/>
                    <a:pt x="4775" y="6144"/>
                  </a:cubicBezTo>
                  <a:cubicBezTo>
                    <a:pt x="4881" y="6226"/>
                    <a:pt x="5177" y="6565"/>
                    <a:pt x="5239" y="6560"/>
                  </a:cubicBezTo>
                  <a:cubicBezTo>
                    <a:pt x="5392" y="6552"/>
                    <a:pt x="5950" y="5714"/>
                    <a:pt x="6069" y="5592"/>
                  </a:cubicBezTo>
                  <a:cubicBezTo>
                    <a:pt x="6434" y="5219"/>
                    <a:pt x="6690" y="5038"/>
                    <a:pt x="7041" y="4777"/>
                  </a:cubicBezTo>
                  <a:cubicBezTo>
                    <a:pt x="6519" y="4306"/>
                    <a:pt x="6145" y="3580"/>
                    <a:pt x="5637" y="2978"/>
                  </a:cubicBezTo>
                  <a:cubicBezTo>
                    <a:pt x="5298" y="2576"/>
                    <a:pt x="4882" y="2209"/>
                    <a:pt x="4751" y="1719"/>
                  </a:cubicBezTo>
                  <a:cubicBezTo>
                    <a:pt x="5174" y="1596"/>
                    <a:pt x="5408" y="2000"/>
                    <a:pt x="5603" y="2224"/>
                  </a:cubicBezTo>
                  <a:cubicBezTo>
                    <a:pt x="6043" y="2724"/>
                    <a:pt x="6390" y="3194"/>
                    <a:pt x="6857" y="3784"/>
                  </a:cubicBezTo>
                  <a:cubicBezTo>
                    <a:pt x="7035" y="4008"/>
                    <a:pt x="7396" y="4392"/>
                    <a:pt x="7409" y="4656"/>
                  </a:cubicBezTo>
                  <a:cubicBezTo>
                    <a:pt x="7424" y="5005"/>
                    <a:pt x="7080" y="5214"/>
                    <a:pt x="6858" y="54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2" name="Flowchart: Connector 1">
            <a:extLst>
              <a:ext uri="{FF2B5EF4-FFF2-40B4-BE49-F238E27FC236}">
                <a16:creationId xmlns:a16="http://schemas.microsoft.com/office/drawing/2014/main" id="{E355AF09-FF54-D315-1FF7-BF66FCA46CB5}"/>
              </a:ext>
            </a:extLst>
          </p:cNvPr>
          <p:cNvSpPr/>
          <p:nvPr/>
        </p:nvSpPr>
        <p:spPr>
          <a:xfrm>
            <a:off x="335100" y="4026638"/>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4</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1492B635-6431-CAD6-7A6E-0055B5FE4F41}"/>
              </a:ext>
            </a:extLst>
          </p:cNvPr>
          <p:cNvPicPr>
            <a:picLocks noChangeAspect="1"/>
          </p:cNvPicPr>
          <p:nvPr/>
        </p:nvPicPr>
        <p:blipFill>
          <a:blip r:embed="rId3"/>
          <a:stretch>
            <a:fillRect/>
          </a:stretch>
        </p:blipFill>
        <p:spPr>
          <a:xfrm>
            <a:off x="182858" y="172243"/>
            <a:ext cx="1699505" cy="1699505"/>
          </a:xfrm>
          <a:prstGeom prst="ellipse">
            <a:avLst/>
          </a:prstGeom>
          <a:ln>
            <a:noFill/>
          </a:ln>
          <a:effectLst>
            <a:softEdge rad="112500"/>
          </a:effectLst>
        </p:spPr>
      </p:pic>
    </p:spTree>
    <p:extLst>
      <p:ext uri="{BB962C8B-B14F-4D97-AF65-F5344CB8AC3E}">
        <p14:creationId xmlns:p14="http://schemas.microsoft.com/office/powerpoint/2010/main" val="26696592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62"/>
        <p:cNvGrpSpPr/>
        <p:nvPr/>
      </p:nvGrpSpPr>
      <p:grpSpPr>
        <a:xfrm>
          <a:off x="0" y="0"/>
          <a:ext cx="0" cy="0"/>
          <a:chOff x="0" y="0"/>
          <a:chExt cx="0" cy="0"/>
        </a:xfrm>
      </p:grpSpPr>
      <p:sp>
        <p:nvSpPr>
          <p:cNvPr id="2063" name="Google Shape;2063;p60"/>
          <p:cNvSpPr txBox="1">
            <a:spLocks noGrp="1"/>
          </p:cNvSpPr>
          <p:nvPr>
            <p:ph type="title"/>
          </p:nvPr>
        </p:nvSpPr>
        <p:spPr>
          <a:xfrm>
            <a:off x="335100" y="-547214"/>
            <a:ext cx="4795024" cy="18210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fa-IR" sz="4000" dirty="0"/>
              <a:t>شکرگزاری</a:t>
            </a:r>
            <a:endParaRPr sz="4000" dirty="0"/>
          </a:p>
        </p:txBody>
      </p:sp>
      <p:sp>
        <p:nvSpPr>
          <p:cNvPr id="2064" name="Google Shape;2064;p60"/>
          <p:cNvSpPr txBox="1">
            <a:spLocks noGrp="1"/>
          </p:cNvSpPr>
          <p:nvPr>
            <p:ph type="subTitle" idx="1"/>
          </p:nvPr>
        </p:nvSpPr>
        <p:spPr>
          <a:xfrm>
            <a:off x="539840" y="1273786"/>
            <a:ext cx="4385544" cy="1409219"/>
          </a:xfrm>
          <a:prstGeom prst="rect">
            <a:avLst/>
          </a:prstGeom>
        </p:spPr>
        <p:txBody>
          <a:bodyPr spcFirstLastPara="1" wrap="square" lIns="91425" tIns="91425" rIns="91425" bIns="91425" anchor="t" anchorCtr="0">
            <a:noAutofit/>
          </a:bodyPr>
          <a:lstStyle/>
          <a:p>
            <a:pPr marL="139700" indent="0" algn="ctr" rtl="1">
              <a:lnSpc>
                <a:spcPct val="200000"/>
              </a:lnSpc>
              <a:buNone/>
            </a:pPr>
            <a:r>
              <a:rPr lang="fa-IR" sz="1600" b="1" dirty="0">
                <a:solidFill>
                  <a:srgbClr val="002060"/>
                </a:solidFill>
                <a:latin typeface="Shabnam" panose="020B0603030804020204" pitchFamily="34" charset="-78"/>
              </a:rPr>
              <a:t>5. آیا حاضرید چیزهایی را که دارید با یک میلیون دلار عوض کنید؟: کارنگی تمرین سپاسگزاری را پیشنهاد می‌کند. همه چیزهای خوب زندگیتان را در نظر بگیرید، حتی چیزهای کوچک. تمرکز خود را از چیزهایی که ندارید به نعمت‌هایی که در حال حاضر دارید متمرکز کنید و حس رضایت و قدردانی خود را تقویت کنید.</a:t>
            </a:r>
          </a:p>
        </p:txBody>
      </p:sp>
      <p:grpSp>
        <p:nvGrpSpPr>
          <p:cNvPr id="2066" name="Google Shape;2066;p60"/>
          <p:cNvGrpSpPr/>
          <p:nvPr/>
        </p:nvGrpSpPr>
        <p:grpSpPr>
          <a:xfrm rot="-455489">
            <a:off x="7333859" y="3605822"/>
            <a:ext cx="1482510" cy="1075996"/>
            <a:chOff x="1149250" y="3908038"/>
            <a:chExt cx="1239575" cy="899675"/>
          </a:xfrm>
        </p:grpSpPr>
        <p:sp>
          <p:nvSpPr>
            <p:cNvPr id="2067" name="Google Shape;2067;p60"/>
            <p:cNvSpPr/>
            <p:nvPr/>
          </p:nvSpPr>
          <p:spPr>
            <a:xfrm>
              <a:off x="1149250" y="3908038"/>
              <a:ext cx="1239575" cy="899675"/>
            </a:xfrm>
            <a:custGeom>
              <a:avLst/>
              <a:gdLst/>
              <a:ahLst/>
              <a:cxnLst/>
              <a:rect l="l" t="t" r="r" b="b"/>
              <a:pathLst>
                <a:path w="49583" h="35987" extrusionOk="0">
                  <a:moveTo>
                    <a:pt x="48099" y="31275"/>
                  </a:moveTo>
                  <a:cubicBezTo>
                    <a:pt x="48040" y="31101"/>
                    <a:pt x="48108" y="30937"/>
                    <a:pt x="48119" y="30687"/>
                  </a:cubicBezTo>
                  <a:cubicBezTo>
                    <a:pt x="48172" y="29468"/>
                    <a:pt x="48282" y="28380"/>
                    <a:pt x="48431" y="27076"/>
                  </a:cubicBezTo>
                  <a:cubicBezTo>
                    <a:pt x="49105" y="26846"/>
                    <a:pt x="49194" y="25516"/>
                    <a:pt x="48604" y="25041"/>
                  </a:cubicBezTo>
                  <a:cubicBezTo>
                    <a:pt x="47129" y="24976"/>
                    <a:pt x="45759" y="25202"/>
                    <a:pt x="44190" y="25301"/>
                  </a:cubicBezTo>
                  <a:cubicBezTo>
                    <a:pt x="44313" y="23958"/>
                    <a:pt x="43146" y="24134"/>
                    <a:pt x="42823" y="23314"/>
                  </a:cubicBezTo>
                  <a:cubicBezTo>
                    <a:pt x="42531" y="21140"/>
                    <a:pt x="42533" y="18718"/>
                    <a:pt x="42435" y="16298"/>
                  </a:cubicBezTo>
                  <a:cubicBezTo>
                    <a:pt x="43174" y="16018"/>
                    <a:pt x="43322" y="15168"/>
                    <a:pt x="43255" y="14348"/>
                  </a:cubicBezTo>
                  <a:cubicBezTo>
                    <a:pt x="42769" y="14146"/>
                    <a:pt x="42028" y="14242"/>
                    <a:pt x="41324" y="14293"/>
                  </a:cubicBezTo>
                  <a:cubicBezTo>
                    <a:pt x="41178" y="13785"/>
                    <a:pt x="41029" y="13277"/>
                    <a:pt x="40771" y="12898"/>
                  </a:cubicBezTo>
                  <a:cubicBezTo>
                    <a:pt x="39949" y="12856"/>
                    <a:pt x="39606" y="12249"/>
                    <a:pt x="39207" y="11710"/>
                  </a:cubicBezTo>
                  <a:cubicBezTo>
                    <a:pt x="39343" y="10277"/>
                    <a:pt x="38741" y="8634"/>
                    <a:pt x="38794" y="6979"/>
                  </a:cubicBezTo>
                  <a:cubicBezTo>
                    <a:pt x="38809" y="6517"/>
                    <a:pt x="38954" y="6125"/>
                    <a:pt x="38890" y="5667"/>
                  </a:cubicBezTo>
                  <a:cubicBezTo>
                    <a:pt x="38818" y="5151"/>
                    <a:pt x="38507" y="4629"/>
                    <a:pt x="38456" y="4133"/>
                  </a:cubicBezTo>
                  <a:cubicBezTo>
                    <a:pt x="38384" y="3435"/>
                    <a:pt x="38918" y="2841"/>
                    <a:pt x="38770" y="2284"/>
                  </a:cubicBezTo>
                  <a:cubicBezTo>
                    <a:pt x="39564" y="2249"/>
                    <a:pt x="39960" y="1091"/>
                    <a:pt x="39540" y="532"/>
                  </a:cubicBezTo>
                  <a:cubicBezTo>
                    <a:pt x="39141" y="0"/>
                    <a:pt x="37064" y="408"/>
                    <a:pt x="36134" y="522"/>
                  </a:cubicBezTo>
                  <a:cubicBezTo>
                    <a:pt x="30619" y="1190"/>
                    <a:pt x="25221" y="2151"/>
                    <a:pt x="19838" y="3417"/>
                  </a:cubicBezTo>
                  <a:cubicBezTo>
                    <a:pt x="15293" y="4486"/>
                    <a:pt x="10966" y="5645"/>
                    <a:pt x="7148" y="7285"/>
                  </a:cubicBezTo>
                  <a:cubicBezTo>
                    <a:pt x="6550" y="7544"/>
                    <a:pt x="5853" y="7714"/>
                    <a:pt x="5465" y="7997"/>
                  </a:cubicBezTo>
                  <a:cubicBezTo>
                    <a:pt x="3599" y="9361"/>
                    <a:pt x="4121" y="15871"/>
                    <a:pt x="5834" y="17363"/>
                  </a:cubicBezTo>
                  <a:cubicBezTo>
                    <a:pt x="4739" y="19938"/>
                    <a:pt x="4283" y="25009"/>
                    <a:pt x="5826" y="27733"/>
                  </a:cubicBezTo>
                  <a:cubicBezTo>
                    <a:pt x="4786" y="27748"/>
                    <a:pt x="3958" y="27947"/>
                    <a:pt x="3034" y="28060"/>
                  </a:cubicBezTo>
                  <a:lnTo>
                    <a:pt x="3034" y="28059"/>
                  </a:lnTo>
                  <a:cubicBezTo>
                    <a:pt x="2766" y="28092"/>
                    <a:pt x="2491" y="28119"/>
                    <a:pt x="2199" y="28130"/>
                  </a:cubicBezTo>
                  <a:cubicBezTo>
                    <a:pt x="1893" y="28892"/>
                    <a:pt x="868" y="29383"/>
                    <a:pt x="617" y="30204"/>
                  </a:cubicBezTo>
                  <a:cubicBezTo>
                    <a:pt x="0" y="32216"/>
                    <a:pt x="1549" y="35395"/>
                    <a:pt x="3012" y="35703"/>
                  </a:cubicBezTo>
                  <a:cubicBezTo>
                    <a:pt x="3017" y="35705"/>
                    <a:pt x="3024" y="35705"/>
                    <a:pt x="3029" y="35706"/>
                  </a:cubicBezTo>
                  <a:lnTo>
                    <a:pt x="3029" y="35707"/>
                  </a:lnTo>
                  <a:cubicBezTo>
                    <a:pt x="3498" y="35798"/>
                    <a:pt x="4156" y="35702"/>
                    <a:pt x="4660" y="35450"/>
                  </a:cubicBezTo>
                  <a:cubicBezTo>
                    <a:pt x="10221" y="35986"/>
                    <a:pt x="16219" y="35614"/>
                    <a:pt x="22262" y="35460"/>
                  </a:cubicBezTo>
                  <a:cubicBezTo>
                    <a:pt x="28337" y="35304"/>
                    <a:pt x="34482" y="35040"/>
                    <a:pt x="40451" y="34708"/>
                  </a:cubicBezTo>
                  <a:cubicBezTo>
                    <a:pt x="42699" y="34583"/>
                    <a:pt x="44906" y="34146"/>
                    <a:pt x="47071" y="33895"/>
                  </a:cubicBezTo>
                  <a:cubicBezTo>
                    <a:pt x="47817" y="33807"/>
                    <a:pt x="48725" y="33945"/>
                    <a:pt x="49091" y="33419"/>
                  </a:cubicBezTo>
                  <a:cubicBezTo>
                    <a:pt x="49583" y="31969"/>
                    <a:pt x="48323" y="31943"/>
                    <a:pt x="48099" y="312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68" name="Google Shape;2068;p60"/>
            <p:cNvSpPr/>
            <p:nvPr/>
          </p:nvSpPr>
          <p:spPr>
            <a:xfrm>
              <a:off x="1332550" y="3936738"/>
              <a:ext cx="772625" cy="172675"/>
            </a:xfrm>
            <a:custGeom>
              <a:avLst/>
              <a:gdLst/>
              <a:ahLst/>
              <a:cxnLst/>
              <a:rect l="l" t="t" r="r" b="b"/>
              <a:pathLst>
                <a:path w="30905" h="6907" extrusionOk="0">
                  <a:moveTo>
                    <a:pt x="1" y="6907"/>
                  </a:moveTo>
                  <a:cubicBezTo>
                    <a:pt x="8726" y="4323"/>
                    <a:pt x="18550" y="2260"/>
                    <a:pt x="28510" y="634"/>
                  </a:cubicBezTo>
                  <a:cubicBezTo>
                    <a:pt x="29252" y="513"/>
                    <a:pt x="30155" y="250"/>
                    <a:pt x="30904" y="1"/>
                  </a:cubicBezTo>
                  <a:cubicBezTo>
                    <a:pt x="27342" y="133"/>
                    <a:pt x="24629" y="863"/>
                    <a:pt x="21501" y="1411"/>
                  </a:cubicBezTo>
                  <a:cubicBezTo>
                    <a:pt x="13713" y="2776"/>
                    <a:pt x="5948" y="4125"/>
                    <a:pt x="1" y="690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69" name="Google Shape;2069;p60"/>
            <p:cNvSpPr/>
            <p:nvPr/>
          </p:nvSpPr>
          <p:spPr>
            <a:xfrm>
              <a:off x="1353150" y="3964963"/>
              <a:ext cx="740150" cy="162525"/>
            </a:xfrm>
            <a:custGeom>
              <a:avLst/>
              <a:gdLst/>
              <a:ahLst/>
              <a:cxnLst/>
              <a:rect l="l" t="t" r="r" b="b"/>
              <a:pathLst>
                <a:path w="29606" h="6501" extrusionOk="0">
                  <a:moveTo>
                    <a:pt x="28643" y="283"/>
                  </a:moveTo>
                  <a:cubicBezTo>
                    <a:pt x="23676" y="1020"/>
                    <a:pt x="18685" y="2015"/>
                    <a:pt x="13807" y="2940"/>
                  </a:cubicBezTo>
                  <a:cubicBezTo>
                    <a:pt x="8934" y="3865"/>
                    <a:pt x="4269" y="5064"/>
                    <a:pt x="0" y="6501"/>
                  </a:cubicBezTo>
                  <a:cubicBezTo>
                    <a:pt x="4886" y="5708"/>
                    <a:pt x="9852" y="4327"/>
                    <a:pt x="14734" y="3329"/>
                  </a:cubicBezTo>
                  <a:cubicBezTo>
                    <a:pt x="19085" y="2439"/>
                    <a:pt x="24077" y="1993"/>
                    <a:pt x="27982" y="918"/>
                  </a:cubicBezTo>
                  <a:cubicBezTo>
                    <a:pt x="28522" y="770"/>
                    <a:pt x="29251" y="796"/>
                    <a:pt x="29605" y="277"/>
                  </a:cubicBezTo>
                  <a:cubicBezTo>
                    <a:pt x="29375" y="0"/>
                    <a:pt x="28868" y="250"/>
                    <a:pt x="28643" y="28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0" name="Google Shape;2070;p60"/>
            <p:cNvSpPr/>
            <p:nvPr/>
          </p:nvSpPr>
          <p:spPr>
            <a:xfrm>
              <a:off x="1344175" y="3981588"/>
              <a:ext cx="748375" cy="172425"/>
            </a:xfrm>
            <a:custGeom>
              <a:avLst/>
              <a:gdLst/>
              <a:ahLst/>
              <a:cxnLst/>
              <a:rect l="l" t="t" r="r" b="b"/>
              <a:pathLst>
                <a:path w="29935" h="6897" extrusionOk="0">
                  <a:moveTo>
                    <a:pt x="29802" y="15"/>
                  </a:moveTo>
                  <a:cubicBezTo>
                    <a:pt x="25090" y="1540"/>
                    <a:pt x="19649" y="1861"/>
                    <a:pt x="14602" y="2961"/>
                  </a:cubicBezTo>
                  <a:cubicBezTo>
                    <a:pt x="12144" y="3496"/>
                    <a:pt x="9732" y="4083"/>
                    <a:pt x="7335" y="4605"/>
                  </a:cubicBezTo>
                  <a:cubicBezTo>
                    <a:pt x="4855" y="5145"/>
                    <a:pt x="2382" y="5572"/>
                    <a:pt x="1" y="6188"/>
                  </a:cubicBezTo>
                  <a:cubicBezTo>
                    <a:pt x="155" y="6287"/>
                    <a:pt x="59" y="6681"/>
                    <a:pt x="117" y="6897"/>
                  </a:cubicBezTo>
                  <a:cubicBezTo>
                    <a:pt x="4523" y="5420"/>
                    <a:pt x="9609" y="4356"/>
                    <a:pt x="14684" y="3215"/>
                  </a:cubicBezTo>
                  <a:cubicBezTo>
                    <a:pt x="18990" y="2248"/>
                    <a:pt x="24283" y="1919"/>
                    <a:pt x="28522" y="958"/>
                  </a:cubicBezTo>
                  <a:cubicBezTo>
                    <a:pt x="29047" y="839"/>
                    <a:pt x="29934" y="891"/>
                    <a:pt x="29871" y="76"/>
                  </a:cubicBezTo>
                  <a:cubicBezTo>
                    <a:pt x="29863" y="36"/>
                    <a:pt x="29855" y="0"/>
                    <a:pt x="29802" y="1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1" name="Google Shape;2071;p60"/>
            <p:cNvSpPr/>
            <p:nvPr/>
          </p:nvSpPr>
          <p:spPr>
            <a:xfrm>
              <a:off x="1347550" y="4003138"/>
              <a:ext cx="740150" cy="157375"/>
            </a:xfrm>
            <a:custGeom>
              <a:avLst/>
              <a:gdLst/>
              <a:ahLst/>
              <a:cxnLst/>
              <a:rect l="l" t="t" r="r" b="b"/>
              <a:pathLst>
                <a:path w="29606" h="6295" extrusionOk="0">
                  <a:moveTo>
                    <a:pt x="29474" y="17"/>
                  </a:moveTo>
                  <a:cubicBezTo>
                    <a:pt x="27035" y="690"/>
                    <a:pt x="24330" y="1006"/>
                    <a:pt x="21736" y="1368"/>
                  </a:cubicBezTo>
                  <a:cubicBezTo>
                    <a:pt x="19139" y="1730"/>
                    <a:pt x="16575" y="2096"/>
                    <a:pt x="14058" y="2650"/>
                  </a:cubicBezTo>
                  <a:cubicBezTo>
                    <a:pt x="9092" y="3744"/>
                    <a:pt x="4257" y="4701"/>
                    <a:pt x="0" y="6294"/>
                  </a:cubicBezTo>
                  <a:cubicBezTo>
                    <a:pt x="4738" y="5202"/>
                    <a:pt x="9826" y="4171"/>
                    <a:pt x="14872" y="3243"/>
                  </a:cubicBezTo>
                  <a:cubicBezTo>
                    <a:pt x="19966" y="2305"/>
                    <a:pt x="25068" y="1598"/>
                    <a:pt x="29605" y="71"/>
                  </a:cubicBezTo>
                  <a:cubicBezTo>
                    <a:pt x="29588" y="20"/>
                    <a:pt x="29546" y="0"/>
                    <a:pt x="29474" y="1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2" name="Google Shape;2072;p60"/>
            <p:cNvSpPr/>
            <p:nvPr/>
          </p:nvSpPr>
          <p:spPr>
            <a:xfrm>
              <a:off x="1345200" y="4012513"/>
              <a:ext cx="744450" cy="160450"/>
            </a:xfrm>
            <a:custGeom>
              <a:avLst/>
              <a:gdLst/>
              <a:ahLst/>
              <a:cxnLst/>
              <a:rect l="l" t="t" r="r" b="b"/>
              <a:pathLst>
                <a:path w="29778" h="6418" extrusionOk="0">
                  <a:moveTo>
                    <a:pt x="29286" y="183"/>
                  </a:moveTo>
                  <a:cubicBezTo>
                    <a:pt x="24678" y="1395"/>
                    <a:pt x="19577" y="2178"/>
                    <a:pt x="14538" y="3161"/>
                  </a:cubicBezTo>
                  <a:cubicBezTo>
                    <a:pt x="12047" y="3646"/>
                    <a:pt x="9548" y="4143"/>
                    <a:pt x="7129" y="4619"/>
                  </a:cubicBezTo>
                  <a:cubicBezTo>
                    <a:pt x="4969" y="5044"/>
                    <a:pt x="2620" y="5425"/>
                    <a:pt x="743" y="6002"/>
                  </a:cubicBezTo>
                  <a:cubicBezTo>
                    <a:pt x="512" y="6072"/>
                    <a:pt x="20" y="5975"/>
                    <a:pt x="1" y="6383"/>
                  </a:cubicBezTo>
                  <a:cubicBezTo>
                    <a:pt x="555" y="6418"/>
                    <a:pt x="1101" y="6204"/>
                    <a:pt x="1647" y="6066"/>
                  </a:cubicBezTo>
                  <a:cubicBezTo>
                    <a:pt x="5887" y="4994"/>
                    <a:pt x="10435" y="4264"/>
                    <a:pt x="14940" y="3391"/>
                  </a:cubicBezTo>
                  <a:cubicBezTo>
                    <a:pt x="17483" y="2899"/>
                    <a:pt x="20092" y="2552"/>
                    <a:pt x="22540" y="1920"/>
                  </a:cubicBezTo>
                  <a:cubicBezTo>
                    <a:pt x="24692" y="1362"/>
                    <a:pt x="26939" y="956"/>
                    <a:pt x="29050" y="461"/>
                  </a:cubicBezTo>
                  <a:cubicBezTo>
                    <a:pt x="29200" y="426"/>
                    <a:pt x="29777" y="533"/>
                    <a:pt x="29733" y="151"/>
                  </a:cubicBezTo>
                  <a:cubicBezTo>
                    <a:pt x="29616" y="1"/>
                    <a:pt x="29370" y="160"/>
                    <a:pt x="29286" y="18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3" name="Google Shape;2073;p60"/>
            <p:cNvSpPr/>
            <p:nvPr/>
          </p:nvSpPr>
          <p:spPr>
            <a:xfrm>
              <a:off x="1988325" y="4030363"/>
              <a:ext cx="120300" cy="52625"/>
            </a:xfrm>
            <a:custGeom>
              <a:avLst/>
              <a:gdLst/>
              <a:ahLst/>
              <a:cxnLst/>
              <a:rect l="l" t="t" r="r" b="b"/>
              <a:pathLst>
                <a:path w="4812" h="2105" extrusionOk="0">
                  <a:moveTo>
                    <a:pt x="0" y="841"/>
                  </a:moveTo>
                  <a:cubicBezTo>
                    <a:pt x="121" y="1335"/>
                    <a:pt x="380" y="1663"/>
                    <a:pt x="544" y="2104"/>
                  </a:cubicBezTo>
                  <a:cubicBezTo>
                    <a:pt x="1702" y="1985"/>
                    <a:pt x="3281" y="1714"/>
                    <a:pt x="4613" y="1544"/>
                  </a:cubicBezTo>
                  <a:cubicBezTo>
                    <a:pt x="4811" y="893"/>
                    <a:pt x="4259" y="690"/>
                    <a:pt x="4306" y="0"/>
                  </a:cubicBezTo>
                  <a:cubicBezTo>
                    <a:pt x="2838" y="252"/>
                    <a:pt x="1287" y="429"/>
                    <a:pt x="0" y="84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4" name="Google Shape;2074;p60"/>
            <p:cNvSpPr/>
            <p:nvPr/>
          </p:nvSpPr>
          <p:spPr>
            <a:xfrm>
              <a:off x="1944200" y="4055763"/>
              <a:ext cx="63250" cy="86800"/>
            </a:xfrm>
            <a:custGeom>
              <a:avLst/>
              <a:gdLst/>
              <a:ahLst/>
              <a:cxnLst/>
              <a:rect l="l" t="t" r="r" b="b"/>
              <a:pathLst>
                <a:path w="2530" h="3472" extrusionOk="0">
                  <a:moveTo>
                    <a:pt x="1" y="280"/>
                  </a:moveTo>
                  <a:cubicBezTo>
                    <a:pt x="459" y="1197"/>
                    <a:pt x="1163" y="1826"/>
                    <a:pt x="1301" y="3120"/>
                  </a:cubicBezTo>
                  <a:cubicBezTo>
                    <a:pt x="1551" y="3279"/>
                    <a:pt x="1514" y="2768"/>
                    <a:pt x="1857" y="2817"/>
                  </a:cubicBezTo>
                  <a:cubicBezTo>
                    <a:pt x="2069" y="2892"/>
                    <a:pt x="2438" y="3471"/>
                    <a:pt x="2529" y="3224"/>
                  </a:cubicBezTo>
                  <a:cubicBezTo>
                    <a:pt x="2129" y="2074"/>
                    <a:pt x="1706" y="953"/>
                    <a:pt x="1136" y="0"/>
                  </a:cubicBezTo>
                  <a:cubicBezTo>
                    <a:pt x="756" y="93"/>
                    <a:pt x="365" y="175"/>
                    <a:pt x="1" y="28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5" name="Google Shape;2075;p60"/>
            <p:cNvSpPr/>
            <p:nvPr/>
          </p:nvSpPr>
          <p:spPr>
            <a:xfrm>
              <a:off x="1926875" y="4065313"/>
              <a:ext cx="54550" cy="91975"/>
            </a:xfrm>
            <a:custGeom>
              <a:avLst/>
              <a:gdLst/>
              <a:ahLst/>
              <a:cxnLst/>
              <a:rect l="l" t="t" r="r" b="b"/>
              <a:pathLst>
                <a:path w="2182" h="3679" extrusionOk="0">
                  <a:moveTo>
                    <a:pt x="0" y="80"/>
                  </a:moveTo>
                  <a:cubicBezTo>
                    <a:pt x="569" y="963"/>
                    <a:pt x="1236" y="2336"/>
                    <a:pt x="1614" y="3679"/>
                  </a:cubicBezTo>
                  <a:cubicBezTo>
                    <a:pt x="2182" y="2827"/>
                    <a:pt x="888" y="1"/>
                    <a:pt x="0" y="8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6" name="Google Shape;2076;p60"/>
            <p:cNvSpPr/>
            <p:nvPr/>
          </p:nvSpPr>
          <p:spPr>
            <a:xfrm>
              <a:off x="1355975" y="4069988"/>
              <a:ext cx="577325" cy="119325"/>
            </a:xfrm>
            <a:custGeom>
              <a:avLst/>
              <a:gdLst/>
              <a:ahLst/>
              <a:cxnLst/>
              <a:rect l="l" t="t" r="r" b="b"/>
              <a:pathLst>
                <a:path w="23093" h="4773" extrusionOk="0">
                  <a:moveTo>
                    <a:pt x="21923" y="1459"/>
                  </a:moveTo>
                  <a:cubicBezTo>
                    <a:pt x="20546" y="1670"/>
                    <a:pt x="18797" y="2001"/>
                    <a:pt x="17588" y="1910"/>
                  </a:cubicBezTo>
                  <a:cubicBezTo>
                    <a:pt x="19355" y="1656"/>
                    <a:pt x="21150" y="1430"/>
                    <a:pt x="22794" y="1070"/>
                  </a:cubicBezTo>
                  <a:cubicBezTo>
                    <a:pt x="22656" y="691"/>
                    <a:pt x="22486" y="352"/>
                    <a:pt x="22270" y="64"/>
                  </a:cubicBezTo>
                  <a:cubicBezTo>
                    <a:pt x="21993" y="0"/>
                    <a:pt x="21728" y="80"/>
                    <a:pt x="21567" y="116"/>
                  </a:cubicBezTo>
                  <a:cubicBezTo>
                    <a:pt x="18482" y="823"/>
                    <a:pt x="15004" y="1222"/>
                    <a:pt x="11613" y="1892"/>
                  </a:cubicBezTo>
                  <a:cubicBezTo>
                    <a:pt x="9943" y="2224"/>
                    <a:pt x="8226" y="2457"/>
                    <a:pt x="6604" y="2784"/>
                  </a:cubicBezTo>
                  <a:cubicBezTo>
                    <a:pt x="4102" y="3286"/>
                    <a:pt x="1566" y="3626"/>
                    <a:pt x="1" y="4704"/>
                  </a:cubicBezTo>
                  <a:cubicBezTo>
                    <a:pt x="5366" y="3903"/>
                    <a:pt x="10617" y="2680"/>
                    <a:pt x="16133" y="2212"/>
                  </a:cubicBezTo>
                  <a:cubicBezTo>
                    <a:pt x="11052" y="3080"/>
                    <a:pt x="5803" y="3801"/>
                    <a:pt x="841" y="4773"/>
                  </a:cubicBezTo>
                  <a:cubicBezTo>
                    <a:pt x="6720" y="3928"/>
                    <a:pt x="12769" y="3119"/>
                    <a:pt x="18718" y="2414"/>
                  </a:cubicBezTo>
                  <a:cubicBezTo>
                    <a:pt x="19835" y="2281"/>
                    <a:pt x="21089" y="2136"/>
                    <a:pt x="22154" y="1964"/>
                  </a:cubicBezTo>
                  <a:cubicBezTo>
                    <a:pt x="22445" y="1918"/>
                    <a:pt x="22939" y="1956"/>
                    <a:pt x="23092" y="1634"/>
                  </a:cubicBezTo>
                  <a:cubicBezTo>
                    <a:pt x="22909" y="1102"/>
                    <a:pt x="22324" y="1398"/>
                    <a:pt x="21923" y="145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7" name="Google Shape;2077;p60"/>
            <p:cNvSpPr/>
            <p:nvPr/>
          </p:nvSpPr>
          <p:spPr>
            <a:xfrm>
              <a:off x="1276275" y="4132138"/>
              <a:ext cx="42250" cy="182725"/>
            </a:xfrm>
            <a:custGeom>
              <a:avLst/>
              <a:gdLst/>
              <a:ahLst/>
              <a:cxnLst/>
              <a:rect l="l" t="t" r="r" b="b"/>
              <a:pathLst>
                <a:path w="1690" h="7309" extrusionOk="0">
                  <a:moveTo>
                    <a:pt x="1689" y="7155"/>
                  </a:moveTo>
                  <a:cubicBezTo>
                    <a:pt x="1223" y="5847"/>
                    <a:pt x="1025" y="4224"/>
                    <a:pt x="779" y="2656"/>
                  </a:cubicBezTo>
                  <a:cubicBezTo>
                    <a:pt x="567" y="2594"/>
                    <a:pt x="329" y="1994"/>
                    <a:pt x="590" y="1823"/>
                  </a:cubicBezTo>
                  <a:cubicBezTo>
                    <a:pt x="603" y="1924"/>
                    <a:pt x="597" y="2048"/>
                    <a:pt x="732" y="2008"/>
                  </a:cubicBezTo>
                  <a:cubicBezTo>
                    <a:pt x="596" y="1346"/>
                    <a:pt x="765" y="360"/>
                    <a:pt x="521" y="1"/>
                  </a:cubicBezTo>
                  <a:cubicBezTo>
                    <a:pt x="264" y="485"/>
                    <a:pt x="105" y="1053"/>
                    <a:pt x="0" y="1671"/>
                  </a:cubicBezTo>
                  <a:cubicBezTo>
                    <a:pt x="597" y="2216"/>
                    <a:pt x="173" y="3150"/>
                    <a:pt x="232" y="3937"/>
                  </a:cubicBezTo>
                  <a:cubicBezTo>
                    <a:pt x="278" y="4548"/>
                    <a:pt x="521" y="5175"/>
                    <a:pt x="684" y="5729"/>
                  </a:cubicBezTo>
                  <a:cubicBezTo>
                    <a:pt x="859" y="6317"/>
                    <a:pt x="905" y="7032"/>
                    <a:pt x="1380" y="7309"/>
                  </a:cubicBezTo>
                  <a:cubicBezTo>
                    <a:pt x="1197" y="6589"/>
                    <a:pt x="469" y="5288"/>
                    <a:pt x="767" y="4223"/>
                  </a:cubicBezTo>
                  <a:cubicBezTo>
                    <a:pt x="1130" y="5137"/>
                    <a:pt x="1106" y="6501"/>
                    <a:pt x="1689" y="7155"/>
                  </a:cubicBezTo>
                  <a:close/>
                  <a:moveTo>
                    <a:pt x="655" y="3579"/>
                  </a:moveTo>
                  <a:cubicBezTo>
                    <a:pt x="427" y="3611"/>
                    <a:pt x="314" y="3511"/>
                    <a:pt x="312" y="3277"/>
                  </a:cubicBezTo>
                  <a:cubicBezTo>
                    <a:pt x="382" y="3218"/>
                    <a:pt x="477" y="3181"/>
                    <a:pt x="626" y="3189"/>
                  </a:cubicBezTo>
                  <a:cubicBezTo>
                    <a:pt x="657" y="3340"/>
                    <a:pt x="772" y="3448"/>
                    <a:pt x="655" y="35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8" name="Google Shape;2078;p60"/>
            <p:cNvSpPr/>
            <p:nvPr/>
          </p:nvSpPr>
          <p:spPr>
            <a:xfrm>
              <a:off x="1318000" y="4127938"/>
              <a:ext cx="16825" cy="11850"/>
            </a:xfrm>
            <a:custGeom>
              <a:avLst/>
              <a:gdLst/>
              <a:ahLst/>
              <a:cxnLst/>
              <a:rect l="l" t="t" r="r" b="b"/>
              <a:pathLst>
                <a:path w="673" h="474" extrusionOk="0">
                  <a:moveTo>
                    <a:pt x="1" y="84"/>
                  </a:moveTo>
                  <a:cubicBezTo>
                    <a:pt x="10" y="215"/>
                    <a:pt x="20" y="345"/>
                    <a:pt x="29" y="473"/>
                  </a:cubicBezTo>
                  <a:cubicBezTo>
                    <a:pt x="222" y="461"/>
                    <a:pt x="413" y="446"/>
                    <a:pt x="605" y="432"/>
                  </a:cubicBezTo>
                  <a:cubicBezTo>
                    <a:pt x="672" y="0"/>
                    <a:pt x="247" y="148"/>
                    <a:pt x="1" y="8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79" name="Google Shape;2079;p60"/>
            <p:cNvSpPr/>
            <p:nvPr/>
          </p:nvSpPr>
          <p:spPr>
            <a:xfrm>
              <a:off x="2005675" y="4072188"/>
              <a:ext cx="97325" cy="34850"/>
            </a:xfrm>
            <a:custGeom>
              <a:avLst/>
              <a:gdLst/>
              <a:ahLst/>
              <a:cxnLst/>
              <a:rect l="l" t="t" r="r" b="b"/>
              <a:pathLst>
                <a:path w="3893" h="1394" extrusionOk="0">
                  <a:moveTo>
                    <a:pt x="2669" y="355"/>
                  </a:moveTo>
                  <a:cubicBezTo>
                    <a:pt x="1806" y="468"/>
                    <a:pt x="768" y="570"/>
                    <a:pt x="0" y="747"/>
                  </a:cubicBezTo>
                  <a:cubicBezTo>
                    <a:pt x="43" y="1393"/>
                    <a:pt x="766" y="1058"/>
                    <a:pt x="1239" y="981"/>
                  </a:cubicBezTo>
                  <a:cubicBezTo>
                    <a:pt x="1887" y="878"/>
                    <a:pt x="2414" y="814"/>
                    <a:pt x="2954" y="725"/>
                  </a:cubicBezTo>
                  <a:cubicBezTo>
                    <a:pt x="3309" y="667"/>
                    <a:pt x="3837" y="719"/>
                    <a:pt x="3893" y="394"/>
                  </a:cubicBezTo>
                  <a:cubicBezTo>
                    <a:pt x="3639" y="1"/>
                    <a:pt x="3063" y="303"/>
                    <a:pt x="2669" y="35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0" name="Google Shape;2080;p60"/>
            <p:cNvSpPr/>
            <p:nvPr/>
          </p:nvSpPr>
          <p:spPr>
            <a:xfrm>
              <a:off x="1319200" y="4145363"/>
              <a:ext cx="12825" cy="9025"/>
            </a:xfrm>
            <a:custGeom>
              <a:avLst/>
              <a:gdLst/>
              <a:ahLst/>
              <a:cxnLst/>
              <a:rect l="l" t="t" r="r" b="b"/>
              <a:pathLst>
                <a:path w="513" h="361" extrusionOk="0">
                  <a:moveTo>
                    <a:pt x="25" y="360"/>
                  </a:moveTo>
                  <a:cubicBezTo>
                    <a:pt x="193" y="348"/>
                    <a:pt x="392" y="358"/>
                    <a:pt x="467" y="263"/>
                  </a:cubicBezTo>
                  <a:cubicBezTo>
                    <a:pt x="454" y="152"/>
                    <a:pt x="467" y="60"/>
                    <a:pt x="512" y="0"/>
                  </a:cubicBezTo>
                  <a:cubicBezTo>
                    <a:pt x="341" y="12"/>
                    <a:pt x="171" y="24"/>
                    <a:pt x="1" y="36"/>
                  </a:cubicBezTo>
                  <a:cubicBezTo>
                    <a:pt x="8" y="144"/>
                    <a:pt x="16" y="253"/>
                    <a:pt x="25" y="36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1" name="Google Shape;2081;p60"/>
            <p:cNvSpPr/>
            <p:nvPr/>
          </p:nvSpPr>
          <p:spPr>
            <a:xfrm>
              <a:off x="2014875" y="4095038"/>
              <a:ext cx="91700" cy="49900"/>
            </a:xfrm>
            <a:custGeom>
              <a:avLst/>
              <a:gdLst/>
              <a:ahLst/>
              <a:cxnLst/>
              <a:rect l="l" t="t" r="r" b="b"/>
              <a:pathLst>
                <a:path w="3668" h="1996" extrusionOk="0">
                  <a:moveTo>
                    <a:pt x="1" y="458"/>
                  </a:moveTo>
                  <a:cubicBezTo>
                    <a:pt x="26" y="814"/>
                    <a:pt x="248" y="1519"/>
                    <a:pt x="370" y="1996"/>
                  </a:cubicBezTo>
                  <a:cubicBezTo>
                    <a:pt x="1491" y="1824"/>
                    <a:pt x="2540" y="1591"/>
                    <a:pt x="3668" y="1427"/>
                  </a:cubicBezTo>
                  <a:cubicBezTo>
                    <a:pt x="3634" y="952"/>
                    <a:pt x="3599" y="476"/>
                    <a:pt x="3564" y="1"/>
                  </a:cubicBezTo>
                  <a:cubicBezTo>
                    <a:pt x="2271" y="60"/>
                    <a:pt x="1205" y="320"/>
                    <a:pt x="1" y="45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2" name="Google Shape;2082;p60"/>
            <p:cNvSpPr/>
            <p:nvPr/>
          </p:nvSpPr>
          <p:spPr>
            <a:xfrm>
              <a:off x="1316975" y="4160613"/>
              <a:ext cx="16950" cy="9550"/>
            </a:xfrm>
            <a:custGeom>
              <a:avLst/>
              <a:gdLst/>
              <a:ahLst/>
              <a:cxnLst/>
              <a:rect l="l" t="t" r="r" b="b"/>
              <a:pathLst>
                <a:path w="678" h="382" extrusionOk="0">
                  <a:moveTo>
                    <a:pt x="152" y="270"/>
                  </a:moveTo>
                  <a:cubicBezTo>
                    <a:pt x="195" y="382"/>
                    <a:pt x="677" y="373"/>
                    <a:pt x="525" y="113"/>
                  </a:cubicBezTo>
                  <a:cubicBezTo>
                    <a:pt x="482" y="0"/>
                    <a:pt x="0" y="10"/>
                    <a:pt x="152" y="27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3" name="Google Shape;2083;p60"/>
            <p:cNvSpPr/>
            <p:nvPr/>
          </p:nvSpPr>
          <p:spPr>
            <a:xfrm>
              <a:off x="1346750" y="4120688"/>
              <a:ext cx="601075" cy="100175"/>
            </a:xfrm>
            <a:custGeom>
              <a:avLst/>
              <a:gdLst/>
              <a:ahLst/>
              <a:cxnLst/>
              <a:rect l="l" t="t" r="r" b="b"/>
              <a:pathLst>
                <a:path w="24043" h="4007" extrusionOk="0">
                  <a:moveTo>
                    <a:pt x="23427" y="0"/>
                  </a:moveTo>
                  <a:cubicBezTo>
                    <a:pt x="21706" y="414"/>
                    <a:pt x="19795" y="512"/>
                    <a:pt x="17955" y="729"/>
                  </a:cubicBezTo>
                  <a:cubicBezTo>
                    <a:pt x="11959" y="1441"/>
                    <a:pt x="5927" y="2612"/>
                    <a:pt x="0" y="2899"/>
                  </a:cubicBezTo>
                  <a:cubicBezTo>
                    <a:pt x="50" y="3306"/>
                    <a:pt x="47" y="3668"/>
                    <a:pt x="18" y="4007"/>
                  </a:cubicBezTo>
                  <a:cubicBezTo>
                    <a:pt x="3185" y="3427"/>
                    <a:pt x="7098" y="3431"/>
                    <a:pt x="10344" y="2920"/>
                  </a:cubicBezTo>
                  <a:cubicBezTo>
                    <a:pt x="10534" y="2891"/>
                    <a:pt x="11122" y="2933"/>
                    <a:pt x="11087" y="2540"/>
                  </a:cubicBezTo>
                  <a:cubicBezTo>
                    <a:pt x="10800" y="2242"/>
                    <a:pt x="10085" y="2579"/>
                    <a:pt x="9677" y="2578"/>
                  </a:cubicBezTo>
                  <a:cubicBezTo>
                    <a:pt x="10839" y="1762"/>
                    <a:pt x="12929" y="1904"/>
                    <a:pt x="14745" y="1618"/>
                  </a:cubicBezTo>
                  <a:cubicBezTo>
                    <a:pt x="15959" y="1427"/>
                    <a:pt x="17584" y="1196"/>
                    <a:pt x="18515" y="1340"/>
                  </a:cubicBezTo>
                  <a:cubicBezTo>
                    <a:pt x="17149" y="1864"/>
                    <a:pt x="14999" y="1698"/>
                    <a:pt x="13703" y="2282"/>
                  </a:cubicBezTo>
                  <a:cubicBezTo>
                    <a:pt x="13943" y="2609"/>
                    <a:pt x="14436" y="2425"/>
                    <a:pt x="14739" y="2400"/>
                  </a:cubicBezTo>
                  <a:cubicBezTo>
                    <a:pt x="17842" y="2157"/>
                    <a:pt x="21092" y="1687"/>
                    <a:pt x="24043" y="1390"/>
                  </a:cubicBezTo>
                  <a:cubicBezTo>
                    <a:pt x="23846" y="917"/>
                    <a:pt x="23846" y="212"/>
                    <a:pt x="23427" y="0"/>
                  </a:cubicBezTo>
                  <a:close/>
                  <a:moveTo>
                    <a:pt x="7642" y="2859"/>
                  </a:moveTo>
                  <a:cubicBezTo>
                    <a:pt x="7802" y="2461"/>
                    <a:pt x="9264" y="2341"/>
                    <a:pt x="9553" y="2652"/>
                  </a:cubicBezTo>
                  <a:cubicBezTo>
                    <a:pt x="9038" y="2649"/>
                    <a:pt x="8296" y="2937"/>
                    <a:pt x="7642" y="285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4" name="Google Shape;2084;p60"/>
            <p:cNvSpPr/>
            <p:nvPr/>
          </p:nvSpPr>
          <p:spPr>
            <a:xfrm>
              <a:off x="1321350" y="4174738"/>
              <a:ext cx="10325" cy="10475"/>
            </a:xfrm>
            <a:custGeom>
              <a:avLst/>
              <a:gdLst/>
              <a:ahLst/>
              <a:cxnLst/>
              <a:rect l="l" t="t" r="r" b="b"/>
              <a:pathLst>
                <a:path w="413" h="419" extrusionOk="0">
                  <a:moveTo>
                    <a:pt x="0" y="30"/>
                  </a:moveTo>
                  <a:cubicBezTo>
                    <a:pt x="11" y="159"/>
                    <a:pt x="20" y="290"/>
                    <a:pt x="29" y="418"/>
                  </a:cubicBezTo>
                  <a:cubicBezTo>
                    <a:pt x="157" y="409"/>
                    <a:pt x="285" y="400"/>
                    <a:pt x="413" y="391"/>
                  </a:cubicBezTo>
                  <a:cubicBezTo>
                    <a:pt x="403" y="261"/>
                    <a:pt x="393" y="131"/>
                    <a:pt x="384" y="1"/>
                  </a:cubicBezTo>
                  <a:cubicBezTo>
                    <a:pt x="256" y="10"/>
                    <a:pt x="128" y="20"/>
                    <a:pt x="0" y="3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5" name="Google Shape;2085;p60"/>
            <p:cNvSpPr/>
            <p:nvPr/>
          </p:nvSpPr>
          <p:spPr>
            <a:xfrm>
              <a:off x="1344650" y="4175613"/>
              <a:ext cx="15300" cy="7850"/>
            </a:xfrm>
            <a:custGeom>
              <a:avLst/>
              <a:gdLst/>
              <a:ahLst/>
              <a:cxnLst/>
              <a:rect l="l" t="t" r="r" b="b"/>
              <a:pathLst>
                <a:path w="612" h="314" extrusionOk="0">
                  <a:moveTo>
                    <a:pt x="56" y="313"/>
                  </a:moveTo>
                  <a:cubicBezTo>
                    <a:pt x="318" y="280"/>
                    <a:pt x="464" y="144"/>
                    <a:pt x="612" y="11"/>
                  </a:cubicBezTo>
                  <a:cubicBezTo>
                    <a:pt x="355" y="49"/>
                    <a:pt x="0" y="1"/>
                    <a:pt x="56" y="31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6" name="Google Shape;2086;p60"/>
            <p:cNvSpPr/>
            <p:nvPr/>
          </p:nvSpPr>
          <p:spPr>
            <a:xfrm>
              <a:off x="1322550" y="4190963"/>
              <a:ext cx="10425" cy="12100"/>
            </a:xfrm>
            <a:custGeom>
              <a:avLst/>
              <a:gdLst/>
              <a:ahLst/>
              <a:cxnLst/>
              <a:rect l="l" t="t" r="r" b="b"/>
              <a:pathLst>
                <a:path w="417" h="484" extrusionOk="0">
                  <a:moveTo>
                    <a:pt x="1" y="29"/>
                  </a:moveTo>
                  <a:cubicBezTo>
                    <a:pt x="11" y="180"/>
                    <a:pt x="23" y="332"/>
                    <a:pt x="34" y="483"/>
                  </a:cubicBezTo>
                  <a:cubicBezTo>
                    <a:pt x="161" y="473"/>
                    <a:pt x="290" y="465"/>
                    <a:pt x="416" y="456"/>
                  </a:cubicBezTo>
                  <a:cubicBezTo>
                    <a:pt x="406" y="303"/>
                    <a:pt x="395" y="152"/>
                    <a:pt x="383" y="1"/>
                  </a:cubicBezTo>
                  <a:cubicBezTo>
                    <a:pt x="257" y="10"/>
                    <a:pt x="128" y="20"/>
                    <a:pt x="1" y="2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7" name="Google Shape;2087;p60"/>
            <p:cNvSpPr/>
            <p:nvPr/>
          </p:nvSpPr>
          <p:spPr>
            <a:xfrm>
              <a:off x="2024475" y="4136313"/>
              <a:ext cx="85875" cy="26475"/>
            </a:xfrm>
            <a:custGeom>
              <a:avLst/>
              <a:gdLst/>
              <a:ahLst/>
              <a:cxnLst/>
              <a:rect l="l" t="t" r="r" b="b"/>
              <a:pathLst>
                <a:path w="3435" h="1059" extrusionOk="0">
                  <a:moveTo>
                    <a:pt x="3176" y="45"/>
                  </a:moveTo>
                  <a:cubicBezTo>
                    <a:pt x="2160" y="247"/>
                    <a:pt x="1107" y="416"/>
                    <a:pt x="0" y="539"/>
                  </a:cubicBezTo>
                  <a:cubicBezTo>
                    <a:pt x="14" y="712"/>
                    <a:pt x="26" y="885"/>
                    <a:pt x="39" y="1059"/>
                  </a:cubicBezTo>
                  <a:cubicBezTo>
                    <a:pt x="1225" y="986"/>
                    <a:pt x="2235" y="757"/>
                    <a:pt x="3348" y="618"/>
                  </a:cubicBezTo>
                  <a:cubicBezTo>
                    <a:pt x="3277" y="444"/>
                    <a:pt x="3434" y="0"/>
                    <a:pt x="3176" y="4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8" name="Google Shape;2088;p60"/>
            <p:cNvSpPr/>
            <p:nvPr/>
          </p:nvSpPr>
          <p:spPr>
            <a:xfrm>
              <a:off x="1636450" y="4172963"/>
              <a:ext cx="51475" cy="89625"/>
            </a:xfrm>
            <a:custGeom>
              <a:avLst/>
              <a:gdLst/>
              <a:ahLst/>
              <a:cxnLst/>
              <a:rect l="l" t="t" r="r" b="b"/>
              <a:pathLst>
                <a:path w="2059" h="3585" extrusionOk="0">
                  <a:moveTo>
                    <a:pt x="0" y="282"/>
                  </a:moveTo>
                  <a:cubicBezTo>
                    <a:pt x="69" y="1422"/>
                    <a:pt x="270" y="2407"/>
                    <a:pt x="308" y="3585"/>
                  </a:cubicBezTo>
                  <a:cubicBezTo>
                    <a:pt x="931" y="3403"/>
                    <a:pt x="1497" y="3170"/>
                    <a:pt x="2058" y="2934"/>
                  </a:cubicBezTo>
                  <a:cubicBezTo>
                    <a:pt x="1953" y="1977"/>
                    <a:pt x="1704" y="1191"/>
                    <a:pt x="1662" y="159"/>
                  </a:cubicBezTo>
                  <a:cubicBezTo>
                    <a:pt x="1144" y="1"/>
                    <a:pt x="585" y="299"/>
                    <a:pt x="0" y="282"/>
                  </a:cubicBezTo>
                  <a:close/>
                  <a:moveTo>
                    <a:pt x="550" y="3371"/>
                  </a:moveTo>
                  <a:cubicBezTo>
                    <a:pt x="346" y="2484"/>
                    <a:pt x="369" y="1329"/>
                    <a:pt x="262" y="328"/>
                  </a:cubicBezTo>
                  <a:cubicBezTo>
                    <a:pt x="362" y="302"/>
                    <a:pt x="375" y="380"/>
                    <a:pt x="457" y="378"/>
                  </a:cubicBezTo>
                  <a:cubicBezTo>
                    <a:pt x="481" y="1316"/>
                    <a:pt x="1055" y="2699"/>
                    <a:pt x="550" y="337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89" name="Google Shape;2089;p60"/>
            <p:cNvSpPr/>
            <p:nvPr/>
          </p:nvSpPr>
          <p:spPr>
            <a:xfrm>
              <a:off x="1980950" y="4153563"/>
              <a:ext cx="26925" cy="15750"/>
            </a:xfrm>
            <a:custGeom>
              <a:avLst/>
              <a:gdLst/>
              <a:ahLst/>
              <a:cxnLst/>
              <a:rect l="l" t="t" r="r" b="b"/>
              <a:pathLst>
                <a:path w="1077" h="630" extrusionOk="0">
                  <a:moveTo>
                    <a:pt x="728" y="55"/>
                  </a:moveTo>
                  <a:cubicBezTo>
                    <a:pt x="206" y="0"/>
                    <a:pt x="34" y="256"/>
                    <a:pt x="0" y="630"/>
                  </a:cubicBezTo>
                  <a:cubicBezTo>
                    <a:pt x="324" y="530"/>
                    <a:pt x="798" y="561"/>
                    <a:pt x="1077" y="420"/>
                  </a:cubicBezTo>
                  <a:cubicBezTo>
                    <a:pt x="901" y="368"/>
                    <a:pt x="847" y="174"/>
                    <a:pt x="728" y="5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0" name="Google Shape;2090;p60"/>
            <p:cNvSpPr/>
            <p:nvPr/>
          </p:nvSpPr>
          <p:spPr>
            <a:xfrm>
              <a:off x="1323875" y="4207313"/>
              <a:ext cx="11675" cy="19275"/>
            </a:xfrm>
            <a:custGeom>
              <a:avLst/>
              <a:gdLst/>
              <a:ahLst/>
              <a:cxnLst/>
              <a:rect l="l" t="t" r="r" b="b"/>
              <a:pathLst>
                <a:path w="467" h="771" extrusionOk="0">
                  <a:moveTo>
                    <a:pt x="314" y="1"/>
                  </a:moveTo>
                  <a:cubicBezTo>
                    <a:pt x="335" y="140"/>
                    <a:pt x="91" y="46"/>
                    <a:pt x="0" y="88"/>
                  </a:cubicBezTo>
                  <a:cubicBezTo>
                    <a:pt x="16" y="305"/>
                    <a:pt x="31" y="521"/>
                    <a:pt x="47" y="737"/>
                  </a:cubicBezTo>
                  <a:cubicBezTo>
                    <a:pt x="246" y="770"/>
                    <a:pt x="227" y="612"/>
                    <a:pt x="426" y="645"/>
                  </a:cubicBezTo>
                  <a:cubicBezTo>
                    <a:pt x="371" y="450"/>
                    <a:pt x="467" y="79"/>
                    <a:pt x="31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1" name="Google Shape;2091;p60"/>
            <p:cNvSpPr/>
            <p:nvPr/>
          </p:nvSpPr>
          <p:spPr>
            <a:xfrm>
              <a:off x="1693550" y="4155988"/>
              <a:ext cx="260025" cy="36125"/>
            </a:xfrm>
            <a:custGeom>
              <a:avLst/>
              <a:gdLst/>
              <a:ahLst/>
              <a:cxnLst/>
              <a:rect l="l" t="t" r="r" b="b"/>
              <a:pathLst>
                <a:path w="10401" h="1445" extrusionOk="0">
                  <a:moveTo>
                    <a:pt x="8916" y="396"/>
                  </a:moveTo>
                  <a:cubicBezTo>
                    <a:pt x="6894" y="642"/>
                    <a:pt x="4446" y="828"/>
                    <a:pt x="2287" y="1081"/>
                  </a:cubicBezTo>
                  <a:cubicBezTo>
                    <a:pt x="1480" y="1175"/>
                    <a:pt x="651" y="1041"/>
                    <a:pt x="1" y="1444"/>
                  </a:cubicBezTo>
                  <a:cubicBezTo>
                    <a:pt x="3109" y="1250"/>
                    <a:pt x="7338" y="1161"/>
                    <a:pt x="10401" y="483"/>
                  </a:cubicBezTo>
                  <a:cubicBezTo>
                    <a:pt x="10164" y="0"/>
                    <a:pt x="9340" y="345"/>
                    <a:pt x="8916" y="39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2" name="Google Shape;2092;p60"/>
            <p:cNvSpPr/>
            <p:nvPr/>
          </p:nvSpPr>
          <p:spPr>
            <a:xfrm>
              <a:off x="1688100" y="4161413"/>
              <a:ext cx="440300" cy="109350"/>
            </a:xfrm>
            <a:custGeom>
              <a:avLst/>
              <a:gdLst/>
              <a:ahLst/>
              <a:cxnLst/>
              <a:rect l="l" t="t" r="r" b="b"/>
              <a:pathLst>
                <a:path w="17612" h="4374" extrusionOk="0">
                  <a:moveTo>
                    <a:pt x="10466" y="2560"/>
                  </a:moveTo>
                  <a:cubicBezTo>
                    <a:pt x="12399" y="2476"/>
                    <a:pt x="14368" y="2125"/>
                    <a:pt x="16211" y="2072"/>
                  </a:cubicBezTo>
                  <a:cubicBezTo>
                    <a:pt x="16547" y="2063"/>
                    <a:pt x="17141" y="2342"/>
                    <a:pt x="17219" y="1803"/>
                  </a:cubicBezTo>
                  <a:cubicBezTo>
                    <a:pt x="17066" y="1508"/>
                    <a:pt x="16567" y="1603"/>
                    <a:pt x="16307" y="1610"/>
                  </a:cubicBezTo>
                  <a:cubicBezTo>
                    <a:pt x="13896" y="1658"/>
                    <a:pt x="11307" y="1995"/>
                    <a:pt x="9013" y="2015"/>
                  </a:cubicBezTo>
                  <a:cubicBezTo>
                    <a:pt x="11468" y="1556"/>
                    <a:pt x="14441" y="1553"/>
                    <a:pt x="17118" y="1288"/>
                  </a:cubicBezTo>
                  <a:cubicBezTo>
                    <a:pt x="17131" y="881"/>
                    <a:pt x="17015" y="332"/>
                    <a:pt x="16894" y="0"/>
                  </a:cubicBezTo>
                  <a:cubicBezTo>
                    <a:pt x="15220" y="52"/>
                    <a:pt x="13326" y="432"/>
                    <a:pt x="11542" y="590"/>
                  </a:cubicBezTo>
                  <a:cubicBezTo>
                    <a:pt x="11387" y="813"/>
                    <a:pt x="11191" y="1271"/>
                    <a:pt x="10877" y="1160"/>
                  </a:cubicBezTo>
                  <a:cubicBezTo>
                    <a:pt x="10695" y="1093"/>
                    <a:pt x="10914" y="552"/>
                    <a:pt x="10583" y="660"/>
                  </a:cubicBezTo>
                  <a:cubicBezTo>
                    <a:pt x="7370" y="1162"/>
                    <a:pt x="3611" y="1186"/>
                    <a:pt x="311" y="1613"/>
                  </a:cubicBezTo>
                  <a:cubicBezTo>
                    <a:pt x="331" y="2035"/>
                    <a:pt x="406" y="2394"/>
                    <a:pt x="520" y="2706"/>
                  </a:cubicBezTo>
                  <a:cubicBezTo>
                    <a:pt x="3059" y="2562"/>
                    <a:pt x="5747" y="1907"/>
                    <a:pt x="8114" y="2016"/>
                  </a:cubicBezTo>
                  <a:cubicBezTo>
                    <a:pt x="5752" y="2486"/>
                    <a:pt x="2940" y="2585"/>
                    <a:pt x="544" y="3030"/>
                  </a:cubicBezTo>
                  <a:cubicBezTo>
                    <a:pt x="513" y="3231"/>
                    <a:pt x="627" y="3261"/>
                    <a:pt x="637" y="3413"/>
                  </a:cubicBezTo>
                  <a:cubicBezTo>
                    <a:pt x="2003" y="3527"/>
                    <a:pt x="3730" y="2964"/>
                    <a:pt x="5054" y="3220"/>
                  </a:cubicBezTo>
                  <a:cubicBezTo>
                    <a:pt x="3614" y="3373"/>
                    <a:pt x="2210" y="3559"/>
                    <a:pt x="719" y="3670"/>
                  </a:cubicBezTo>
                  <a:cubicBezTo>
                    <a:pt x="632" y="4038"/>
                    <a:pt x="392" y="4273"/>
                    <a:pt x="1" y="4374"/>
                  </a:cubicBezTo>
                  <a:cubicBezTo>
                    <a:pt x="5770" y="3884"/>
                    <a:pt x="11638" y="3168"/>
                    <a:pt x="17497" y="2956"/>
                  </a:cubicBezTo>
                  <a:cubicBezTo>
                    <a:pt x="17611" y="2753"/>
                    <a:pt x="17277" y="2591"/>
                    <a:pt x="17317" y="2251"/>
                  </a:cubicBezTo>
                  <a:cubicBezTo>
                    <a:pt x="15167" y="2198"/>
                    <a:pt x="12512" y="2737"/>
                    <a:pt x="10466" y="256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3" name="Google Shape;2093;p60"/>
            <p:cNvSpPr/>
            <p:nvPr/>
          </p:nvSpPr>
          <p:spPr>
            <a:xfrm>
              <a:off x="1352450" y="4200388"/>
              <a:ext cx="272675" cy="29250"/>
            </a:xfrm>
            <a:custGeom>
              <a:avLst/>
              <a:gdLst/>
              <a:ahLst/>
              <a:cxnLst/>
              <a:rect l="l" t="t" r="r" b="b"/>
              <a:pathLst>
                <a:path w="10907" h="1170" extrusionOk="0">
                  <a:moveTo>
                    <a:pt x="9648" y="355"/>
                  </a:moveTo>
                  <a:cubicBezTo>
                    <a:pt x="9993" y="314"/>
                    <a:pt x="10848" y="471"/>
                    <a:pt x="10907" y="0"/>
                  </a:cubicBezTo>
                  <a:cubicBezTo>
                    <a:pt x="7599" y="171"/>
                    <a:pt x="3263" y="475"/>
                    <a:pt x="1" y="1065"/>
                  </a:cubicBezTo>
                  <a:cubicBezTo>
                    <a:pt x="3027" y="1170"/>
                    <a:pt x="6640" y="705"/>
                    <a:pt x="9648" y="35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4" name="Google Shape;2094;p60"/>
            <p:cNvSpPr/>
            <p:nvPr/>
          </p:nvSpPr>
          <p:spPr>
            <a:xfrm>
              <a:off x="1325650" y="4233163"/>
              <a:ext cx="10575" cy="9025"/>
            </a:xfrm>
            <a:custGeom>
              <a:avLst/>
              <a:gdLst/>
              <a:ahLst/>
              <a:cxnLst/>
              <a:rect l="l" t="t" r="r" b="b"/>
              <a:pathLst>
                <a:path w="423" h="361" extrusionOk="0">
                  <a:moveTo>
                    <a:pt x="24" y="352"/>
                  </a:moveTo>
                  <a:cubicBezTo>
                    <a:pt x="288" y="360"/>
                    <a:pt x="423" y="257"/>
                    <a:pt x="384" y="0"/>
                  </a:cubicBezTo>
                  <a:cubicBezTo>
                    <a:pt x="255" y="10"/>
                    <a:pt x="128" y="19"/>
                    <a:pt x="0" y="27"/>
                  </a:cubicBezTo>
                  <a:cubicBezTo>
                    <a:pt x="8" y="136"/>
                    <a:pt x="16" y="244"/>
                    <a:pt x="24" y="3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5" name="Google Shape;2095;p60"/>
            <p:cNvSpPr/>
            <p:nvPr/>
          </p:nvSpPr>
          <p:spPr>
            <a:xfrm>
              <a:off x="1348500" y="4211738"/>
              <a:ext cx="281225" cy="50725"/>
            </a:xfrm>
            <a:custGeom>
              <a:avLst/>
              <a:gdLst/>
              <a:ahLst/>
              <a:cxnLst/>
              <a:rect l="l" t="t" r="r" b="b"/>
              <a:pathLst>
                <a:path w="11249" h="2029" extrusionOk="0">
                  <a:moveTo>
                    <a:pt x="1332" y="849"/>
                  </a:moveTo>
                  <a:cubicBezTo>
                    <a:pt x="900" y="859"/>
                    <a:pt x="181" y="664"/>
                    <a:pt x="0" y="1079"/>
                  </a:cubicBezTo>
                  <a:cubicBezTo>
                    <a:pt x="166" y="1642"/>
                    <a:pt x="901" y="1320"/>
                    <a:pt x="1301" y="1309"/>
                  </a:cubicBezTo>
                  <a:cubicBezTo>
                    <a:pt x="3662" y="1245"/>
                    <a:pt x="6141" y="994"/>
                    <a:pt x="8403" y="916"/>
                  </a:cubicBezTo>
                  <a:cubicBezTo>
                    <a:pt x="6140" y="1264"/>
                    <a:pt x="3417" y="1392"/>
                    <a:pt x="1183" y="1448"/>
                  </a:cubicBezTo>
                  <a:cubicBezTo>
                    <a:pt x="734" y="1460"/>
                    <a:pt x="98" y="1382"/>
                    <a:pt x="43" y="1663"/>
                  </a:cubicBezTo>
                  <a:cubicBezTo>
                    <a:pt x="1621" y="2029"/>
                    <a:pt x="3432" y="1476"/>
                    <a:pt x="5159" y="1350"/>
                  </a:cubicBezTo>
                  <a:cubicBezTo>
                    <a:pt x="7230" y="1202"/>
                    <a:pt x="9349" y="1119"/>
                    <a:pt x="11224" y="839"/>
                  </a:cubicBezTo>
                  <a:cubicBezTo>
                    <a:pt x="11248" y="483"/>
                    <a:pt x="11086" y="344"/>
                    <a:pt x="11099" y="1"/>
                  </a:cubicBezTo>
                  <a:cubicBezTo>
                    <a:pt x="7979" y="337"/>
                    <a:pt x="4437" y="783"/>
                    <a:pt x="1332" y="84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6" name="Google Shape;2096;p60"/>
            <p:cNvSpPr/>
            <p:nvPr/>
          </p:nvSpPr>
          <p:spPr>
            <a:xfrm>
              <a:off x="1326275" y="4247038"/>
              <a:ext cx="11600" cy="14400"/>
            </a:xfrm>
            <a:custGeom>
              <a:avLst/>
              <a:gdLst/>
              <a:ahLst/>
              <a:cxnLst/>
              <a:rect l="l" t="t" r="r" b="b"/>
              <a:pathLst>
                <a:path w="464" h="576" extrusionOk="0">
                  <a:moveTo>
                    <a:pt x="56" y="576"/>
                  </a:moveTo>
                  <a:cubicBezTo>
                    <a:pt x="163" y="567"/>
                    <a:pt x="270" y="560"/>
                    <a:pt x="376" y="552"/>
                  </a:cubicBezTo>
                  <a:cubicBezTo>
                    <a:pt x="464" y="450"/>
                    <a:pt x="439" y="120"/>
                    <a:pt x="338" y="34"/>
                  </a:cubicBezTo>
                  <a:cubicBezTo>
                    <a:pt x="1" y="1"/>
                    <a:pt x="4" y="266"/>
                    <a:pt x="56" y="57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7" name="Google Shape;2097;p60"/>
            <p:cNvSpPr/>
            <p:nvPr/>
          </p:nvSpPr>
          <p:spPr>
            <a:xfrm>
              <a:off x="1352600" y="4242438"/>
              <a:ext cx="277925" cy="32550"/>
            </a:xfrm>
            <a:custGeom>
              <a:avLst/>
              <a:gdLst/>
              <a:ahLst/>
              <a:cxnLst/>
              <a:rect l="l" t="t" r="r" b="b"/>
              <a:pathLst>
                <a:path w="11117" h="1302" extrusionOk="0">
                  <a:moveTo>
                    <a:pt x="1" y="1208"/>
                  </a:moveTo>
                  <a:cubicBezTo>
                    <a:pt x="2444" y="1302"/>
                    <a:pt x="5088" y="1108"/>
                    <a:pt x="7555" y="848"/>
                  </a:cubicBezTo>
                  <a:cubicBezTo>
                    <a:pt x="8793" y="716"/>
                    <a:pt x="10079" y="851"/>
                    <a:pt x="11117" y="389"/>
                  </a:cubicBezTo>
                  <a:cubicBezTo>
                    <a:pt x="11108" y="260"/>
                    <a:pt x="11098" y="130"/>
                    <a:pt x="11088" y="1"/>
                  </a:cubicBezTo>
                  <a:cubicBezTo>
                    <a:pt x="7645" y="119"/>
                    <a:pt x="3284" y="538"/>
                    <a:pt x="1" y="120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8" name="Google Shape;2098;p60"/>
            <p:cNvSpPr/>
            <p:nvPr/>
          </p:nvSpPr>
          <p:spPr>
            <a:xfrm>
              <a:off x="1327875" y="4268813"/>
              <a:ext cx="10725" cy="12350"/>
            </a:xfrm>
            <a:custGeom>
              <a:avLst/>
              <a:gdLst/>
              <a:ahLst/>
              <a:cxnLst/>
              <a:rect l="l" t="t" r="r" b="b"/>
              <a:pathLst>
                <a:path w="429" h="494" extrusionOk="0">
                  <a:moveTo>
                    <a:pt x="16" y="29"/>
                  </a:moveTo>
                  <a:cubicBezTo>
                    <a:pt x="1" y="236"/>
                    <a:pt x="150" y="250"/>
                    <a:pt x="114" y="479"/>
                  </a:cubicBezTo>
                  <a:cubicBezTo>
                    <a:pt x="270" y="493"/>
                    <a:pt x="244" y="349"/>
                    <a:pt x="428" y="390"/>
                  </a:cubicBezTo>
                  <a:cubicBezTo>
                    <a:pt x="419" y="260"/>
                    <a:pt x="410" y="130"/>
                    <a:pt x="400" y="1"/>
                  </a:cubicBezTo>
                  <a:cubicBezTo>
                    <a:pt x="273" y="10"/>
                    <a:pt x="144" y="20"/>
                    <a:pt x="16" y="2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099" name="Google Shape;2099;p60"/>
            <p:cNvSpPr/>
            <p:nvPr/>
          </p:nvSpPr>
          <p:spPr>
            <a:xfrm>
              <a:off x="1351250" y="4258888"/>
              <a:ext cx="281025" cy="39700"/>
            </a:xfrm>
            <a:custGeom>
              <a:avLst/>
              <a:gdLst/>
              <a:ahLst/>
              <a:cxnLst/>
              <a:rect l="l" t="t" r="r" b="b"/>
              <a:pathLst>
                <a:path w="11241" h="1588" extrusionOk="0">
                  <a:moveTo>
                    <a:pt x="8580" y="314"/>
                  </a:moveTo>
                  <a:cubicBezTo>
                    <a:pt x="5683" y="526"/>
                    <a:pt x="2754" y="861"/>
                    <a:pt x="137" y="805"/>
                  </a:cubicBezTo>
                  <a:cubicBezTo>
                    <a:pt x="0" y="948"/>
                    <a:pt x="154" y="1345"/>
                    <a:pt x="131" y="1588"/>
                  </a:cubicBezTo>
                  <a:cubicBezTo>
                    <a:pt x="2590" y="1476"/>
                    <a:pt x="5893" y="1099"/>
                    <a:pt x="8560" y="902"/>
                  </a:cubicBezTo>
                  <a:cubicBezTo>
                    <a:pt x="9352" y="844"/>
                    <a:pt x="11128" y="902"/>
                    <a:pt x="11227" y="511"/>
                  </a:cubicBezTo>
                  <a:cubicBezTo>
                    <a:pt x="11241" y="462"/>
                    <a:pt x="11229" y="298"/>
                    <a:pt x="11209" y="251"/>
                  </a:cubicBezTo>
                  <a:cubicBezTo>
                    <a:pt x="11111" y="1"/>
                    <a:pt x="9301" y="260"/>
                    <a:pt x="8580" y="31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0" name="Google Shape;2100;p60"/>
            <p:cNvSpPr/>
            <p:nvPr/>
          </p:nvSpPr>
          <p:spPr>
            <a:xfrm>
              <a:off x="1330400" y="4284113"/>
              <a:ext cx="12950" cy="16025"/>
            </a:xfrm>
            <a:custGeom>
              <a:avLst/>
              <a:gdLst/>
              <a:ahLst/>
              <a:cxnLst/>
              <a:rect l="l" t="t" r="r" b="b"/>
              <a:pathLst>
                <a:path w="518" h="641" extrusionOk="0">
                  <a:moveTo>
                    <a:pt x="31" y="126"/>
                  </a:moveTo>
                  <a:cubicBezTo>
                    <a:pt x="0" y="374"/>
                    <a:pt x="133" y="431"/>
                    <a:pt x="135" y="640"/>
                  </a:cubicBezTo>
                  <a:cubicBezTo>
                    <a:pt x="262" y="631"/>
                    <a:pt x="389" y="622"/>
                    <a:pt x="518" y="612"/>
                  </a:cubicBezTo>
                  <a:cubicBezTo>
                    <a:pt x="499" y="399"/>
                    <a:pt x="386" y="297"/>
                    <a:pt x="411" y="33"/>
                  </a:cubicBezTo>
                  <a:cubicBezTo>
                    <a:pt x="212" y="1"/>
                    <a:pt x="231" y="159"/>
                    <a:pt x="31" y="12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1" name="Google Shape;2101;p60"/>
            <p:cNvSpPr/>
            <p:nvPr/>
          </p:nvSpPr>
          <p:spPr>
            <a:xfrm>
              <a:off x="1341925" y="4261813"/>
              <a:ext cx="808100" cy="64800"/>
            </a:xfrm>
            <a:custGeom>
              <a:avLst/>
              <a:gdLst/>
              <a:ahLst/>
              <a:cxnLst/>
              <a:rect l="l" t="t" r="r" b="b"/>
              <a:pathLst>
                <a:path w="32324" h="2592" extrusionOk="0">
                  <a:moveTo>
                    <a:pt x="21499" y="447"/>
                  </a:moveTo>
                  <a:cubicBezTo>
                    <a:pt x="17952" y="877"/>
                    <a:pt x="14322" y="1034"/>
                    <a:pt x="10715" y="1438"/>
                  </a:cubicBezTo>
                  <a:cubicBezTo>
                    <a:pt x="7580" y="1788"/>
                    <a:pt x="4295" y="1975"/>
                    <a:pt x="1199" y="2202"/>
                  </a:cubicBezTo>
                  <a:cubicBezTo>
                    <a:pt x="784" y="2233"/>
                    <a:pt x="78" y="2130"/>
                    <a:pt x="0" y="2486"/>
                  </a:cubicBezTo>
                  <a:cubicBezTo>
                    <a:pt x="1575" y="2592"/>
                    <a:pt x="3145" y="2379"/>
                    <a:pt x="4742" y="2334"/>
                  </a:cubicBezTo>
                  <a:cubicBezTo>
                    <a:pt x="6322" y="2288"/>
                    <a:pt x="7979" y="2325"/>
                    <a:pt x="9544" y="2109"/>
                  </a:cubicBezTo>
                  <a:cubicBezTo>
                    <a:pt x="16842" y="1108"/>
                    <a:pt x="24729" y="937"/>
                    <a:pt x="32324" y="42"/>
                  </a:cubicBezTo>
                  <a:cubicBezTo>
                    <a:pt x="28833" y="3"/>
                    <a:pt x="25193" y="0"/>
                    <a:pt x="21499" y="44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2" name="Google Shape;2102;p60"/>
            <p:cNvSpPr/>
            <p:nvPr/>
          </p:nvSpPr>
          <p:spPr>
            <a:xfrm>
              <a:off x="1359325" y="4278038"/>
              <a:ext cx="851500" cy="73000"/>
            </a:xfrm>
            <a:custGeom>
              <a:avLst/>
              <a:gdLst/>
              <a:ahLst/>
              <a:cxnLst/>
              <a:rect l="l" t="t" r="r" b="b"/>
              <a:pathLst>
                <a:path w="34060" h="2920" extrusionOk="0">
                  <a:moveTo>
                    <a:pt x="30920" y="228"/>
                  </a:moveTo>
                  <a:cubicBezTo>
                    <a:pt x="20889" y="1513"/>
                    <a:pt x="10179" y="2237"/>
                    <a:pt x="0" y="2569"/>
                  </a:cubicBezTo>
                  <a:cubicBezTo>
                    <a:pt x="193" y="2920"/>
                    <a:pt x="650" y="2702"/>
                    <a:pt x="909" y="2697"/>
                  </a:cubicBezTo>
                  <a:cubicBezTo>
                    <a:pt x="3428" y="2672"/>
                    <a:pt x="5936" y="2507"/>
                    <a:pt x="8467" y="2401"/>
                  </a:cubicBezTo>
                  <a:cubicBezTo>
                    <a:pt x="16379" y="2073"/>
                    <a:pt x="24562" y="1643"/>
                    <a:pt x="32304" y="713"/>
                  </a:cubicBezTo>
                  <a:cubicBezTo>
                    <a:pt x="32908" y="640"/>
                    <a:pt x="33994" y="749"/>
                    <a:pt x="34059" y="127"/>
                  </a:cubicBezTo>
                  <a:cubicBezTo>
                    <a:pt x="33072" y="0"/>
                    <a:pt x="31920" y="100"/>
                    <a:pt x="30920" y="22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3" name="Google Shape;2103;p60"/>
            <p:cNvSpPr/>
            <p:nvPr/>
          </p:nvSpPr>
          <p:spPr>
            <a:xfrm>
              <a:off x="1332725" y="4372838"/>
              <a:ext cx="13700" cy="23000"/>
            </a:xfrm>
            <a:custGeom>
              <a:avLst/>
              <a:gdLst/>
              <a:ahLst/>
              <a:cxnLst/>
              <a:rect l="l" t="t" r="r" b="b"/>
              <a:pathLst>
                <a:path w="548" h="920" extrusionOk="0">
                  <a:moveTo>
                    <a:pt x="323" y="919"/>
                  </a:moveTo>
                  <a:cubicBezTo>
                    <a:pt x="453" y="747"/>
                    <a:pt x="548" y="229"/>
                    <a:pt x="384" y="1"/>
                  </a:cubicBezTo>
                  <a:cubicBezTo>
                    <a:pt x="414" y="289"/>
                    <a:pt x="1" y="772"/>
                    <a:pt x="323" y="91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4" name="Google Shape;2104;p60"/>
            <p:cNvSpPr/>
            <p:nvPr/>
          </p:nvSpPr>
          <p:spPr>
            <a:xfrm>
              <a:off x="1367650" y="4315488"/>
              <a:ext cx="820950" cy="100625"/>
            </a:xfrm>
            <a:custGeom>
              <a:avLst/>
              <a:gdLst/>
              <a:ahLst/>
              <a:cxnLst/>
              <a:rect l="l" t="t" r="r" b="b"/>
              <a:pathLst>
                <a:path w="32838" h="4025" extrusionOk="0">
                  <a:moveTo>
                    <a:pt x="18820" y="2075"/>
                  </a:moveTo>
                  <a:cubicBezTo>
                    <a:pt x="23357" y="1380"/>
                    <a:pt x="27977" y="1255"/>
                    <a:pt x="32739" y="920"/>
                  </a:cubicBezTo>
                  <a:cubicBezTo>
                    <a:pt x="32662" y="528"/>
                    <a:pt x="32801" y="326"/>
                    <a:pt x="32801" y="0"/>
                  </a:cubicBezTo>
                  <a:cubicBezTo>
                    <a:pt x="22323" y="1356"/>
                    <a:pt x="11272" y="1127"/>
                    <a:pt x="534" y="2376"/>
                  </a:cubicBezTo>
                  <a:cubicBezTo>
                    <a:pt x="1847" y="2595"/>
                    <a:pt x="4188" y="2213"/>
                    <a:pt x="5739" y="2385"/>
                  </a:cubicBezTo>
                  <a:cubicBezTo>
                    <a:pt x="3945" y="2743"/>
                    <a:pt x="1809" y="2556"/>
                    <a:pt x="235" y="2660"/>
                  </a:cubicBezTo>
                  <a:cubicBezTo>
                    <a:pt x="247" y="2955"/>
                    <a:pt x="112" y="3119"/>
                    <a:pt x="95" y="3388"/>
                  </a:cubicBezTo>
                  <a:cubicBezTo>
                    <a:pt x="5730" y="3276"/>
                    <a:pt x="11841" y="2194"/>
                    <a:pt x="17296" y="2317"/>
                  </a:cubicBezTo>
                  <a:cubicBezTo>
                    <a:pt x="12268" y="2623"/>
                    <a:pt x="6557" y="3374"/>
                    <a:pt x="1652" y="3599"/>
                  </a:cubicBezTo>
                  <a:cubicBezTo>
                    <a:pt x="1149" y="3622"/>
                    <a:pt x="332" y="3426"/>
                    <a:pt x="0" y="3852"/>
                  </a:cubicBezTo>
                  <a:cubicBezTo>
                    <a:pt x="2514" y="4025"/>
                    <a:pt x="5108" y="3793"/>
                    <a:pt x="7683" y="3482"/>
                  </a:cubicBezTo>
                  <a:cubicBezTo>
                    <a:pt x="10296" y="3165"/>
                    <a:pt x="12945" y="3163"/>
                    <a:pt x="15546" y="2968"/>
                  </a:cubicBezTo>
                  <a:cubicBezTo>
                    <a:pt x="21250" y="2539"/>
                    <a:pt x="27025" y="1887"/>
                    <a:pt x="32838" y="1368"/>
                  </a:cubicBezTo>
                  <a:cubicBezTo>
                    <a:pt x="28471" y="1023"/>
                    <a:pt x="23238" y="1935"/>
                    <a:pt x="18820" y="2075"/>
                  </a:cubicBezTo>
                  <a:close/>
                  <a:moveTo>
                    <a:pt x="6314" y="2343"/>
                  </a:moveTo>
                  <a:cubicBezTo>
                    <a:pt x="8796" y="2077"/>
                    <a:pt x="11746" y="1871"/>
                    <a:pt x="14182" y="1894"/>
                  </a:cubicBezTo>
                  <a:cubicBezTo>
                    <a:pt x="11722" y="2081"/>
                    <a:pt x="8644" y="2355"/>
                    <a:pt x="6314" y="234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5" name="Google Shape;2105;p60"/>
            <p:cNvSpPr/>
            <p:nvPr/>
          </p:nvSpPr>
          <p:spPr>
            <a:xfrm>
              <a:off x="1334300" y="4403913"/>
              <a:ext cx="9775" cy="14325"/>
            </a:xfrm>
            <a:custGeom>
              <a:avLst/>
              <a:gdLst/>
              <a:ahLst/>
              <a:cxnLst/>
              <a:rect l="l" t="t" r="r" b="b"/>
              <a:pathLst>
                <a:path w="391" h="573" extrusionOk="0">
                  <a:moveTo>
                    <a:pt x="96" y="79"/>
                  </a:moveTo>
                  <a:cubicBezTo>
                    <a:pt x="110" y="232"/>
                    <a:pt x="1" y="279"/>
                    <a:pt x="61" y="473"/>
                  </a:cubicBezTo>
                  <a:cubicBezTo>
                    <a:pt x="390" y="573"/>
                    <a:pt x="385" y="0"/>
                    <a:pt x="96" y="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6" name="Google Shape;2106;p60"/>
            <p:cNvSpPr/>
            <p:nvPr/>
          </p:nvSpPr>
          <p:spPr>
            <a:xfrm>
              <a:off x="1945000" y="4361713"/>
              <a:ext cx="247725" cy="17550"/>
            </a:xfrm>
            <a:custGeom>
              <a:avLst/>
              <a:gdLst/>
              <a:ahLst/>
              <a:cxnLst/>
              <a:rect l="l" t="t" r="r" b="b"/>
              <a:pathLst>
                <a:path w="9909" h="702" extrusionOk="0">
                  <a:moveTo>
                    <a:pt x="9908" y="30"/>
                  </a:moveTo>
                  <a:cubicBezTo>
                    <a:pt x="6892" y="0"/>
                    <a:pt x="3220" y="433"/>
                    <a:pt x="0" y="695"/>
                  </a:cubicBezTo>
                  <a:cubicBezTo>
                    <a:pt x="3230" y="702"/>
                    <a:pt x="7007" y="285"/>
                    <a:pt x="9908" y="3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7" name="Google Shape;2107;p60"/>
            <p:cNvSpPr/>
            <p:nvPr/>
          </p:nvSpPr>
          <p:spPr>
            <a:xfrm>
              <a:off x="1332600" y="4423388"/>
              <a:ext cx="11050" cy="14475"/>
            </a:xfrm>
            <a:custGeom>
              <a:avLst/>
              <a:gdLst/>
              <a:ahLst/>
              <a:cxnLst/>
              <a:rect l="l" t="t" r="r" b="b"/>
              <a:pathLst>
                <a:path w="442" h="579" extrusionOk="0">
                  <a:moveTo>
                    <a:pt x="90" y="24"/>
                  </a:moveTo>
                  <a:cubicBezTo>
                    <a:pt x="153" y="261"/>
                    <a:pt x="1" y="310"/>
                    <a:pt x="64" y="547"/>
                  </a:cubicBezTo>
                  <a:cubicBezTo>
                    <a:pt x="263" y="579"/>
                    <a:pt x="292" y="463"/>
                    <a:pt x="442" y="454"/>
                  </a:cubicBezTo>
                  <a:cubicBezTo>
                    <a:pt x="432" y="303"/>
                    <a:pt x="420" y="151"/>
                    <a:pt x="409" y="1"/>
                  </a:cubicBezTo>
                  <a:cubicBezTo>
                    <a:pt x="302" y="9"/>
                    <a:pt x="196" y="16"/>
                    <a:pt x="90" y="2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8" name="Google Shape;2108;p60"/>
            <p:cNvSpPr/>
            <p:nvPr/>
          </p:nvSpPr>
          <p:spPr>
            <a:xfrm>
              <a:off x="1859100" y="4386363"/>
              <a:ext cx="83700" cy="115150"/>
            </a:xfrm>
            <a:custGeom>
              <a:avLst/>
              <a:gdLst/>
              <a:ahLst/>
              <a:cxnLst/>
              <a:rect l="l" t="t" r="r" b="b"/>
              <a:pathLst>
                <a:path w="3348" h="4606" extrusionOk="0">
                  <a:moveTo>
                    <a:pt x="2884" y="2683"/>
                  </a:moveTo>
                  <a:cubicBezTo>
                    <a:pt x="2544" y="1930"/>
                    <a:pt x="2698" y="1027"/>
                    <a:pt x="2561" y="34"/>
                  </a:cubicBezTo>
                  <a:cubicBezTo>
                    <a:pt x="1901" y="82"/>
                    <a:pt x="1241" y="130"/>
                    <a:pt x="581" y="179"/>
                  </a:cubicBezTo>
                  <a:cubicBezTo>
                    <a:pt x="840" y="1394"/>
                    <a:pt x="1098" y="3053"/>
                    <a:pt x="744" y="4146"/>
                  </a:cubicBezTo>
                  <a:cubicBezTo>
                    <a:pt x="566" y="3331"/>
                    <a:pt x="529" y="2408"/>
                    <a:pt x="420" y="1495"/>
                  </a:cubicBezTo>
                  <a:cubicBezTo>
                    <a:pt x="365" y="1028"/>
                    <a:pt x="513" y="404"/>
                    <a:pt x="128" y="148"/>
                  </a:cubicBezTo>
                  <a:cubicBezTo>
                    <a:pt x="86" y="150"/>
                    <a:pt x="44" y="153"/>
                    <a:pt x="1" y="156"/>
                  </a:cubicBezTo>
                  <a:cubicBezTo>
                    <a:pt x="176" y="1595"/>
                    <a:pt x="127" y="3297"/>
                    <a:pt x="630" y="4350"/>
                  </a:cubicBezTo>
                  <a:cubicBezTo>
                    <a:pt x="1125" y="4056"/>
                    <a:pt x="1288" y="3470"/>
                    <a:pt x="1900" y="3277"/>
                  </a:cubicBezTo>
                  <a:cubicBezTo>
                    <a:pt x="2558" y="3514"/>
                    <a:pt x="2773" y="4271"/>
                    <a:pt x="3348" y="4606"/>
                  </a:cubicBezTo>
                  <a:cubicBezTo>
                    <a:pt x="2996" y="3166"/>
                    <a:pt x="3329" y="1207"/>
                    <a:pt x="3009" y="1"/>
                  </a:cubicBezTo>
                  <a:cubicBezTo>
                    <a:pt x="2623" y="594"/>
                    <a:pt x="3177" y="2008"/>
                    <a:pt x="2884" y="2683"/>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09" name="Google Shape;2109;p60"/>
            <p:cNvSpPr/>
            <p:nvPr/>
          </p:nvSpPr>
          <p:spPr>
            <a:xfrm>
              <a:off x="1947550" y="4373263"/>
              <a:ext cx="247325" cy="29900"/>
            </a:xfrm>
            <a:custGeom>
              <a:avLst/>
              <a:gdLst/>
              <a:ahLst/>
              <a:cxnLst/>
              <a:rect l="l" t="t" r="r" b="b"/>
              <a:pathLst>
                <a:path w="9893" h="1196" extrusionOk="0">
                  <a:moveTo>
                    <a:pt x="1073" y="471"/>
                  </a:moveTo>
                  <a:cubicBezTo>
                    <a:pt x="787" y="506"/>
                    <a:pt x="112" y="374"/>
                    <a:pt x="0" y="747"/>
                  </a:cubicBezTo>
                  <a:cubicBezTo>
                    <a:pt x="83" y="1195"/>
                    <a:pt x="614" y="943"/>
                    <a:pt x="850" y="944"/>
                  </a:cubicBezTo>
                  <a:cubicBezTo>
                    <a:pt x="3795" y="947"/>
                    <a:pt x="6963" y="897"/>
                    <a:pt x="9893" y="736"/>
                  </a:cubicBezTo>
                  <a:cubicBezTo>
                    <a:pt x="9876" y="519"/>
                    <a:pt x="9861" y="303"/>
                    <a:pt x="9845" y="87"/>
                  </a:cubicBezTo>
                  <a:cubicBezTo>
                    <a:pt x="7233" y="0"/>
                    <a:pt x="3798" y="140"/>
                    <a:pt x="1073" y="47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0" name="Google Shape;2110;p60"/>
            <p:cNvSpPr/>
            <p:nvPr/>
          </p:nvSpPr>
          <p:spPr>
            <a:xfrm>
              <a:off x="1331000" y="4441238"/>
              <a:ext cx="14000" cy="12275"/>
            </a:xfrm>
            <a:custGeom>
              <a:avLst/>
              <a:gdLst/>
              <a:ahLst/>
              <a:cxnLst/>
              <a:rect l="l" t="t" r="r" b="b"/>
              <a:pathLst>
                <a:path w="560" h="491" extrusionOk="0">
                  <a:moveTo>
                    <a:pt x="78" y="32"/>
                  </a:moveTo>
                  <a:cubicBezTo>
                    <a:pt x="146" y="253"/>
                    <a:pt x="1" y="288"/>
                    <a:pt x="48" y="491"/>
                  </a:cubicBezTo>
                  <a:cubicBezTo>
                    <a:pt x="218" y="479"/>
                    <a:pt x="390" y="466"/>
                    <a:pt x="559" y="454"/>
                  </a:cubicBezTo>
                  <a:cubicBezTo>
                    <a:pt x="548" y="302"/>
                    <a:pt x="537" y="152"/>
                    <a:pt x="525" y="0"/>
                  </a:cubicBezTo>
                  <a:cubicBezTo>
                    <a:pt x="377" y="10"/>
                    <a:pt x="227" y="22"/>
                    <a:pt x="78" y="3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1" name="Google Shape;2111;p60"/>
            <p:cNvSpPr/>
            <p:nvPr/>
          </p:nvSpPr>
          <p:spPr>
            <a:xfrm>
              <a:off x="1363875" y="4410688"/>
              <a:ext cx="486175" cy="59275"/>
            </a:xfrm>
            <a:custGeom>
              <a:avLst/>
              <a:gdLst/>
              <a:ahLst/>
              <a:cxnLst/>
              <a:rect l="l" t="t" r="r" b="b"/>
              <a:pathLst>
                <a:path w="19447" h="2371" extrusionOk="0">
                  <a:moveTo>
                    <a:pt x="1" y="1489"/>
                  </a:moveTo>
                  <a:cubicBezTo>
                    <a:pt x="45" y="1811"/>
                    <a:pt x="34" y="2085"/>
                    <a:pt x="0" y="2338"/>
                  </a:cubicBezTo>
                  <a:cubicBezTo>
                    <a:pt x="6301" y="2370"/>
                    <a:pt x="13036" y="1730"/>
                    <a:pt x="19446" y="1232"/>
                  </a:cubicBezTo>
                  <a:cubicBezTo>
                    <a:pt x="19417" y="820"/>
                    <a:pt x="19387" y="410"/>
                    <a:pt x="19356" y="1"/>
                  </a:cubicBezTo>
                  <a:cubicBezTo>
                    <a:pt x="12863" y="267"/>
                    <a:pt x="6430" y="1095"/>
                    <a:pt x="1" y="148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2" name="Google Shape;2112;p60"/>
            <p:cNvSpPr/>
            <p:nvPr/>
          </p:nvSpPr>
          <p:spPr>
            <a:xfrm>
              <a:off x="1949975" y="4401663"/>
              <a:ext cx="240800" cy="38800"/>
            </a:xfrm>
            <a:custGeom>
              <a:avLst/>
              <a:gdLst/>
              <a:ahLst/>
              <a:cxnLst/>
              <a:rect l="l" t="t" r="r" b="b"/>
              <a:pathLst>
                <a:path w="9632" h="1552" extrusionOk="0">
                  <a:moveTo>
                    <a:pt x="1" y="59"/>
                  </a:moveTo>
                  <a:cubicBezTo>
                    <a:pt x="28" y="426"/>
                    <a:pt x="54" y="795"/>
                    <a:pt x="82" y="1162"/>
                  </a:cubicBezTo>
                  <a:cubicBezTo>
                    <a:pt x="430" y="1129"/>
                    <a:pt x="764" y="1112"/>
                    <a:pt x="986" y="1225"/>
                  </a:cubicBezTo>
                  <a:cubicBezTo>
                    <a:pt x="662" y="1307"/>
                    <a:pt x="45" y="1130"/>
                    <a:pt x="111" y="1551"/>
                  </a:cubicBezTo>
                  <a:cubicBezTo>
                    <a:pt x="2836" y="1543"/>
                    <a:pt x="6483" y="1336"/>
                    <a:pt x="8987" y="834"/>
                  </a:cubicBezTo>
                  <a:cubicBezTo>
                    <a:pt x="9172" y="796"/>
                    <a:pt x="9597" y="826"/>
                    <a:pt x="9606" y="526"/>
                  </a:cubicBezTo>
                  <a:cubicBezTo>
                    <a:pt x="7461" y="415"/>
                    <a:pt x="3894" y="1386"/>
                    <a:pt x="1866" y="965"/>
                  </a:cubicBezTo>
                  <a:cubicBezTo>
                    <a:pt x="4603" y="722"/>
                    <a:pt x="7447" y="639"/>
                    <a:pt x="9632" y="3"/>
                  </a:cubicBezTo>
                  <a:cubicBezTo>
                    <a:pt x="6440" y="1"/>
                    <a:pt x="3217" y="34"/>
                    <a:pt x="1" y="5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3" name="Google Shape;2113;p60"/>
            <p:cNvSpPr/>
            <p:nvPr/>
          </p:nvSpPr>
          <p:spPr>
            <a:xfrm>
              <a:off x="1329025" y="4464163"/>
              <a:ext cx="17250" cy="9525"/>
            </a:xfrm>
            <a:custGeom>
              <a:avLst/>
              <a:gdLst/>
              <a:ahLst/>
              <a:cxnLst/>
              <a:rect l="l" t="t" r="r" b="b"/>
              <a:pathLst>
                <a:path w="690" h="381" extrusionOk="0">
                  <a:moveTo>
                    <a:pt x="42" y="168"/>
                  </a:moveTo>
                  <a:cubicBezTo>
                    <a:pt x="1" y="380"/>
                    <a:pt x="690" y="330"/>
                    <a:pt x="618" y="125"/>
                  </a:cubicBezTo>
                  <a:cubicBezTo>
                    <a:pt x="537" y="1"/>
                    <a:pt x="118" y="87"/>
                    <a:pt x="42" y="16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4" name="Google Shape;2114;p60"/>
            <p:cNvSpPr/>
            <p:nvPr/>
          </p:nvSpPr>
          <p:spPr>
            <a:xfrm>
              <a:off x="1364050" y="4447963"/>
              <a:ext cx="486500" cy="34550"/>
            </a:xfrm>
            <a:custGeom>
              <a:avLst/>
              <a:gdLst/>
              <a:ahLst/>
              <a:cxnLst/>
              <a:rect l="l" t="t" r="r" b="b"/>
              <a:pathLst>
                <a:path w="19460" h="1382" extrusionOk="0">
                  <a:moveTo>
                    <a:pt x="16" y="1170"/>
                  </a:moveTo>
                  <a:cubicBezTo>
                    <a:pt x="19" y="1214"/>
                    <a:pt x="23" y="1258"/>
                    <a:pt x="26" y="1301"/>
                  </a:cubicBezTo>
                  <a:cubicBezTo>
                    <a:pt x="6249" y="1382"/>
                    <a:pt x="13206" y="885"/>
                    <a:pt x="19459" y="1"/>
                  </a:cubicBezTo>
                  <a:cubicBezTo>
                    <a:pt x="13240" y="427"/>
                    <a:pt x="6232" y="1079"/>
                    <a:pt x="70" y="1036"/>
                  </a:cubicBezTo>
                  <a:cubicBezTo>
                    <a:pt x="22" y="1054"/>
                    <a:pt x="0" y="1096"/>
                    <a:pt x="16" y="117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5" name="Google Shape;2115;p60"/>
            <p:cNvSpPr/>
            <p:nvPr/>
          </p:nvSpPr>
          <p:spPr>
            <a:xfrm>
              <a:off x="1330550" y="4480263"/>
              <a:ext cx="16400" cy="13125"/>
            </a:xfrm>
            <a:custGeom>
              <a:avLst/>
              <a:gdLst/>
              <a:ahLst/>
              <a:cxnLst/>
              <a:rect l="l" t="t" r="r" b="b"/>
              <a:pathLst>
                <a:path w="656" h="525" extrusionOk="0">
                  <a:moveTo>
                    <a:pt x="594" y="0"/>
                  </a:moveTo>
                  <a:cubicBezTo>
                    <a:pt x="424" y="13"/>
                    <a:pt x="254" y="26"/>
                    <a:pt x="84" y="39"/>
                  </a:cubicBezTo>
                  <a:cubicBezTo>
                    <a:pt x="0" y="127"/>
                    <a:pt x="41" y="324"/>
                    <a:pt x="53" y="496"/>
                  </a:cubicBezTo>
                  <a:cubicBezTo>
                    <a:pt x="293" y="525"/>
                    <a:pt x="318" y="366"/>
                    <a:pt x="559" y="394"/>
                  </a:cubicBezTo>
                  <a:cubicBezTo>
                    <a:pt x="498" y="199"/>
                    <a:pt x="656" y="195"/>
                    <a:pt x="59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6" name="Google Shape;2116;p60"/>
            <p:cNvSpPr/>
            <p:nvPr/>
          </p:nvSpPr>
          <p:spPr>
            <a:xfrm>
              <a:off x="1363075" y="4452213"/>
              <a:ext cx="491825" cy="47875"/>
            </a:xfrm>
            <a:custGeom>
              <a:avLst/>
              <a:gdLst/>
              <a:ahLst/>
              <a:cxnLst/>
              <a:rect l="l" t="t" r="r" b="b"/>
              <a:pathLst>
                <a:path w="19673" h="1915" extrusionOk="0">
                  <a:moveTo>
                    <a:pt x="18631" y="285"/>
                  </a:moveTo>
                  <a:cubicBezTo>
                    <a:pt x="12270" y="945"/>
                    <a:pt x="5854" y="1414"/>
                    <a:pt x="74" y="1261"/>
                  </a:cubicBezTo>
                  <a:cubicBezTo>
                    <a:pt x="0" y="1276"/>
                    <a:pt x="13" y="1367"/>
                    <a:pt x="25" y="1460"/>
                  </a:cubicBezTo>
                  <a:cubicBezTo>
                    <a:pt x="36" y="1611"/>
                    <a:pt x="47" y="1762"/>
                    <a:pt x="58" y="1914"/>
                  </a:cubicBezTo>
                  <a:cubicBezTo>
                    <a:pt x="5487" y="1802"/>
                    <a:pt x="11656" y="1321"/>
                    <a:pt x="17393" y="899"/>
                  </a:cubicBezTo>
                  <a:cubicBezTo>
                    <a:pt x="17881" y="862"/>
                    <a:pt x="19673" y="961"/>
                    <a:pt x="19604" y="409"/>
                  </a:cubicBezTo>
                  <a:cubicBezTo>
                    <a:pt x="19555" y="0"/>
                    <a:pt x="18854" y="262"/>
                    <a:pt x="18631" y="28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7" name="Google Shape;2117;p60"/>
            <p:cNvSpPr/>
            <p:nvPr/>
          </p:nvSpPr>
          <p:spPr>
            <a:xfrm>
              <a:off x="1952550" y="4428013"/>
              <a:ext cx="242825" cy="32850"/>
            </a:xfrm>
            <a:custGeom>
              <a:avLst/>
              <a:gdLst/>
              <a:ahLst/>
              <a:cxnLst/>
              <a:rect l="l" t="t" r="r" b="b"/>
              <a:pathLst>
                <a:path w="9713" h="1314" extrusionOk="0">
                  <a:moveTo>
                    <a:pt x="9414" y="1"/>
                  </a:moveTo>
                  <a:cubicBezTo>
                    <a:pt x="7297" y="351"/>
                    <a:pt x="3913" y="720"/>
                    <a:pt x="1574" y="839"/>
                  </a:cubicBezTo>
                  <a:cubicBezTo>
                    <a:pt x="1024" y="867"/>
                    <a:pt x="9" y="547"/>
                    <a:pt x="1" y="1281"/>
                  </a:cubicBezTo>
                  <a:cubicBezTo>
                    <a:pt x="2973" y="1313"/>
                    <a:pt x="6439" y="652"/>
                    <a:pt x="9526" y="645"/>
                  </a:cubicBezTo>
                  <a:cubicBezTo>
                    <a:pt x="9391" y="386"/>
                    <a:pt x="9712" y="14"/>
                    <a:pt x="941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8" name="Google Shape;2118;p60"/>
            <p:cNvSpPr/>
            <p:nvPr/>
          </p:nvSpPr>
          <p:spPr>
            <a:xfrm>
              <a:off x="1332450" y="4499863"/>
              <a:ext cx="13400" cy="11375"/>
            </a:xfrm>
            <a:custGeom>
              <a:avLst/>
              <a:gdLst/>
              <a:ahLst/>
              <a:cxnLst/>
              <a:rect l="l" t="t" r="r" b="b"/>
              <a:pathLst>
                <a:path w="536" h="455" extrusionOk="0">
                  <a:moveTo>
                    <a:pt x="1" y="37"/>
                  </a:moveTo>
                  <a:cubicBezTo>
                    <a:pt x="10" y="167"/>
                    <a:pt x="19" y="296"/>
                    <a:pt x="29" y="427"/>
                  </a:cubicBezTo>
                  <a:cubicBezTo>
                    <a:pt x="269" y="455"/>
                    <a:pt x="296" y="295"/>
                    <a:pt x="535" y="324"/>
                  </a:cubicBezTo>
                  <a:cubicBezTo>
                    <a:pt x="528" y="215"/>
                    <a:pt x="520" y="108"/>
                    <a:pt x="513" y="0"/>
                  </a:cubicBezTo>
                  <a:cubicBezTo>
                    <a:pt x="341" y="12"/>
                    <a:pt x="171" y="25"/>
                    <a:pt x="1" y="3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19" name="Google Shape;2119;p60"/>
            <p:cNvSpPr/>
            <p:nvPr/>
          </p:nvSpPr>
          <p:spPr>
            <a:xfrm>
              <a:off x="1364775" y="4480263"/>
              <a:ext cx="845325" cy="89000"/>
            </a:xfrm>
            <a:custGeom>
              <a:avLst/>
              <a:gdLst/>
              <a:ahLst/>
              <a:cxnLst/>
              <a:rect l="l" t="t" r="r" b="b"/>
              <a:pathLst>
                <a:path w="33813" h="3560" extrusionOk="0">
                  <a:moveTo>
                    <a:pt x="23793" y="1257"/>
                  </a:moveTo>
                  <a:cubicBezTo>
                    <a:pt x="23481" y="1247"/>
                    <a:pt x="23718" y="1717"/>
                    <a:pt x="23443" y="1740"/>
                  </a:cubicBezTo>
                  <a:cubicBezTo>
                    <a:pt x="22890" y="1204"/>
                    <a:pt x="20620" y="1199"/>
                    <a:pt x="20116" y="1920"/>
                  </a:cubicBezTo>
                  <a:cubicBezTo>
                    <a:pt x="19925" y="1839"/>
                    <a:pt x="20005" y="1439"/>
                    <a:pt x="19698" y="1493"/>
                  </a:cubicBezTo>
                  <a:cubicBezTo>
                    <a:pt x="17827" y="1606"/>
                    <a:pt x="15835" y="1859"/>
                    <a:pt x="14190" y="1705"/>
                  </a:cubicBezTo>
                  <a:cubicBezTo>
                    <a:pt x="15955" y="1355"/>
                    <a:pt x="18023" y="1596"/>
                    <a:pt x="19807" y="1225"/>
                  </a:cubicBezTo>
                  <a:cubicBezTo>
                    <a:pt x="19708" y="919"/>
                    <a:pt x="19670" y="540"/>
                    <a:pt x="19603" y="196"/>
                  </a:cubicBezTo>
                  <a:cubicBezTo>
                    <a:pt x="13226" y="656"/>
                    <a:pt x="6584" y="1551"/>
                    <a:pt x="426" y="1477"/>
                  </a:cubicBezTo>
                  <a:cubicBezTo>
                    <a:pt x="6485" y="1130"/>
                    <a:pt x="12752" y="692"/>
                    <a:pt x="18626" y="8"/>
                  </a:cubicBezTo>
                  <a:cubicBezTo>
                    <a:pt x="12554" y="0"/>
                    <a:pt x="5893" y="1056"/>
                    <a:pt x="0" y="921"/>
                  </a:cubicBezTo>
                  <a:cubicBezTo>
                    <a:pt x="142" y="1483"/>
                    <a:pt x="238" y="2099"/>
                    <a:pt x="325" y="2725"/>
                  </a:cubicBezTo>
                  <a:cubicBezTo>
                    <a:pt x="4390" y="2599"/>
                    <a:pt x="9110" y="1696"/>
                    <a:pt x="13114" y="1914"/>
                  </a:cubicBezTo>
                  <a:cubicBezTo>
                    <a:pt x="9153" y="2237"/>
                    <a:pt x="4993" y="2689"/>
                    <a:pt x="1175" y="2922"/>
                  </a:cubicBezTo>
                  <a:cubicBezTo>
                    <a:pt x="951" y="2937"/>
                    <a:pt x="475" y="2695"/>
                    <a:pt x="418" y="3109"/>
                  </a:cubicBezTo>
                  <a:cubicBezTo>
                    <a:pt x="748" y="3560"/>
                    <a:pt x="1438" y="3328"/>
                    <a:pt x="1911" y="3324"/>
                  </a:cubicBezTo>
                  <a:cubicBezTo>
                    <a:pt x="2502" y="3321"/>
                    <a:pt x="3113" y="3313"/>
                    <a:pt x="3705" y="3257"/>
                  </a:cubicBezTo>
                  <a:cubicBezTo>
                    <a:pt x="12891" y="2397"/>
                    <a:pt x="22905" y="1844"/>
                    <a:pt x="32521" y="1137"/>
                  </a:cubicBezTo>
                  <a:cubicBezTo>
                    <a:pt x="32884" y="1110"/>
                    <a:pt x="33812" y="1279"/>
                    <a:pt x="33626" y="468"/>
                  </a:cubicBezTo>
                  <a:cubicBezTo>
                    <a:pt x="30412" y="543"/>
                    <a:pt x="26952" y="930"/>
                    <a:pt x="23793" y="125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0" name="Google Shape;2120;p60"/>
            <p:cNvSpPr/>
            <p:nvPr/>
          </p:nvSpPr>
          <p:spPr>
            <a:xfrm>
              <a:off x="1970825" y="4445563"/>
              <a:ext cx="225525" cy="23625"/>
            </a:xfrm>
            <a:custGeom>
              <a:avLst/>
              <a:gdLst/>
              <a:ahLst/>
              <a:cxnLst/>
              <a:rect l="l" t="t" r="r" b="b"/>
              <a:pathLst>
                <a:path w="9021" h="945" extrusionOk="0">
                  <a:moveTo>
                    <a:pt x="7398" y="176"/>
                  </a:moveTo>
                  <a:cubicBezTo>
                    <a:pt x="5311" y="241"/>
                    <a:pt x="3261" y="475"/>
                    <a:pt x="1465" y="743"/>
                  </a:cubicBezTo>
                  <a:cubicBezTo>
                    <a:pt x="1050" y="805"/>
                    <a:pt x="401" y="651"/>
                    <a:pt x="1" y="915"/>
                  </a:cubicBezTo>
                  <a:cubicBezTo>
                    <a:pt x="170" y="805"/>
                    <a:pt x="448" y="944"/>
                    <a:pt x="772" y="925"/>
                  </a:cubicBezTo>
                  <a:cubicBezTo>
                    <a:pt x="2849" y="799"/>
                    <a:pt x="5525" y="673"/>
                    <a:pt x="7624" y="616"/>
                  </a:cubicBezTo>
                  <a:cubicBezTo>
                    <a:pt x="8123" y="603"/>
                    <a:pt x="8753" y="812"/>
                    <a:pt x="9020" y="383"/>
                  </a:cubicBezTo>
                  <a:cubicBezTo>
                    <a:pt x="8691" y="0"/>
                    <a:pt x="7956" y="159"/>
                    <a:pt x="7398" y="17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1" name="Google Shape;2121;p60"/>
            <p:cNvSpPr/>
            <p:nvPr/>
          </p:nvSpPr>
          <p:spPr>
            <a:xfrm>
              <a:off x="1333650" y="4516263"/>
              <a:ext cx="13400" cy="8750"/>
            </a:xfrm>
            <a:custGeom>
              <a:avLst/>
              <a:gdLst/>
              <a:ahLst/>
              <a:cxnLst/>
              <a:rect l="l" t="t" r="r" b="b"/>
              <a:pathLst>
                <a:path w="536" h="350" extrusionOk="0">
                  <a:moveTo>
                    <a:pt x="383" y="1"/>
                  </a:moveTo>
                  <a:cubicBezTo>
                    <a:pt x="387" y="145"/>
                    <a:pt x="115" y="50"/>
                    <a:pt x="5" y="94"/>
                  </a:cubicBezTo>
                  <a:cubicBezTo>
                    <a:pt x="1" y="218"/>
                    <a:pt x="87" y="233"/>
                    <a:pt x="88" y="350"/>
                  </a:cubicBezTo>
                  <a:cubicBezTo>
                    <a:pt x="236" y="339"/>
                    <a:pt x="387" y="328"/>
                    <a:pt x="536" y="317"/>
                  </a:cubicBezTo>
                  <a:cubicBezTo>
                    <a:pt x="534" y="155"/>
                    <a:pt x="524" y="0"/>
                    <a:pt x="3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2" name="Google Shape;2122;p60"/>
            <p:cNvSpPr/>
            <p:nvPr/>
          </p:nvSpPr>
          <p:spPr>
            <a:xfrm>
              <a:off x="1951000" y="4457863"/>
              <a:ext cx="253650" cy="45975"/>
            </a:xfrm>
            <a:custGeom>
              <a:avLst/>
              <a:gdLst/>
              <a:ahLst/>
              <a:cxnLst/>
              <a:rect l="l" t="t" r="r" b="b"/>
              <a:pathLst>
                <a:path w="10146" h="1839" extrusionOk="0">
                  <a:moveTo>
                    <a:pt x="8116" y="407"/>
                  </a:moveTo>
                  <a:cubicBezTo>
                    <a:pt x="5670" y="587"/>
                    <a:pt x="2427" y="741"/>
                    <a:pt x="248" y="856"/>
                  </a:cubicBezTo>
                  <a:cubicBezTo>
                    <a:pt x="0" y="984"/>
                    <a:pt x="225" y="1523"/>
                    <a:pt x="191" y="1839"/>
                  </a:cubicBezTo>
                  <a:cubicBezTo>
                    <a:pt x="3503" y="1523"/>
                    <a:pt x="6991" y="1362"/>
                    <a:pt x="10145" y="910"/>
                  </a:cubicBezTo>
                  <a:cubicBezTo>
                    <a:pt x="9969" y="1"/>
                    <a:pt x="8857" y="352"/>
                    <a:pt x="8116" y="40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3" name="Google Shape;2123;p60"/>
            <p:cNvSpPr/>
            <p:nvPr/>
          </p:nvSpPr>
          <p:spPr>
            <a:xfrm>
              <a:off x="1884025" y="4488363"/>
              <a:ext cx="38375" cy="22375"/>
            </a:xfrm>
            <a:custGeom>
              <a:avLst/>
              <a:gdLst/>
              <a:ahLst/>
              <a:cxnLst/>
              <a:rect l="l" t="t" r="r" b="b"/>
              <a:pathLst>
                <a:path w="1535" h="895" extrusionOk="0">
                  <a:moveTo>
                    <a:pt x="641" y="0"/>
                  </a:moveTo>
                  <a:cubicBezTo>
                    <a:pt x="479" y="343"/>
                    <a:pt x="107" y="502"/>
                    <a:pt x="0" y="894"/>
                  </a:cubicBezTo>
                  <a:cubicBezTo>
                    <a:pt x="611" y="890"/>
                    <a:pt x="1006" y="704"/>
                    <a:pt x="1534" y="781"/>
                  </a:cubicBezTo>
                  <a:cubicBezTo>
                    <a:pt x="1272" y="480"/>
                    <a:pt x="1093" y="79"/>
                    <a:pt x="64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4" name="Google Shape;2124;p60"/>
            <p:cNvSpPr/>
            <p:nvPr/>
          </p:nvSpPr>
          <p:spPr>
            <a:xfrm>
              <a:off x="1338025" y="4531788"/>
              <a:ext cx="11925" cy="12475"/>
            </a:xfrm>
            <a:custGeom>
              <a:avLst/>
              <a:gdLst/>
              <a:ahLst/>
              <a:cxnLst/>
              <a:rect l="l" t="t" r="r" b="b"/>
              <a:pathLst>
                <a:path w="477" h="499" extrusionOk="0">
                  <a:moveTo>
                    <a:pt x="1" y="48"/>
                  </a:moveTo>
                  <a:cubicBezTo>
                    <a:pt x="14" y="221"/>
                    <a:pt x="5" y="420"/>
                    <a:pt x="98" y="498"/>
                  </a:cubicBezTo>
                  <a:cubicBezTo>
                    <a:pt x="257" y="494"/>
                    <a:pt x="407" y="485"/>
                    <a:pt x="477" y="405"/>
                  </a:cubicBezTo>
                  <a:cubicBezTo>
                    <a:pt x="469" y="108"/>
                    <a:pt x="301" y="0"/>
                    <a:pt x="1" y="4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5" name="Google Shape;2125;p60"/>
            <p:cNvSpPr/>
            <p:nvPr/>
          </p:nvSpPr>
          <p:spPr>
            <a:xfrm>
              <a:off x="1342300" y="4550113"/>
              <a:ext cx="10125" cy="13725"/>
            </a:xfrm>
            <a:custGeom>
              <a:avLst/>
              <a:gdLst/>
              <a:ahLst/>
              <a:cxnLst/>
              <a:rect l="l" t="t" r="r" b="b"/>
              <a:pathLst>
                <a:path w="405" h="549" extrusionOk="0">
                  <a:moveTo>
                    <a:pt x="266" y="1"/>
                  </a:moveTo>
                  <a:cubicBezTo>
                    <a:pt x="180" y="7"/>
                    <a:pt x="95" y="14"/>
                    <a:pt x="11" y="19"/>
                  </a:cubicBezTo>
                  <a:cubicBezTo>
                    <a:pt x="23" y="263"/>
                    <a:pt x="0" y="549"/>
                    <a:pt x="300" y="455"/>
                  </a:cubicBezTo>
                  <a:cubicBezTo>
                    <a:pt x="405" y="338"/>
                    <a:pt x="227" y="240"/>
                    <a:pt x="26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6" name="Google Shape;2126;p60"/>
            <p:cNvSpPr/>
            <p:nvPr/>
          </p:nvSpPr>
          <p:spPr>
            <a:xfrm>
              <a:off x="1344925" y="4564788"/>
              <a:ext cx="8900" cy="8150"/>
            </a:xfrm>
            <a:custGeom>
              <a:avLst/>
              <a:gdLst/>
              <a:ahLst/>
              <a:cxnLst/>
              <a:rect l="l" t="t" r="r" b="b"/>
              <a:pathLst>
                <a:path w="356" h="326" extrusionOk="0">
                  <a:moveTo>
                    <a:pt x="22" y="142"/>
                  </a:moveTo>
                  <a:cubicBezTo>
                    <a:pt x="127" y="135"/>
                    <a:pt x="71" y="319"/>
                    <a:pt x="164" y="326"/>
                  </a:cubicBezTo>
                  <a:cubicBezTo>
                    <a:pt x="172" y="224"/>
                    <a:pt x="301" y="271"/>
                    <a:pt x="355" y="313"/>
                  </a:cubicBezTo>
                  <a:cubicBezTo>
                    <a:pt x="349" y="225"/>
                    <a:pt x="343" y="139"/>
                    <a:pt x="336" y="53"/>
                  </a:cubicBezTo>
                  <a:cubicBezTo>
                    <a:pt x="246" y="94"/>
                    <a:pt x="0" y="1"/>
                    <a:pt x="22" y="1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7" name="Google Shape;2127;p60"/>
            <p:cNvSpPr/>
            <p:nvPr/>
          </p:nvSpPr>
          <p:spPr>
            <a:xfrm>
              <a:off x="1400325" y="4531188"/>
              <a:ext cx="825700" cy="62450"/>
            </a:xfrm>
            <a:custGeom>
              <a:avLst/>
              <a:gdLst/>
              <a:ahLst/>
              <a:cxnLst/>
              <a:rect l="l" t="t" r="r" b="b"/>
              <a:pathLst>
                <a:path w="33028" h="2498" extrusionOk="0">
                  <a:moveTo>
                    <a:pt x="1" y="2498"/>
                  </a:moveTo>
                  <a:cubicBezTo>
                    <a:pt x="8775" y="1706"/>
                    <a:pt x="17425" y="1177"/>
                    <a:pt x="26073" y="644"/>
                  </a:cubicBezTo>
                  <a:cubicBezTo>
                    <a:pt x="28319" y="506"/>
                    <a:pt x="30884" y="557"/>
                    <a:pt x="33028" y="1"/>
                  </a:cubicBezTo>
                  <a:cubicBezTo>
                    <a:pt x="26354" y="479"/>
                    <a:pt x="18855" y="315"/>
                    <a:pt x="11787" y="1174"/>
                  </a:cubicBezTo>
                  <a:cubicBezTo>
                    <a:pt x="7734" y="1665"/>
                    <a:pt x="3649" y="1498"/>
                    <a:pt x="1" y="249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8" name="Google Shape;2128;p60"/>
            <p:cNvSpPr/>
            <p:nvPr/>
          </p:nvSpPr>
          <p:spPr>
            <a:xfrm>
              <a:off x="1245325" y="4551963"/>
              <a:ext cx="1101300" cy="83450"/>
            </a:xfrm>
            <a:custGeom>
              <a:avLst/>
              <a:gdLst/>
              <a:ahLst/>
              <a:cxnLst/>
              <a:rect l="l" t="t" r="r" b="b"/>
              <a:pathLst>
                <a:path w="44052" h="3338" extrusionOk="0">
                  <a:moveTo>
                    <a:pt x="33038" y="605"/>
                  </a:moveTo>
                  <a:cubicBezTo>
                    <a:pt x="29344" y="701"/>
                    <a:pt x="25617" y="849"/>
                    <a:pt x="22024" y="1089"/>
                  </a:cubicBezTo>
                  <a:cubicBezTo>
                    <a:pt x="20661" y="1180"/>
                    <a:pt x="18955" y="1325"/>
                    <a:pt x="17812" y="1464"/>
                  </a:cubicBezTo>
                  <a:cubicBezTo>
                    <a:pt x="11914" y="2180"/>
                    <a:pt x="5853" y="2103"/>
                    <a:pt x="0" y="2971"/>
                  </a:cubicBezTo>
                  <a:cubicBezTo>
                    <a:pt x="329" y="3338"/>
                    <a:pt x="791" y="3061"/>
                    <a:pt x="1160" y="3016"/>
                  </a:cubicBezTo>
                  <a:cubicBezTo>
                    <a:pt x="4451" y="2618"/>
                    <a:pt x="7928" y="2660"/>
                    <a:pt x="11073" y="2417"/>
                  </a:cubicBezTo>
                  <a:cubicBezTo>
                    <a:pt x="13785" y="2208"/>
                    <a:pt x="16508" y="1756"/>
                    <a:pt x="19233" y="1556"/>
                  </a:cubicBezTo>
                  <a:cubicBezTo>
                    <a:pt x="21958" y="1354"/>
                    <a:pt x="24688" y="1391"/>
                    <a:pt x="27435" y="1278"/>
                  </a:cubicBezTo>
                  <a:cubicBezTo>
                    <a:pt x="30226" y="1162"/>
                    <a:pt x="33026" y="876"/>
                    <a:pt x="35808" y="727"/>
                  </a:cubicBezTo>
                  <a:cubicBezTo>
                    <a:pt x="38581" y="579"/>
                    <a:pt x="41339" y="436"/>
                    <a:pt x="44051" y="120"/>
                  </a:cubicBezTo>
                  <a:cubicBezTo>
                    <a:pt x="40465" y="1"/>
                    <a:pt x="36760" y="507"/>
                    <a:pt x="33038" y="60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29" name="Google Shape;2129;p60"/>
            <p:cNvSpPr/>
            <p:nvPr/>
          </p:nvSpPr>
          <p:spPr>
            <a:xfrm>
              <a:off x="1272225" y="4580888"/>
              <a:ext cx="1074200" cy="110050"/>
            </a:xfrm>
            <a:custGeom>
              <a:avLst/>
              <a:gdLst/>
              <a:ahLst/>
              <a:cxnLst/>
              <a:rect l="l" t="t" r="r" b="b"/>
              <a:pathLst>
                <a:path w="42968" h="4402" extrusionOk="0">
                  <a:moveTo>
                    <a:pt x="29880" y="840"/>
                  </a:moveTo>
                  <a:cubicBezTo>
                    <a:pt x="24578" y="1230"/>
                    <a:pt x="19121" y="1010"/>
                    <a:pt x="14066" y="1547"/>
                  </a:cubicBezTo>
                  <a:cubicBezTo>
                    <a:pt x="10790" y="1896"/>
                    <a:pt x="6438" y="2141"/>
                    <a:pt x="2958" y="2496"/>
                  </a:cubicBezTo>
                  <a:cubicBezTo>
                    <a:pt x="1768" y="2617"/>
                    <a:pt x="116" y="2338"/>
                    <a:pt x="12" y="3495"/>
                  </a:cubicBezTo>
                  <a:cubicBezTo>
                    <a:pt x="6384" y="3415"/>
                    <a:pt x="14260" y="2126"/>
                    <a:pt x="20859" y="2222"/>
                  </a:cubicBezTo>
                  <a:cubicBezTo>
                    <a:pt x="15742" y="2649"/>
                    <a:pt x="10060" y="3082"/>
                    <a:pt x="4764" y="3472"/>
                  </a:cubicBezTo>
                  <a:cubicBezTo>
                    <a:pt x="3136" y="3592"/>
                    <a:pt x="1511" y="3453"/>
                    <a:pt x="45" y="3949"/>
                  </a:cubicBezTo>
                  <a:cubicBezTo>
                    <a:pt x="10660" y="3497"/>
                    <a:pt x="21237" y="2563"/>
                    <a:pt x="31941" y="1797"/>
                  </a:cubicBezTo>
                  <a:cubicBezTo>
                    <a:pt x="24852" y="2859"/>
                    <a:pt x="17625" y="2903"/>
                    <a:pt x="10489" y="3572"/>
                  </a:cubicBezTo>
                  <a:cubicBezTo>
                    <a:pt x="6924" y="3906"/>
                    <a:pt x="3415" y="3856"/>
                    <a:pt x="0" y="4214"/>
                  </a:cubicBezTo>
                  <a:cubicBezTo>
                    <a:pt x="2761" y="4401"/>
                    <a:pt x="5567" y="3955"/>
                    <a:pt x="8454" y="3852"/>
                  </a:cubicBezTo>
                  <a:cubicBezTo>
                    <a:pt x="11280" y="3752"/>
                    <a:pt x="14185" y="3828"/>
                    <a:pt x="17043" y="3610"/>
                  </a:cubicBezTo>
                  <a:cubicBezTo>
                    <a:pt x="19143" y="3452"/>
                    <a:pt x="21247" y="3106"/>
                    <a:pt x="23354" y="2951"/>
                  </a:cubicBezTo>
                  <a:cubicBezTo>
                    <a:pt x="29867" y="2471"/>
                    <a:pt x="36295" y="2107"/>
                    <a:pt x="42636" y="1337"/>
                  </a:cubicBezTo>
                  <a:cubicBezTo>
                    <a:pt x="39613" y="1296"/>
                    <a:pt x="35885" y="2050"/>
                    <a:pt x="33096" y="1777"/>
                  </a:cubicBezTo>
                  <a:cubicBezTo>
                    <a:pt x="36124" y="1577"/>
                    <a:pt x="39087" y="1321"/>
                    <a:pt x="42037" y="1055"/>
                  </a:cubicBezTo>
                  <a:cubicBezTo>
                    <a:pt x="42215" y="1061"/>
                    <a:pt x="42968" y="975"/>
                    <a:pt x="42479" y="955"/>
                  </a:cubicBezTo>
                  <a:cubicBezTo>
                    <a:pt x="42160" y="979"/>
                    <a:pt x="41840" y="1002"/>
                    <a:pt x="41520" y="1026"/>
                  </a:cubicBezTo>
                  <a:cubicBezTo>
                    <a:pt x="35731" y="1143"/>
                    <a:pt x="29353" y="1954"/>
                    <a:pt x="23607" y="2018"/>
                  </a:cubicBezTo>
                  <a:cubicBezTo>
                    <a:pt x="29600" y="1564"/>
                    <a:pt x="35858" y="1117"/>
                    <a:pt x="41875" y="608"/>
                  </a:cubicBezTo>
                  <a:cubicBezTo>
                    <a:pt x="42131" y="588"/>
                    <a:pt x="42847" y="760"/>
                    <a:pt x="42811" y="214"/>
                  </a:cubicBezTo>
                  <a:cubicBezTo>
                    <a:pt x="38649" y="1"/>
                    <a:pt x="34280" y="516"/>
                    <a:pt x="29880" y="84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0" name="Google Shape;2130;p60"/>
            <p:cNvSpPr/>
            <p:nvPr/>
          </p:nvSpPr>
          <p:spPr>
            <a:xfrm>
              <a:off x="1239250" y="4652513"/>
              <a:ext cx="14625" cy="14050"/>
            </a:xfrm>
            <a:custGeom>
              <a:avLst/>
              <a:gdLst/>
              <a:ahLst/>
              <a:cxnLst/>
              <a:rect l="l" t="t" r="r" b="b"/>
              <a:pathLst>
                <a:path w="585" h="562" extrusionOk="0">
                  <a:moveTo>
                    <a:pt x="39" y="529"/>
                  </a:moveTo>
                  <a:cubicBezTo>
                    <a:pt x="208" y="518"/>
                    <a:pt x="402" y="478"/>
                    <a:pt x="491" y="561"/>
                  </a:cubicBezTo>
                  <a:cubicBezTo>
                    <a:pt x="553" y="434"/>
                    <a:pt x="550" y="249"/>
                    <a:pt x="585" y="99"/>
                  </a:cubicBezTo>
                  <a:cubicBezTo>
                    <a:pt x="388" y="118"/>
                    <a:pt x="274" y="42"/>
                    <a:pt x="128" y="1"/>
                  </a:cubicBezTo>
                  <a:cubicBezTo>
                    <a:pt x="83" y="164"/>
                    <a:pt x="1" y="294"/>
                    <a:pt x="39" y="52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1" name="Google Shape;2131;p60"/>
            <p:cNvSpPr/>
            <p:nvPr/>
          </p:nvSpPr>
          <p:spPr>
            <a:xfrm>
              <a:off x="1237300" y="4676513"/>
              <a:ext cx="12075" cy="12050"/>
            </a:xfrm>
            <a:custGeom>
              <a:avLst/>
              <a:gdLst/>
              <a:ahLst/>
              <a:cxnLst/>
              <a:rect l="l" t="t" r="r" b="b"/>
              <a:pathLst>
                <a:path w="483" h="482" extrusionOk="0">
                  <a:moveTo>
                    <a:pt x="22" y="33"/>
                  </a:moveTo>
                  <a:cubicBezTo>
                    <a:pt x="47" y="215"/>
                    <a:pt x="0" y="482"/>
                    <a:pt x="183" y="477"/>
                  </a:cubicBezTo>
                  <a:cubicBezTo>
                    <a:pt x="189" y="380"/>
                    <a:pt x="334" y="408"/>
                    <a:pt x="434" y="394"/>
                  </a:cubicBezTo>
                  <a:cubicBezTo>
                    <a:pt x="375" y="199"/>
                    <a:pt x="483" y="153"/>
                    <a:pt x="470" y="0"/>
                  </a:cubicBezTo>
                  <a:cubicBezTo>
                    <a:pt x="321" y="12"/>
                    <a:pt x="171" y="22"/>
                    <a:pt x="22" y="3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2" name="Google Shape;2132;p60"/>
            <p:cNvSpPr/>
            <p:nvPr/>
          </p:nvSpPr>
          <p:spPr>
            <a:xfrm>
              <a:off x="1237700" y="4696213"/>
              <a:ext cx="10875" cy="11450"/>
            </a:xfrm>
            <a:custGeom>
              <a:avLst/>
              <a:gdLst/>
              <a:ahLst/>
              <a:cxnLst/>
              <a:rect l="l" t="t" r="r" b="b"/>
              <a:pathLst>
                <a:path w="435" h="458" extrusionOk="0">
                  <a:moveTo>
                    <a:pt x="1" y="29"/>
                  </a:moveTo>
                  <a:cubicBezTo>
                    <a:pt x="9" y="158"/>
                    <a:pt x="19" y="287"/>
                    <a:pt x="29" y="417"/>
                  </a:cubicBezTo>
                  <a:cubicBezTo>
                    <a:pt x="176" y="386"/>
                    <a:pt x="275" y="409"/>
                    <a:pt x="353" y="458"/>
                  </a:cubicBezTo>
                  <a:cubicBezTo>
                    <a:pt x="435" y="369"/>
                    <a:pt x="395" y="172"/>
                    <a:pt x="383" y="0"/>
                  </a:cubicBezTo>
                  <a:cubicBezTo>
                    <a:pt x="256" y="9"/>
                    <a:pt x="127" y="20"/>
                    <a:pt x="1" y="2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3" name="Google Shape;2133;p60"/>
            <p:cNvSpPr/>
            <p:nvPr/>
          </p:nvSpPr>
          <p:spPr>
            <a:xfrm>
              <a:off x="1272175" y="4622313"/>
              <a:ext cx="1068725" cy="145050"/>
            </a:xfrm>
            <a:custGeom>
              <a:avLst/>
              <a:gdLst/>
              <a:ahLst/>
              <a:cxnLst/>
              <a:rect l="l" t="t" r="r" b="b"/>
              <a:pathLst>
                <a:path w="42749" h="5802" extrusionOk="0">
                  <a:moveTo>
                    <a:pt x="42749" y="322"/>
                  </a:moveTo>
                  <a:cubicBezTo>
                    <a:pt x="42712" y="0"/>
                    <a:pt x="42260" y="119"/>
                    <a:pt x="42091" y="109"/>
                  </a:cubicBezTo>
                  <a:cubicBezTo>
                    <a:pt x="41826" y="97"/>
                    <a:pt x="41485" y="91"/>
                    <a:pt x="41256" y="106"/>
                  </a:cubicBezTo>
                  <a:cubicBezTo>
                    <a:pt x="37247" y="378"/>
                    <a:pt x="32716" y="865"/>
                    <a:pt x="28807" y="1153"/>
                  </a:cubicBezTo>
                  <a:cubicBezTo>
                    <a:pt x="26385" y="1331"/>
                    <a:pt x="23934" y="1329"/>
                    <a:pt x="21518" y="1624"/>
                  </a:cubicBezTo>
                  <a:cubicBezTo>
                    <a:pt x="14414" y="2494"/>
                    <a:pt x="7272" y="2343"/>
                    <a:pt x="96" y="2942"/>
                  </a:cubicBezTo>
                  <a:cubicBezTo>
                    <a:pt x="1" y="2960"/>
                    <a:pt x="48" y="3102"/>
                    <a:pt x="50" y="3205"/>
                  </a:cubicBezTo>
                  <a:cubicBezTo>
                    <a:pt x="118" y="3594"/>
                    <a:pt x="580" y="3402"/>
                    <a:pt x="771" y="3414"/>
                  </a:cubicBezTo>
                  <a:cubicBezTo>
                    <a:pt x="1083" y="3431"/>
                    <a:pt x="1443" y="3421"/>
                    <a:pt x="1736" y="3408"/>
                  </a:cubicBezTo>
                  <a:cubicBezTo>
                    <a:pt x="11594" y="2961"/>
                    <a:pt x="21719" y="2197"/>
                    <a:pt x="31005" y="2231"/>
                  </a:cubicBezTo>
                  <a:cubicBezTo>
                    <a:pt x="24205" y="2768"/>
                    <a:pt x="17147" y="2643"/>
                    <a:pt x="10134" y="3179"/>
                  </a:cubicBezTo>
                  <a:cubicBezTo>
                    <a:pt x="7275" y="3399"/>
                    <a:pt x="3882" y="3626"/>
                    <a:pt x="1125" y="3844"/>
                  </a:cubicBezTo>
                  <a:cubicBezTo>
                    <a:pt x="826" y="3867"/>
                    <a:pt x="298" y="3742"/>
                    <a:pt x="117" y="4113"/>
                  </a:cubicBezTo>
                  <a:cubicBezTo>
                    <a:pt x="428" y="4687"/>
                    <a:pt x="1128" y="4411"/>
                    <a:pt x="1616" y="4394"/>
                  </a:cubicBezTo>
                  <a:cubicBezTo>
                    <a:pt x="5917" y="4242"/>
                    <a:pt x="10339" y="4012"/>
                    <a:pt x="14733" y="3689"/>
                  </a:cubicBezTo>
                  <a:cubicBezTo>
                    <a:pt x="17163" y="3511"/>
                    <a:pt x="19613" y="3598"/>
                    <a:pt x="22040" y="3479"/>
                  </a:cubicBezTo>
                  <a:cubicBezTo>
                    <a:pt x="24509" y="3356"/>
                    <a:pt x="26971" y="3186"/>
                    <a:pt x="29289" y="3336"/>
                  </a:cubicBezTo>
                  <a:cubicBezTo>
                    <a:pt x="20550" y="3762"/>
                    <a:pt x="10000" y="4295"/>
                    <a:pt x="1452" y="4798"/>
                  </a:cubicBezTo>
                  <a:cubicBezTo>
                    <a:pt x="967" y="4827"/>
                    <a:pt x="509" y="4655"/>
                    <a:pt x="233" y="4823"/>
                  </a:cubicBezTo>
                  <a:cubicBezTo>
                    <a:pt x="362" y="5802"/>
                    <a:pt x="1460" y="5476"/>
                    <a:pt x="2080" y="5470"/>
                  </a:cubicBezTo>
                  <a:cubicBezTo>
                    <a:pt x="2893" y="5461"/>
                    <a:pt x="3829" y="5405"/>
                    <a:pt x="4576" y="5350"/>
                  </a:cubicBezTo>
                  <a:cubicBezTo>
                    <a:pt x="9752" y="4970"/>
                    <a:pt x="14831" y="4660"/>
                    <a:pt x="19802" y="4490"/>
                  </a:cubicBezTo>
                  <a:cubicBezTo>
                    <a:pt x="26597" y="4259"/>
                    <a:pt x="33525" y="3630"/>
                    <a:pt x="39953" y="3334"/>
                  </a:cubicBezTo>
                  <a:cubicBezTo>
                    <a:pt x="40319" y="3316"/>
                    <a:pt x="40918" y="3214"/>
                    <a:pt x="41416" y="3160"/>
                  </a:cubicBezTo>
                  <a:cubicBezTo>
                    <a:pt x="41836" y="3116"/>
                    <a:pt x="42677" y="3284"/>
                    <a:pt x="42401" y="2566"/>
                  </a:cubicBezTo>
                  <a:cubicBezTo>
                    <a:pt x="42430" y="2236"/>
                    <a:pt x="42017" y="2465"/>
                    <a:pt x="41944" y="2470"/>
                  </a:cubicBezTo>
                  <a:cubicBezTo>
                    <a:pt x="38320" y="2694"/>
                    <a:pt x="34271" y="3172"/>
                    <a:pt x="30945" y="3148"/>
                  </a:cubicBezTo>
                  <a:cubicBezTo>
                    <a:pt x="34271" y="2713"/>
                    <a:pt x="38110" y="2578"/>
                    <a:pt x="41473" y="2179"/>
                  </a:cubicBezTo>
                  <a:cubicBezTo>
                    <a:pt x="41817" y="2136"/>
                    <a:pt x="42589" y="2211"/>
                    <a:pt x="42657" y="1698"/>
                  </a:cubicBezTo>
                  <a:cubicBezTo>
                    <a:pt x="40417" y="1604"/>
                    <a:pt x="37444" y="1951"/>
                    <a:pt x="34918" y="2139"/>
                  </a:cubicBezTo>
                  <a:cubicBezTo>
                    <a:pt x="34073" y="2200"/>
                    <a:pt x="33167" y="2382"/>
                    <a:pt x="32471" y="2058"/>
                  </a:cubicBezTo>
                  <a:cubicBezTo>
                    <a:pt x="35932" y="2011"/>
                    <a:pt x="39209" y="1455"/>
                    <a:pt x="42688" y="1241"/>
                  </a:cubicBezTo>
                  <a:cubicBezTo>
                    <a:pt x="41877" y="990"/>
                    <a:pt x="40962" y="1116"/>
                    <a:pt x="40113" y="1169"/>
                  </a:cubicBezTo>
                  <a:cubicBezTo>
                    <a:pt x="39199" y="1226"/>
                    <a:pt x="38286" y="1215"/>
                    <a:pt x="37357" y="1242"/>
                  </a:cubicBezTo>
                  <a:cubicBezTo>
                    <a:pt x="31773" y="1395"/>
                    <a:pt x="25983" y="2012"/>
                    <a:pt x="20584" y="2020"/>
                  </a:cubicBezTo>
                  <a:cubicBezTo>
                    <a:pt x="27030" y="1593"/>
                    <a:pt x="34288" y="1274"/>
                    <a:pt x="40345" y="825"/>
                  </a:cubicBezTo>
                  <a:cubicBezTo>
                    <a:pt x="41063" y="773"/>
                    <a:pt x="42605" y="1074"/>
                    <a:pt x="42749" y="32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4" name="Google Shape;2134;p60"/>
            <p:cNvSpPr/>
            <p:nvPr/>
          </p:nvSpPr>
          <p:spPr>
            <a:xfrm>
              <a:off x="1239025" y="4715688"/>
              <a:ext cx="10525" cy="10350"/>
            </a:xfrm>
            <a:custGeom>
              <a:avLst/>
              <a:gdLst/>
              <a:ahLst/>
              <a:cxnLst/>
              <a:rect l="l" t="t" r="r" b="b"/>
              <a:pathLst>
                <a:path w="421" h="414" extrusionOk="0">
                  <a:moveTo>
                    <a:pt x="10" y="93"/>
                  </a:moveTo>
                  <a:cubicBezTo>
                    <a:pt x="0" y="244"/>
                    <a:pt x="38" y="340"/>
                    <a:pt x="97" y="413"/>
                  </a:cubicBezTo>
                  <a:cubicBezTo>
                    <a:pt x="181" y="406"/>
                    <a:pt x="268" y="400"/>
                    <a:pt x="352" y="393"/>
                  </a:cubicBezTo>
                  <a:cubicBezTo>
                    <a:pt x="421" y="311"/>
                    <a:pt x="408" y="159"/>
                    <a:pt x="388" y="1"/>
                  </a:cubicBezTo>
                  <a:cubicBezTo>
                    <a:pt x="230" y="3"/>
                    <a:pt x="78" y="13"/>
                    <a:pt x="10" y="9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5" name="Google Shape;2135;p60"/>
            <p:cNvSpPr/>
            <p:nvPr/>
          </p:nvSpPr>
          <p:spPr>
            <a:xfrm>
              <a:off x="1240325" y="4733513"/>
              <a:ext cx="10425" cy="10325"/>
            </a:xfrm>
            <a:custGeom>
              <a:avLst/>
              <a:gdLst/>
              <a:ahLst/>
              <a:cxnLst/>
              <a:rect l="l" t="t" r="r" b="b"/>
              <a:pathLst>
                <a:path w="417" h="413" extrusionOk="0">
                  <a:moveTo>
                    <a:pt x="10" y="94"/>
                  </a:moveTo>
                  <a:cubicBezTo>
                    <a:pt x="1" y="245"/>
                    <a:pt x="39" y="341"/>
                    <a:pt x="97" y="413"/>
                  </a:cubicBezTo>
                  <a:cubicBezTo>
                    <a:pt x="203" y="404"/>
                    <a:pt x="310" y="397"/>
                    <a:pt x="416" y="389"/>
                  </a:cubicBezTo>
                  <a:cubicBezTo>
                    <a:pt x="407" y="259"/>
                    <a:pt x="398" y="130"/>
                    <a:pt x="388" y="0"/>
                  </a:cubicBezTo>
                  <a:cubicBezTo>
                    <a:pt x="230" y="3"/>
                    <a:pt x="80" y="13"/>
                    <a:pt x="10" y="9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6" name="Google Shape;2136;p60"/>
            <p:cNvSpPr/>
            <p:nvPr/>
          </p:nvSpPr>
          <p:spPr>
            <a:xfrm>
              <a:off x="1240000" y="4751688"/>
              <a:ext cx="17025" cy="9525"/>
            </a:xfrm>
            <a:custGeom>
              <a:avLst/>
              <a:gdLst/>
              <a:ahLst/>
              <a:cxnLst/>
              <a:rect l="l" t="t" r="r" b="b"/>
              <a:pathLst>
                <a:path w="681" h="381" extrusionOk="0">
                  <a:moveTo>
                    <a:pt x="154" y="270"/>
                  </a:moveTo>
                  <a:cubicBezTo>
                    <a:pt x="197" y="381"/>
                    <a:pt x="680" y="373"/>
                    <a:pt x="527" y="111"/>
                  </a:cubicBezTo>
                  <a:cubicBezTo>
                    <a:pt x="484" y="0"/>
                    <a:pt x="0" y="11"/>
                    <a:pt x="154" y="2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7" name="Google Shape;2137;p60"/>
            <p:cNvSpPr/>
            <p:nvPr/>
          </p:nvSpPr>
          <p:spPr>
            <a:xfrm>
              <a:off x="1247850" y="4767838"/>
              <a:ext cx="10475" cy="9675"/>
            </a:xfrm>
            <a:custGeom>
              <a:avLst/>
              <a:gdLst/>
              <a:ahLst/>
              <a:cxnLst/>
              <a:rect l="l" t="t" r="r" b="b"/>
              <a:pathLst>
                <a:path w="419" h="387" extrusionOk="0">
                  <a:moveTo>
                    <a:pt x="0" y="69"/>
                  </a:moveTo>
                  <a:cubicBezTo>
                    <a:pt x="0" y="288"/>
                    <a:pt x="262" y="387"/>
                    <a:pt x="398" y="236"/>
                  </a:cubicBezTo>
                  <a:cubicBezTo>
                    <a:pt x="419" y="0"/>
                    <a:pt x="194" y="52"/>
                    <a:pt x="0" y="6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8" name="Google Shape;2138;p60"/>
            <p:cNvSpPr/>
            <p:nvPr/>
          </p:nvSpPr>
          <p:spPr>
            <a:xfrm>
              <a:off x="1442500" y="4718488"/>
              <a:ext cx="907175" cy="56300"/>
            </a:xfrm>
            <a:custGeom>
              <a:avLst/>
              <a:gdLst/>
              <a:ahLst/>
              <a:cxnLst/>
              <a:rect l="l" t="t" r="r" b="b"/>
              <a:pathLst>
                <a:path w="36287" h="2252" extrusionOk="0">
                  <a:moveTo>
                    <a:pt x="32065" y="609"/>
                  </a:moveTo>
                  <a:cubicBezTo>
                    <a:pt x="27466" y="947"/>
                    <a:pt x="22796" y="1206"/>
                    <a:pt x="18369" y="1291"/>
                  </a:cubicBezTo>
                  <a:cubicBezTo>
                    <a:pt x="12353" y="1407"/>
                    <a:pt x="6237" y="1755"/>
                    <a:pt x="126" y="2178"/>
                  </a:cubicBezTo>
                  <a:cubicBezTo>
                    <a:pt x="77" y="2195"/>
                    <a:pt x="0" y="2188"/>
                    <a:pt x="2" y="2252"/>
                  </a:cubicBezTo>
                  <a:cubicBezTo>
                    <a:pt x="11756" y="2023"/>
                    <a:pt x="24290" y="1912"/>
                    <a:pt x="36287" y="364"/>
                  </a:cubicBezTo>
                  <a:cubicBezTo>
                    <a:pt x="34919" y="1"/>
                    <a:pt x="33503" y="504"/>
                    <a:pt x="32065" y="60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39" name="Google Shape;2139;p60"/>
            <p:cNvSpPr/>
            <p:nvPr/>
          </p:nvSpPr>
          <p:spPr>
            <a:xfrm>
              <a:off x="1293700" y="4348463"/>
              <a:ext cx="32825" cy="239250"/>
            </a:xfrm>
            <a:custGeom>
              <a:avLst/>
              <a:gdLst/>
              <a:ahLst/>
              <a:cxnLst/>
              <a:rect l="l" t="t" r="r" b="b"/>
              <a:pathLst>
                <a:path w="1313" h="9570" extrusionOk="0">
                  <a:moveTo>
                    <a:pt x="431" y="1348"/>
                  </a:moveTo>
                  <a:cubicBezTo>
                    <a:pt x="241" y="2430"/>
                    <a:pt x="82" y="4117"/>
                    <a:pt x="78" y="5288"/>
                  </a:cubicBezTo>
                  <a:cubicBezTo>
                    <a:pt x="76" y="6006"/>
                    <a:pt x="66" y="6725"/>
                    <a:pt x="162" y="7304"/>
                  </a:cubicBezTo>
                  <a:cubicBezTo>
                    <a:pt x="293" y="8091"/>
                    <a:pt x="608" y="9385"/>
                    <a:pt x="1293" y="9569"/>
                  </a:cubicBezTo>
                  <a:cubicBezTo>
                    <a:pt x="659" y="8873"/>
                    <a:pt x="1" y="7265"/>
                    <a:pt x="450" y="5978"/>
                  </a:cubicBezTo>
                  <a:cubicBezTo>
                    <a:pt x="637" y="7144"/>
                    <a:pt x="647" y="8520"/>
                    <a:pt x="1265" y="9179"/>
                  </a:cubicBezTo>
                  <a:cubicBezTo>
                    <a:pt x="1044" y="8257"/>
                    <a:pt x="741" y="6662"/>
                    <a:pt x="662" y="5376"/>
                  </a:cubicBezTo>
                  <a:cubicBezTo>
                    <a:pt x="545" y="3443"/>
                    <a:pt x="1053" y="1580"/>
                    <a:pt x="1313" y="239"/>
                  </a:cubicBezTo>
                  <a:cubicBezTo>
                    <a:pt x="715" y="1"/>
                    <a:pt x="516" y="858"/>
                    <a:pt x="431" y="1348"/>
                  </a:cubicBezTo>
                  <a:close/>
                  <a:moveTo>
                    <a:pt x="520" y="5190"/>
                  </a:moveTo>
                  <a:cubicBezTo>
                    <a:pt x="387" y="5153"/>
                    <a:pt x="244" y="5014"/>
                    <a:pt x="370" y="4877"/>
                  </a:cubicBezTo>
                  <a:cubicBezTo>
                    <a:pt x="558" y="4848"/>
                    <a:pt x="611" y="5090"/>
                    <a:pt x="520" y="519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40" name="Google Shape;2140;p60"/>
            <p:cNvSpPr/>
            <p:nvPr/>
          </p:nvSpPr>
          <p:spPr>
            <a:xfrm>
              <a:off x="1224950" y="4739838"/>
              <a:ext cx="2200" cy="10050"/>
            </a:xfrm>
            <a:custGeom>
              <a:avLst/>
              <a:gdLst/>
              <a:ahLst/>
              <a:cxnLst/>
              <a:rect l="l" t="t" r="r" b="b"/>
              <a:pathLst>
                <a:path w="88" h="402" extrusionOk="0">
                  <a:moveTo>
                    <a:pt x="1" y="0"/>
                  </a:moveTo>
                  <a:lnTo>
                    <a:pt x="1" y="270"/>
                  </a:lnTo>
                  <a:cubicBezTo>
                    <a:pt x="29" y="319"/>
                    <a:pt x="56" y="364"/>
                    <a:pt x="87" y="401"/>
                  </a:cubicBezTo>
                  <a:cubicBezTo>
                    <a:pt x="51" y="276"/>
                    <a:pt x="24" y="139"/>
                    <a:pt x="1" y="0"/>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41" name="Google Shape;2141;p60"/>
            <p:cNvSpPr/>
            <p:nvPr/>
          </p:nvSpPr>
          <p:spPr>
            <a:xfrm>
              <a:off x="1364675" y="4384688"/>
              <a:ext cx="482300" cy="60675"/>
            </a:xfrm>
            <a:custGeom>
              <a:avLst/>
              <a:gdLst/>
              <a:ahLst/>
              <a:cxnLst/>
              <a:rect l="l" t="t" r="r" b="b"/>
              <a:pathLst>
                <a:path w="19292" h="2427" extrusionOk="0">
                  <a:moveTo>
                    <a:pt x="14091" y="642"/>
                  </a:moveTo>
                  <a:cubicBezTo>
                    <a:pt x="15860" y="441"/>
                    <a:pt x="17640" y="598"/>
                    <a:pt x="19272" y="327"/>
                  </a:cubicBezTo>
                  <a:cubicBezTo>
                    <a:pt x="18896" y="1"/>
                    <a:pt x="18345" y="197"/>
                    <a:pt x="17915" y="229"/>
                  </a:cubicBezTo>
                  <a:cubicBezTo>
                    <a:pt x="16314" y="347"/>
                    <a:pt x="14927" y="450"/>
                    <a:pt x="13444" y="559"/>
                  </a:cubicBezTo>
                  <a:cubicBezTo>
                    <a:pt x="8972" y="889"/>
                    <a:pt x="4452" y="1246"/>
                    <a:pt x="143" y="1408"/>
                  </a:cubicBezTo>
                  <a:cubicBezTo>
                    <a:pt x="79" y="1412"/>
                    <a:pt x="72" y="1466"/>
                    <a:pt x="21" y="1482"/>
                  </a:cubicBezTo>
                  <a:cubicBezTo>
                    <a:pt x="25" y="1547"/>
                    <a:pt x="31" y="1611"/>
                    <a:pt x="36" y="1677"/>
                  </a:cubicBezTo>
                  <a:cubicBezTo>
                    <a:pt x="1387" y="1669"/>
                    <a:pt x="2742" y="1551"/>
                    <a:pt x="4133" y="1505"/>
                  </a:cubicBezTo>
                  <a:cubicBezTo>
                    <a:pt x="6801" y="1417"/>
                    <a:pt x="9615" y="744"/>
                    <a:pt x="12124" y="982"/>
                  </a:cubicBezTo>
                  <a:cubicBezTo>
                    <a:pt x="8651" y="1420"/>
                    <a:pt x="4398" y="1745"/>
                    <a:pt x="1140" y="1856"/>
                  </a:cubicBezTo>
                  <a:cubicBezTo>
                    <a:pt x="775" y="1870"/>
                    <a:pt x="261" y="1771"/>
                    <a:pt x="0" y="2071"/>
                  </a:cubicBezTo>
                  <a:cubicBezTo>
                    <a:pt x="237" y="2427"/>
                    <a:pt x="727" y="2205"/>
                    <a:pt x="1036" y="2190"/>
                  </a:cubicBezTo>
                  <a:cubicBezTo>
                    <a:pt x="2248" y="2131"/>
                    <a:pt x="3503" y="2132"/>
                    <a:pt x="4747" y="1983"/>
                  </a:cubicBezTo>
                  <a:cubicBezTo>
                    <a:pt x="9449" y="1417"/>
                    <a:pt x="14708" y="1075"/>
                    <a:pt x="19291" y="585"/>
                  </a:cubicBezTo>
                  <a:cubicBezTo>
                    <a:pt x="17617" y="534"/>
                    <a:pt x="15615" y="870"/>
                    <a:pt x="14091" y="64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42" name="Google Shape;2142;p60"/>
            <p:cNvSpPr/>
            <p:nvPr/>
          </p:nvSpPr>
          <p:spPr>
            <a:xfrm>
              <a:off x="1214200" y="4647313"/>
              <a:ext cx="10900" cy="99250"/>
            </a:xfrm>
            <a:custGeom>
              <a:avLst/>
              <a:gdLst/>
              <a:ahLst/>
              <a:cxnLst/>
              <a:rect l="l" t="t" r="r" b="b"/>
              <a:pathLst>
                <a:path w="436" h="3970" extrusionOk="0">
                  <a:moveTo>
                    <a:pt x="412" y="0"/>
                  </a:moveTo>
                  <a:cubicBezTo>
                    <a:pt x="60" y="886"/>
                    <a:pt x="1" y="3173"/>
                    <a:pt x="436" y="3970"/>
                  </a:cubicBezTo>
                  <a:lnTo>
                    <a:pt x="436" y="3700"/>
                  </a:lnTo>
                  <a:cubicBezTo>
                    <a:pt x="235" y="2538"/>
                    <a:pt x="425" y="954"/>
                    <a:pt x="4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2143" name="Google Shape;2143;p60"/>
            <p:cNvSpPr/>
            <p:nvPr/>
          </p:nvSpPr>
          <p:spPr>
            <a:xfrm>
              <a:off x="1184500" y="4660638"/>
              <a:ext cx="23950" cy="95500"/>
            </a:xfrm>
            <a:custGeom>
              <a:avLst/>
              <a:gdLst/>
              <a:ahLst/>
              <a:cxnLst/>
              <a:rect l="l" t="t" r="r" b="b"/>
              <a:pathLst>
                <a:path w="958" h="3820" extrusionOk="0">
                  <a:moveTo>
                    <a:pt x="548" y="1"/>
                  </a:moveTo>
                  <a:cubicBezTo>
                    <a:pt x="0" y="819"/>
                    <a:pt x="243" y="3213"/>
                    <a:pt x="958" y="3819"/>
                  </a:cubicBezTo>
                  <a:cubicBezTo>
                    <a:pt x="646" y="2768"/>
                    <a:pt x="524" y="1014"/>
                    <a:pt x="54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4" name="Flowchart: Connector 3">
            <a:extLst>
              <a:ext uri="{FF2B5EF4-FFF2-40B4-BE49-F238E27FC236}">
                <a16:creationId xmlns:a16="http://schemas.microsoft.com/office/drawing/2014/main" id="{0AB8756E-8F0E-DE1A-4C82-59EB6576EE1E}"/>
              </a:ext>
            </a:extLst>
          </p:cNvPr>
          <p:cNvSpPr/>
          <p:nvPr/>
        </p:nvSpPr>
        <p:spPr>
          <a:xfrm>
            <a:off x="335100" y="4026638"/>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5</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7C48FB11-F795-2203-EDE1-F34040A6C1D1}"/>
              </a:ext>
            </a:extLst>
          </p:cNvPr>
          <p:cNvPicPr>
            <a:picLocks noChangeAspect="1"/>
          </p:cNvPicPr>
          <p:nvPr/>
        </p:nvPicPr>
        <p:blipFill>
          <a:blip r:embed="rId3"/>
          <a:stretch>
            <a:fillRect/>
          </a:stretch>
        </p:blipFill>
        <p:spPr>
          <a:xfrm>
            <a:off x="6163775" y="685105"/>
            <a:ext cx="2619375" cy="174307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sp>
        <p:nvSpPr>
          <p:cNvPr id="885" name="Google Shape;885;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fa-IR" sz="3600" dirty="0"/>
              <a:t>درمان مشغولیت</a:t>
            </a:r>
          </a:p>
        </p:txBody>
      </p:sp>
      <p:grpSp>
        <p:nvGrpSpPr>
          <p:cNvPr id="886" name="Google Shape;886;p51"/>
          <p:cNvGrpSpPr/>
          <p:nvPr/>
        </p:nvGrpSpPr>
        <p:grpSpPr>
          <a:xfrm rot="1263932">
            <a:off x="837245" y="417279"/>
            <a:ext cx="1546465" cy="1200892"/>
            <a:chOff x="98086" y="1372252"/>
            <a:chExt cx="3192732" cy="2479577"/>
          </a:xfrm>
        </p:grpSpPr>
        <p:sp>
          <p:nvSpPr>
            <p:cNvPr id="887" name="Google Shape;887;p51"/>
            <p:cNvSpPr/>
            <p:nvPr/>
          </p:nvSpPr>
          <p:spPr>
            <a:xfrm rot="-663173">
              <a:off x="259933" y="1629037"/>
              <a:ext cx="2869038" cy="1966008"/>
            </a:xfrm>
            <a:custGeom>
              <a:avLst/>
              <a:gdLst/>
              <a:ahLst/>
              <a:cxnLst/>
              <a:rect l="l" t="t" r="r" b="b"/>
              <a:pathLst>
                <a:path w="52610" h="36051" extrusionOk="0">
                  <a:moveTo>
                    <a:pt x="52406" y="10088"/>
                  </a:moveTo>
                  <a:cubicBezTo>
                    <a:pt x="52411" y="9256"/>
                    <a:pt x="52610" y="7072"/>
                    <a:pt x="52154" y="6672"/>
                  </a:cubicBezTo>
                  <a:cubicBezTo>
                    <a:pt x="51908" y="6456"/>
                    <a:pt x="51477" y="6566"/>
                    <a:pt x="51130" y="6539"/>
                  </a:cubicBezTo>
                  <a:cubicBezTo>
                    <a:pt x="50529" y="5965"/>
                    <a:pt x="50237" y="5154"/>
                    <a:pt x="49552" y="4645"/>
                  </a:cubicBezTo>
                  <a:cubicBezTo>
                    <a:pt x="48084" y="5136"/>
                    <a:pt x="46320" y="5329"/>
                    <a:pt x="44370" y="4799"/>
                  </a:cubicBezTo>
                  <a:cubicBezTo>
                    <a:pt x="44128" y="4733"/>
                    <a:pt x="43894" y="4569"/>
                    <a:pt x="43630" y="4486"/>
                  </a:cubicBezTo>
                  <a:cubicBezTo>
                    <a:pt x="43572" y="4469"/>
                    <a:pt x="43507" y="4451"/>
                    <a:pt x="43446" y="4433"/>
                  </a:cubicBezTo>
                  <a:lnTo>
                    <a:pt x="43446" y="4431"/>
                  </a:lnTo>
                  <a:cubicBezTo>
                    <a:pt x="42854" y="4254"/>
                    <a:pt x="42176" y="4083"/>
                    <a:pt x="41530" y="3953"/>
                  </a:cubicBezTo>
                  <a:cubicBezTo>
                    <a:pt x="40772" y="3802"/>
                    <a:pt x="39970" y="3762"/>
                    <a:pt x="39286" y="3533"/>
                  </a:cubicBezTo>
                  <a:cubicBezTo>
                    <a:pt x="38806" y="3373"/>
                    <a:pt x="38357" y="3085"/>
                    <a:pt x="37847" y="2914"/>
                  </a:cubicBezTo>
                  <a:cubicBezTo>
                    <a:pt x="36368" y="2417"/>
                    <a:pt x="34343" y="1719"/>
                    <a:pt x="32563" y="1841"/>
                  </a:cubicBezTo>
                  <a:cubicBezTo>
                    <a:pt x="31022" y="1946"/>
                    <a:pt x="29932" y="3103"/>
                    <a:pt x="29244" y="4362"/>
                  </a:cubicBezTo>
                  <a:cubicBezTo>
                    <a:pt x="28907" y="3191"/>
                    <a:pt x="28301" y="2597"/>
                    <a:pt x="27258" y="1937"/>
                  </a:cubicBezTo>
                  <a:cubicBezTo>
                    <a:pt x="26071" y="1184"/>
                    <a:pt x="24303" y="1"/>
                    <a:pt x="22426" y="55"/>
                  </a:cubicBezTo>
                  <a:cubicBezTo>
                    <a:pt x="20409" y="114"/>
                    <a:pt x="18299" y="407"/>
                    <a:pt x="16197" y="596"/>
                  </a:cubicBezTo>
                  <a:cubicBezTo>
                    <a:pt x="14047" y="788"/>
                    <a:pt x="12095" y="1124"/>
                    <a:pt x="9708" y="452"/>
                  </a:cubicBezTo>
                  <a:cubicBezTo>
                    <a:pt x="9319" y="342"/>
                    <a:pt x="8877" y="49"/>
                    <a:pt x="8499" y="79"/>
                  </a:cubicBezTo>
                  <a:cubicBezTo>
                    <a:pt x="7688" y="142"/>
                    <a:pt x="7141" y="1492"/>
                    <a:pt x="6422" y="1719"/>
                  </a:cubicBezTo>
                  <a:cubicBezTo>
                    <a:pt x="6039" y="1839"/>
                    <a:pt x="5374" y="1719"/>
                    <a:pt x="5050" y="1932"/>
                  </a:cubicBezTo>
                  <a:cubicBezTo>
                    <a:pt x="4721" y="2149"/>
                    <a:pt x="4636" y="2924"/>
                    <a:pt x="4488" y="3595"/>
                  </a:cubicBezTo>
                  <a:cubicBezTo>
                    <a:pt x="4105" y="5327"/>
                    <a:pt x="3806" y="7138"/>
                    <a:pt x="3474" y="8756"/>
                  </a:cubicBezTo>
                  <a:cubicBezTo>
                    <a:pt x="3031" y="10916"/>
                    <a:pt x="2488" y="13369"/>
                    <a:pt x="2193" y="15661"/>
                  </a:cubicBezTo>
                  <a:cubicBezTo>
                    <a:pt x="1522" y="20854"/>
                    <a:pt x="361" y="25192"/>
                    <a:pt x="0" y="29953"/>
                  </a:cubicBezTo>
                  <a:cubicBezTo>
                    <a:pt x="683" y="30451"/>
                    <a:pt x="1584" y="30547"/>
                    <a:pt x="2425" y="30656"/>
                  </a:cubicBezTo>
                  <a:cubicBezTo>
                    <a:pt x="5335" y="31032"/>
                    <a:pt x="8194" y="31227"/>
                    <a:pt x="11108" y="31604"/>
                  </a:cubicBezTo>
                  <a:cubicBezTo>
                    <a:pt x="13967" y="31973"/>
                    <a:pt x="16999" y="32192"/>
                    <a:pt x="19648" y="32316"/>
                  </a:cubicBezTo>
                  <a:cubicBezTo>
                    <a:pt x="20637" y="32363"/>
                    <a:pt x="21600" y="32531"/>
                    <a:pt x="22524" y="32557"/>
                  </a:cubicBezTo>
                  <a:cubicBezTo>
                    <a:pt x="22759" y="32564"/>
                    <a:pt x="23007" y="32456"/>
                    <a:pt x="23229" y="32475"/>
                  </a:cubicBezTo>
                  <a:cubicBezTo>
                    <a:pt x="23631" y="32509"/>
                    <a:pt x="24099" y="32726"/>
                    <a:pt x="24529" y="32816"/>
                  </a:cubicBezTo>
                  <a:cubicBezTo>
                    <a:pt x="25468" y="33016"/>
                    <a:pt x="26432" y="33060"/>
                    <a:pt x="27356" y="33095"/>
                  </a:cubicBezTo>
                  <a:cubicBezTo>
                    <a:pt x="27816" y="33111"/>
                    <a:pt x="28299" y="32992"/>
                    <a:pt x="28664" y="33046"/>
                  </a:cubicBezTo>
                  <a:cubicBezTo>
                    <a:pt x="28976" y="33093"/>
                    <a:pt x="29190" y="33303"/>
                    <a:pt x="29489" y="33369"/>
                  </a:cubicBezTo>
                  <a:cubicBezTo>
                    <a:pt x="31240" y="33761"/>
                    <a:pt x="33209" y="33878"/>
                    <a:pt x="35084" y="34049"/>
                  </a:cubicBezTo>
                  <a:cubicBezTo>
                    <a:pt x="37882" y="34304"/>
                    <a:pt x="40662" y="34700"/>
                    <a:pt x="43446" y="35079"/>
                  </a:cubicBezTo>
                  <a:lnTo>
                    <a:pt x="43446" y="35081"/>
                  </a:lnTo>
                  <a:cubicBezTo>
                    <a:pt x="45296" y="35332"/>
                    <a:pt x="47146" y="35574"/>
                    <a:pt x="49004" y="35762"/>
                  </a:cubicBezTo>
                  <a:cubicBezTo>
                    <a:pt x="49828" y="35846"/>
                    <a:pt x="50762" y="36050"/>
                    <a:pt x="51529" y="35698"/>
                  </a:cubicBezTo>
                  <a:cubicBezTo>
                    <a:pt x="52006" y="33260"/>
                    <a:pt x="51939" y="30666"/>
                    <a:pt x="52109" y="28182"/>
                  </a:cubicBezTo>
                  <a:cubicBezTo>
                    <a:pt x="52276" y="25735"/>
                    <a:pt x="52403" y="23253"/>
                    <a:pt x="52459" y="20765"/>
                  </a:cubicBezTo>
                  <a:cubicBezTo>
                    <a:pt x="52541" y="17226"/>
                    <a:pt x="52384" y="13612"/>
                    <a:pt x="52406" y="1008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8" name="Google Shape;888;p51"/>
            <p:cNvSpPr/>
            <p:nvPr/>
          </p:nvSpPr>
          <p:spPr>
            <a:xfrm rot="-663173">
              <a:off x="527725" y="1757315"/>
              <a:ext cx="1276043" cy="1531698"/>
            </a:xfrm>
            <a:custGeom>
              <a:avLst/>
              <a:gdLst/>
              <a:ahLst/>
              <a:cxnLst/>
              <a:rect l="l" t="t" r="r" b="b"/>
              <a:pathLst>
                <a:path w="23399" h="28087" extrusionOk="0">
                  <a:moveTo>
                    <a:pt x="20976" y="1540"/>
                  </a:moveTo>
                  <a:cubicBezTo>
                    <a:pt x="19777" y="777"/>
                    <a:pt x="18010" y="160"/>
                    <a:pt x="16136" y="48"/>
                  </a:cubicBezTo>
                  <a:cubicBezTo>
                    <a:pt x="15346" y="1"/>
                    <a:pt x="14750" y="187"/>
                    <a:pt x="14071" y="259"/>
                  </a:cubicBezTo>
                  <a:cubicBezTo>
                    <a:pt x="10832" y="602"/>
                    <a:pt x="7536" y="1180"/>
                    <a:pt x="3627" y="515"/>
                  </a:cubicBezTo>
                  <a:cubicBezTo>
                    <a:pt x="2829" y="4381"/>
                    <a:pt x="2345" y="8535"/>
                    <a:pt x="1672" y="12625"/>
                  </a:cubicBezTo>
                  <a:cubicBezTo>
                    <a:pt x="1352" y="14578"/>
                    <a:pt x="982" y="16632"/>
                    <a:pt x="720" y="18661"/>
                  </a:cubicBezTo>
                  <a:cubicBezTo>
                    <a:pt x="459" y="20687"/>
                    <a:pt x="0" y="22704"/>
                    <a:pt x="445" y="24482"/>
                  </a:cubicBezTo>
                  <a:cubicBezTo>
                    <a:pt x="1649" y="25263"/>
                    <a:pt x="3652" y="25647"/>
                    <a:pt x="5439" y="25778"/>
                  </a:cubicBezTo>
                  <a:cubicBezTo>
                    <a:pt x="7357" y="25919"/>
                    <a:pt x="9203" y="25273"/>
                    <a:pt x="11103" y="25251"/>
                  </a:cubicBezTo>
                  <a:cubicBezTo>
                    <a:pt x="12031" y="25241"/>
                    <a:pt x="12877" y="25534"/>
                    <a:pt x="13834" y="25603"/>
                  </a:cubicBezTo>
                  <a:cubicBezTo>
                    <a:pt x="12089" y="25042"/>
                    <a:pt x="10024" y="25082"/>
                    <a:pt x="8548" y="25226"/>
                  </a:cubicBezTo>
                  <a:cubicBezTo>
                    <a:pt x="7018" y="25373"/>
                    <a:pt x="5166" y="25432"/>
                    <a:pt x="3602" y="25237"/>
                  </a:cubicBezTo>
                  <a:cubicBezTo>
                    <a:pt x="2869" y="25146"/>
                    <a:pt x="1788" y="25059"/>
                    <a:pt x="1517" y="24577"/>
                  </a:cubicBezTo>
                  <a:cubicBezTo>
                    <a:pt x="3184" y="25159"/>
                    <a:pt x="5295" y="25106"/>
                    <a:pt x="6927" y="25016"/>
                  </a:cubicBezTo>
                  <a:cubicBezTo>
                    <a:pt x="8009" y="24955"/>
                    <a:pt x="9059" y="24745"/>
                    <a:pt x="10044" y="24724"/>
                  </a:cubicBezTo>
                  <a:cubicBezTo>
                    <a:pt x="10952" y="24704"/>
                    <a:pt x="11898" y="24832"/>
                    <a:pt x="12706" y="24938"/>
                  </a:cubicBezTo>
                  <a:cubicBezTo>
                    <a:pt x="13420" y="25031"/>
                    <a:pt x="14131" y="25339"/>
                    <a:pt x="14832" y="25602"/>
                  </a:cubicBezTo>
                  <a:cubicBezTo>
                    <a:pt x="16872" y="26369"/>
                    <a:pt x="18853" y="27171"/>
                    <a:pt x="20628" y="28087"/>
                  </a:cubicBezTo>
                  <a:cubicBezTo>
                    <a:pt x="21485" y="20076"/>
                    <a:pt x="22393" y="11948"/>
                    <a:pt x="23399" y="3935"/>
                  </a:cubicBezTo>
                  <a:cubicBezTo>
                    <a:pt x="23038" y="2746"/>
                    <a:pt x="22028" y="2210"/>
                    <a:pt x="20976" y="1540"/>
                  </a:cubicBezTo>
                  <a:close/>
                  <a:moveTo>
                    <a:pt x="17791" y="2691"/>
                  </a:moveTo>
                  <a:cubicBezTo>
                    <a:pt x="18422" y="2698"/>
                    <a:pt x="18754" y="3081"/>
                    <a:pt x="19240" y="3225"/>
                  </a:cubicBezTo>
                  <a:cubicBezTo>
                    <a:pt x="19469" y="3294"/>
                    <a:pt x="19706" y="3260"/>
                    <a:pt x="19923" y="3313"/>
                  </a:cubicBezTo>
                  <a:cubicBezTo>
                    <a:pt x="20705" y="3503"/>
                    <a:pt x="21362" y="3780"/>
                    <a:pt x="21899" y="4132"/>
                  </a:cubicBezTo>
                  <a:cubicBezTo>
                    <a:pt x="21212" y="3861"/>
                    <a:pt x="20359" y="3703"/>
                    <a:pt x="19463" y="3515"/>
                  </a:cubicBezTo>
                  <a:cubicBezTo>
                    <a:pt x="19069" y="3431"/>
                    <a:pt x="18685" y="3202"/>
                    <a:pt x="18302" y="3104"/>
                  </a:cubicBezTo>
                  <a:cubicBezTo>
                    <a:pt x="17342" y="2858"/>
                    <a:pt x="16119" y="2868"/>
                    <a:pt x="15059" y="2685"/>
                  </a:cubicBezTo>
                  <a:cubicBezTo>
                    <a:pt x="14122" y="2524"/>
                    <a:pt x="13331" y="2393"/>
                    <a:pt x="12525" y="2488"/>
                  </a:cubicBezTo>
                  <a:cubicBezTo>
                    <a:pt x="13945" y="1962"/>
                    <a:pt x="16069" y="2671"/>
                    <a:pt x="17791" y="2691"/>
                  </a:cubicBezTo>
                  <a:close/>
                  <a:moveTo>
                    <a:pt x="15543" y="3311"/>
                  </a:moveTo>
                  <a:cubicBezTo>
                    <a:pt x="16032" y="3337"/>
                    <a:pt x="16349" y="3205"/>
                    <a:pt x="16645" y="3497"/>
                  </a:cubicBezTo>
                  <a:cubicBezTo>
                    <a:pt x="18007" y="3434"/>
                    <a:pt x="19592" y="4088"/>
                    <a:pt x="20798" y="4598"/>
                  </a:cubicBezTo>
                  <a:cubicBezTo>
                    <a:pt x="19970" y="4638"/>
                    <a:pt x="19180" y="4058"/>
                    <a:pt x="18276" y="3968"/>
                  </a:cubicBezTo>
                  <a:cubicBezTo>
                    <a:pt x="18090" y="3950"/>
                    <a:pt x="17861" y="4015"/>
                    <a:pt x="17668" y="3977"/>
                  </a:cubicBezTo>
                  <a:cubicBezTo>
                    <a:pt x="17521" y="3948"/>
                    <a:pt x="17368" y="3809"/>
                    <a:pt x="17215" y="3788"/>
                  </a:cubicBezTo>
                  <a:cubicBezTo>
                    <a:pt x="16846" y="3738"/>
                    <a:pt x="16426" y="4027"/>
                    <a:pt x="16106" y="3644"/>
                  </a:cubicBezTo>
                  <a:cubicBezTo>
                    <a:pt x="14832" y="3678"/>
                    <a:pt x="13081" y="3331"/>
                    <a:pt x="11848" y="3354"/>
                  </a:cubicBezTo>
                  <a:cubicBezTo>
                    <a:pt x="12248" y="2630"/>
                    <a:pt x="14397" y="3253"/>
                    <a:pt x="15543" y="3311"/>
                  </a:cubicBezTo>
                  <a:close/>
                  <a:moveTo>
                    <a:pt x="10384" y="2603"/>
                  </a:moveTo>
                  <a:cubicBezTo>
                    <a:pt x="10369" y="2830"/>
                    <a:pt x="10309" y="3003"/>
                    <a:pt x="10116" y="3001"/>
                  </a:cubicBezTo>
                  <a:cubicBezTo>
                    <a:pt x="9756" y="2910"/>
                    <a:pt x="10106" y="2304"/>
                    <a:pt x="10384" y="2603"/>
                  </a:cubicBezTo>
                  <a:close/>
                  <a:moveTo>
                    <a:pt x="9411" y="3084"/>
                  </a:moveTo>
                  <a:cubicBezTo>
                    <a:pt x="9278" y="3236"/>
                    <a:pt x="8861" y="3261"/>
                    <a:pt x="8765" y="3044"/>
                  </a:cubicBezTo>
                  <a:cubicBezTo>
                    <a:pt x="8741" y="2486"/>
                    <a:pt x="9472" y="2694"/>
                    <a:pt x="9411" y="3084"/>
                  </a:cubicBezTo>
                  <a:close/>
                  <a:moveTo>
                    <a:pt x="6631" y="3115"/>
                  </a:moveTo>
                  <a:cubicBezTo>
                    <a:pt x="6431" y="3150"/>
                    <a:pt x="6343" y="3061"/>
                    <a:pt x="6151" y="3139"/>
                  </a:cubicBezTo>
                  <a:cubicBezTo>
                    <a:pt x="5862" y="2490"/>
                    <a:pt x="7001" y="2547"/>
                    <a:pt x="6631" y="3115"/>
                  </a:cubicBezTo>
                  <a:close/>
                  <a:moveTo>
                    <a:pt x="5014" y="4554"/>
                  </a:moveTo>
                  <a:cubicBezTo>
                    <a:pt x="6249" y="4223"/>
                    <a:pt x="7668" y="3943"/>
                    <a:pt x="8965" y="3850"/>
                  </a:cubicBezTo>
                  <a:cubicBezTo>
                    <a:pt x="9299" y="4135"/>
                    <a:pt x="9619" y="4267"/>
                    <a:pt x="10090" y="4213"/>
                  </a:cubicBezTo>
                  <a:cubicBezTo>
                    <a:pt x="10339" y="4183"/>
                    <a:pt x="10551" y="3969"/>
                    <a:pt x="10774" y="3954"/>
                  </a:cubicBezTo>
                  <a:cubicBezTo>
                    <a:pt x="10917" y="3944"/>
                    <a:pt x="11027" y="4040"/>
                    <a:pt x="11194" y="4052"/>
                  </a:cubicBezTo>
                  <a:cubicBezTo>
                    <a:pt x="12008" y="4107"/>
                    <a:pt x="12945" y="3525"/>
                    <a:pt x="13468" y="4258"/>
                  </a:cubicBezTo>
                  <a:cubicBezTo>
                    <a:pt x="14813" y="4404"/>
                    <a:pt x="16350" y="4690"/>
                    <a:pt x="17405" y="4333"/>
                  </a:cubicBezTo>
                  <a:cubicBezTo>
                    <a:pt x="18785" y="4665"/>
                    <a:pt x="20391" y="4821"/>
                    <a:pt x="21237" y="5564"/>
                  </a:cubicBezTo>
                  <a:cubicBezTo>
                    <a:pt x="20190" y="5602"/>
                    <a:pt x="19360" y="4826"/>
                    <a:pt x="18258" y="4790"/>
                  </a:cubicBezTo>
                  <a:cubicBezTo>
                    <a:pt x="17782" y="4775"/>
                    <a:pt x="17342" y="4972"/>
                    <a:pt x="16853" y="4912"/>
                  </a:cubicBezTo>
                  <a:cubicBezTo>
                    <a:pt x="15839" y="4788"/>
                    <a:pt x="14785" y="4987"/>
                    <a:pt x="13504" y="4653"/>
                  </a:cubicBezTo>
                  <a:cubicBezTo>
                    <a:pt x="13270" y="4593"/>
                    <a:pt x="12963" y="4458"/>
                    <a:pt x="12576" y="4447"/>
                  </a:cubicBezTo>
                  <a:cubicBezTo>
                    <a:pt x="12275" y="4438"/>
                    <a:pt x="11976" y="4552"/>
                    <a:pt x="11647" y="4587"/>
                  </a:cubicBezTo>
                  <a:cubicBezTo>
                    <a:pt x="10527" y="4704"/>
                    <a:pt x="9433" y="4681"/>
                    <a:pt x="8435" y="4259"/>
                  </a:cubicBezTo>
                  <a:cubicBezTo>
                    <a:pt x="7692" y="4604"/>
                    <a:pt x="6312" y="4486"/>
                    <a:pt x="5503" y="4791"/>
                  </a:cubicBezTo>
                  <a:cubicBezTo>
                    <a:pt x="5460" y="4807"/>
                    <a:pt x="5144" y="4865"/>
                    <a:pt x="4959" y="4981"/>
                  </a:cubicBezTo>
                  <a:cubicBezTo>
                    <a:pt x="4977" y="4839"/>
                    <a:pt x="4995" y="4696"/>
                    <a:pt x="5014" y="4554"/>
                  </a:cubicBezTo>
                  <a:close/>
                  <a:moveTo>
                    <a:pt x="21230" y="9989"/>
                  </a:moveTo>
                  <a:cubicBezTo>
                    <a:pt x="20978" y="10114"/>
                    <a:pt x="20917" y="9808"/>
                    <a:pt x="20739" y="9752"/>
                  </a:cubicBezTo>
                  <a:cubicBezTo>
                    <a:pt x="20289" y="9685"/>
                    <a:pt x="19976" y="9346"/>
                    <a:pt x="19514" y="9160"/>
                  </a:cubicBezTo>
                  <a:cubicBezTo>
                    <a:pt x="18458" y="8733"/>
                    <a:pt x="17083" y="8815"/>
                    <a:pt x="16018" y="8361"/>
                  </a:cubicBezTo>
                  <a:cubicBezTo>
                    <a:pt x="15782" y="8376"/>
                    <a:pt x="15979" y="8057"/>
                    <a:pt x="15800" y="8029"/>
                  </a:cubicBezTo>
                  <a:cubicBezTo>
                    <a:pt x="15196" y="7965"/>
                    <a:pt x="14385" y="7759"/>
                    <a:pt x="13672" y="7712"/>
                  </a:cubicBezTo>
                  <a:cubicBezTo>
                    <a:pt x="13257" y="7684"/>
                    <a:pt x="12878" y="7781"/>
                    <a:pt x="12450" y="7770"/>
                  </a:cubicBezTo>
                  <a:cubicBezTo>
                    <a:pt x="11178" y="7742"/>
                    <a:pt x="9982" y="7106"/>
                    <a:pt x="8691" y="6982"/>
                  </a:cubicBezTo>
                  <a:cubicBezTo>
                    <a:pt x="8981" y="6794"/>
                    <a:pt x="9612" y="6906"/>
                    <a:pt x="10126" y="6950"/>
                  </a:cubicBezTo>
                  <a:cubicBezTo>
                    <a:pt x="11152" y="7035"/>
                    <a:pt x="12166" y="7258"/>
                    <a:pt x="13157" y="7340"/>
                  </a:cubicBezTo>
                  <a:cubicBezTo>
                    <a:pt x="13551" y="7374"/>
                    <a:pt x="13972" y="7404"/>
                    <a:pt x="14357" y="7453"/>
                  </a:cubicBezTo>
                  <a:cubicBezTo>
                    <a:pt x="14802" y="7509"/>
                    <a:pt x="15392" y="7514"/>
                    <a:pt x="15807" y="7640"/>
                  </a:cubicBezTo>
                  <a:cubicBezTo>
                    <a:pt x="16011" y="7701"/>
                    <a:pt x="16161" y="7891"/>
                    <a:pt x="16371" y="7973"/>
                  </a:cubicBezTo>
                  <a:cubicBezTo>
                    <a:pt x="16600" y="8062"/>
                    <a:pt x="16873" y="8046"/>
                    <a:pt x="17133" y="8115"/>
                  </a:cubicBezTo>
                  <a:cubicBezTo>
                    <a:pt x="17487" y="8207"/>
                    <a:pt x="17795" y="8453"/>
                    <a:pt x="18077" y="8540"/>
                  </a:cubicBezTo>
                  <a:cubicBezTo>
                    <a:pt x="18384" y="8636"/>
                    <a:pt x="18711" y="8586"/>
                    <a:pt x="19014" y="8661"/>
                  </a:cubicBezTo>
                  <a:cubicBezTo>
                    <a:pt x="20018" y="8910"/>
                    <a:pt x="20713" y="9384"/>
                    <a:pt x="21230" y="9989"/>
                  </a:cubicBezTo>
                  <a:close/>
                  <a:moveTo>
                    <a:pt x="7960" y="6930"/>
                  </a:moveTo>
                  <a:cubicBezTo>
                    <a:pt x="7560" y="7079"/>
                    <a:pt x="6895" y="7139"/>
                    <a:pt x="6429" y="7036"/>
                  </a:cubicBezTo>
                  <a:cubicBezTo>
                    <a:pt x="6877" y="6954"/>
                    <a:pt x="7511" y="6847"/>
                    <a:pt x="7960" y="6930"/>
                  </a:cubicBezTo>
                  <a:close/>
                  <a:moveTo>
                    <a:pt x="6113" y="7126"/>
                  </a:moveTo>
                  <a:cubicBezTo>
                    <a:pt x="6106" y="7232"/>
                    <a:pt x="6029" y="7249"/>
                    <a:pt x="6000" y="7328"/>
                  </a:cubicBezTo>
                  <a:cubicBezTo>
                    <a:pt x="5929" y="7319"/>
                    <a:pt x="5858" y="7310"/>
                    <a:pt x="5787" y="7300"/>
                  </a:cubicBezTo>
                  <a:cubicBezTo>
                    <a:pt x="5773" y="7235"/>
                    <a:pt x="5738" y="7185"/>
                    <a:pt x="5724" y="7119"/>
                  </a:cubicBezTo>
                  <a:cubicBezTo>
                    <a:pt x="5754" y="6849"/>
                    <a:pt x="6095" y="6913"/>
                    <a:pt x="6113" y="7126"/>
                  </a:cubicBezTo>
                  <a:close/>
                  <a:moveTo>
                    <a:pt x="4683" y="7115"/>
                  </a:moveTo>
                  <a:cubicBezTo>
                    <a:pt x="4723" y="7250"/>
                    <a:pt x="4792" y="7365"/>
                    <a:pt x="4757" y="7558"/>
                  </a:cubicBezTo>
                  <a:cubicBezTo>
                    <a:pt x="4598" y="7674"/>
                    <a:pt x="4450" y="7719"/>
                    <a:pt x="4276" y="7582"/>
                  </a:cubicBezTo>
                  <a:cubicBezTo>
                    <a:pt x="4203" y="7316"/>
                    <a:pt x="4327" y="6982"/>
                    <a:pt x="4683" y="7115"/>
                  </a:cubicBezTo>
                  <a:close/>
                  <a:moveTo>
                    <a:pt x="4437" y="4654"/>
                  </a:moveTo>
                  <a:cubicBezTo>
                    <a:pt x="4600" y="4865"/>
                    <a:pt x="4434" y="5288"/>
                    <a:pt x="4073" y="5127"/>
                  </a:cubicBezTo>
                  <a:cubicBezTo>
                    <a:pt x="3926" y="4902"/>
                    <a:pt x="4067" y="4502"/>
                    <a:pt x="4437" y="4654"/>
                  </a:cubicBezTo>
                  <a:close/>
                  <a:moveTo>
                    <a:pt x="3516" y="13123"/>
                  </a:moveTo>
                  <a:cubicBezTo>
                    <a:pt x="3718" y="13033"/>
                    <a:pt x="3722" y="13220"/>
                    <a:pt x="3938" y="13222"/>
                  </a:cubicBezTo>
                  <a:cubicBezTo>
                    <a:pt x="5171" y="12829"/>
                    <a:pt x="7042" y="13392"/>
                    <a:pt x="8165" y="13073"/>
                  </a:cubicBezTo>
                  <a:cubicBezTo>
                    <a:pt x="8708" y="13500"/>
                    <a:pt x="9727" y="12993"/>
                    <a:pt x="10551" y="13078"/>
                  </a:cubicBezTo>
                  <a:cubicBezTo>
                    <a:pt x="11476" y="13174"/>
                    <a:pt x="12262" y="13510"/>
                    <a:pt x="13221" y="13552"/>
                  </a:cubicBezTo>
                  <a:cubicBezTo>
                    <a:pt x="13335" y="13185"/>
                    <a:pt x="13747" y="13275"/>
                    <a:pt x="13728" y="13662"/>
                  </a:cubicBezTo>
                  <a:cubicBezTo>
                    <a:pt x="14000" y="13732"/>
                    <a:pt x="13930" y="13359"/>
                    <a:pt x="14155" y="13370"/>
                  </a:cubicBezTo>
                  <a:cubicBezTo>
                    <a:pt x="14365" y="13349"/>
                    <a:pt x="14313" y="13531"/>
                    <a:pt x="14288" y="13691"/>
                  </a:cubicBezTo>
                  <a:cubicBezTo>
                    <a:pt x="14789" y="13720"/>
                    <a:pt x="15211" y="13856"/>
                    <a:pt x="15738" y="13878"/>
                  </a:cubicBezTo>
                  <a:cubicBezTo>
                    <a:pt x="16626" y="13913"/>
                    <a:pt x="17850" y="14122"/>
                    <a:pt x="18453" y="14358"/>
                  </a:cubicBezTo>
                  <a:cubicBezTo>
                    <a:pt x="18633" y="14325"/>
                    <a:pt x="18662" y="14099"/>
                    <a:pt x="18912" y="14158"/>
                  </a:cubicBezTo>
                  <a:cubicBezTo>
                    <a:pt x="19050" y="14234"/>
                    <a:pt x="19107" y="14432"/>
                    <a:pt x="18986" y="14600"/>
                  </a:cubicBezTo>
                  <a:cubicBezTo>
                    <a:pt x="19289" y="14917"/>
                    <a:pt x="19967" y="14945"/>
                    <a:pt x="20146" y="15357"/>
                  </a:cubicBezTo>
                  <a:cubicBezTo>
                    <a:pt x="19562" y="15259"/>
                    <a:pt x="19291" y="15014"/>
                    <a:pt x="18547" y="14977"/>
                  </a:cubicBezTo>
                  <a:cubicBezTo>
                    <a:pt x="17922" y="14557"/>
                    <a:pt x="16997" y="14542"/>
                    <a:pt x="16286" y="14339"/>
                  </a:cubicBezTo>
                  <a:cubicBezTo>
                    <a:pt x="15913" y="14231"/>
                    <a:pt x="15555" y="14345"/>
                    <a:pt x="15209" y="14286"/>
                  </a:cubicBezTo>
                  <a:cubicBezTo>
                    <a:pt x="15109" y="14269"/>
                    <a:pt x="14982" y="14170"/>
                    <a:pt x="14879" y="14157"/>
                  </a:cubicBezTo>
                  <a:cubicBezTo>
                    <a:pt x="14597" y="14121"/>
                    <a:pt x="14337" y="14226"/>
                    <a:pt x="14046" y="14224"/>
                  </a:cubicBezTo>
                  <a:cubicBezTo>
                    <a:pt x="13101" y="14214"/>
                    <a:pt x="12174" y="13793"/>
                    <a:pt x="11257" y="13646"/>
                  </a:cubicBezTo>
                  <a:cubicBezTo>
                    <a:pt x="11057" y="13614"/>
                    <a:pt x="10850" y="13646"/>
                    <a:pt x="10655" y="13612"/>
                  </a:cubicBezTo>
                  <a:cubicBezTo>
                    <a:pt x="10392" y="13564"/>
                    <a:pt x="10123" y="13394"/>
                    <a:pt x="9861" y="13378"/>
                  </a:cubicBezTo>
                  <a:cubicBezTo>
                    <a:pt x="9612" y="13365"/>
                    <a:pt x="9277" y="13515"/>
                    <a:pt x="8931" y="13519"/>
                  </a:cubicBezTo>
                  <a:cubicBezTo>
                    <a:pt x="8373" y="13525"/>
                    <a:pt x="7760" y="13466"/>
                    <a:pt x="7202" y="13470"/>
                  </a:cubicBezTo>
                  <a:cubicBezTo>
                    <a:pt x="7094" y="13470"/>
                    <a:pt x="6993" y="13570"/>
                    <a:pt x="6887" y="13559"/>
                  </a:cubicBezTo>
                  <a:cubicBezTo>
                    <a:pt x="6802" y="13551"/>
                    <a:pt x="6764" y="13446"/>
                    <a:pt x="6685" y="13446"/>
                  </a:cubicBezTo>
                  <a:cubicBezTo>
                    <a:pt x="6486" y="13446"/>
                    <a:pt x="6268" y="13545"/>
                    <a:pt x="6066" y="13539"/>
                  </a:cubicBezTo>
                  <a:cubicBezTo>
                    <a:pt x="5924" y="13537"/>
                    <a:pt x="5789" y="13454"/>
                    <a:pt x="5644" y="13442"/>
                  </a:cubicBezTo>
                  <a:cubicBezTo>
                    <a:pt x="4904" y="13376"/>
                    <a:pt x="4139" y="13748"/>
                    <a:pt x="3388" y="13454"/>
                  </a:cubicBezTo>
                  <a:cubicBezTo>
                    <a:pt x="3385" y="13284"/>
                    <a:pt x="3456" y="13211"/>
                    <a:pt x="3516" y="13123"/>
                  </a:cubicBezTo>
                  <a:close/>
                  <a:moveTo>
                    <a:pt x="9553" y="10390"/>
                  </a:moveTo>
                  <a:cubicBezTo>
                    <a:pt x="9607" y="10661"/>
                    <a:pt x="9533" y="11103"/>
                    <a:pt x="9283" y="11135"/>
                  </a:cubicBezTo>
                  <a:cubicBezTo>
                    <a:pt x="8759" y="11036"/>
                    <a:pt x="9057" y="9919"/>
                    <a:pt x="9553" y="10390"/>
                  </a:cubicBezTo>
                  <a:close/>
                  <a:moveTo>
                    <a:pt x="10456" y="10115"/>
                  </a:moveTo>
                  <a:cubicBezTo>
                    <a:pt x="10527" y="10438"/>
                    <a:pt x="10395" y="10734"/>
                    <a:pt x="10159" y="10728"/>
                  </a:cubicBezTo>
                  <a:cubicBezTo>
                    <a:pt x="9649" y="10714"/>
                    <a:pt x="9878" y="9632"/>
                    <a:pt x="10456" y="10115"/>
                  </a:cubicBezTo>
                  <a:close/>
                  <a:moveTo>
                    <a:pt x="10839" y="10512"/>
                  </a:moveTo>
                  <a:cubicBezTo>
                    <a:pt x="10409" y="9395"/>
                    <a:pt x="12029" y="10475"/>
                    <a:pt x="10839" y="10512"/>
                  </a:cubicBezTo>
                  <a:close/>
                  <a:moveTo>
                    <a:pt x="18627" y="13687"/>
                  </a:moveTo>
                  <a:cubicBezTo>
                    <a:pt x="18632" y="13645"/>
                    <a:pt x="18637" y="13601"/>
                    <a:pt x="18643" y="13558"/>
                  </a:cubicBezTo>
                  <a:cubicBezTo>
                    <a:pt x="18982" y="13378"/>
                    <a:pt x="18907" y="13947"/>
                    <a:pt x="18627" y="13687"/>
                  </a:cubicBezTo>
                  <a:close/>
                  <a:moveTo>
                    <a:pt x="695" y="23561"/>
                  </a:moveTo>
                  <a:cubicBezTo>
                    <a:pt x="721" y="24002"/>
                    <a:pt x="1129" y="24121"/>
                    <a:pt x="1123" y="24614"/>
                  </a:cubicBezTo>
                  <a:cubicBezTo>
                    <a:pt x="159" y="24178"/>
                    <a:pt x="509" y="22753"/>
                    <a:pt x="586" y="21377"/>
                  </a:cubicBezTo>
                  <a:cubicBezTo>
                    <a:pt x="732" y="18788"/>
                    <a:pt x="1205" y="15823"/>
                    <a:pt x="1691" y="13495"/>
                  </a:cubicBezTo>
                  <a:cubicBezTo>
                    <a:pt x="2448" y="9869"/>
                    <a:pt x="2740" y="6415"/>
                    <a:pt x="3339" y="3081"/>
                  </a:cubicBezTo>
                  <a:cubicBezTo>
                    <a:pt x="2843" y="9167"/>
                    <a:pt x="1211" y="15992"/>
                    <a:pt x="769" y="22312"/>
                  </a:cubicBezTo>
                  <a:cubicBezTo>
                    <a:pt x="740" y="22728"/>
                    <a:pt x="674" y="23204"/>
                    <a:pt x="695" y="23561"/>
                  </a:cubicBezTo>
                  <a:close/>
                  <a:moveTo>
                    <a:pt x="3190" y="14643"/>
                  </a:moveTo>
                  <a:cubicBezTo>
                    <a:pt x="3558" y="14244"/>
                    <a:pt x="4084" y="14257"/>
                    <a:pt x="4756" y="14281"/>
                  </a:cubicBezTo>
                  <a:cubicBezTo>
                    <a:pt x="5390" y="14305"/>
                    <a:pt x="6032" y="14078"/>
                    <a:pt x="6688" y="14097"/>
                  </a:cubicBezTo>
                  <a:cubicBezTo>
                    <a:pt x="7447" y="14119"/>
                    <a:pt x="8228" y="14222"/>
                    <a:pt x="9057" y="14230"/>
                  </a:cubicBezTo>
                  <a:cubicBezTo>
                    <a:pt x="9869" y="14236"/>
                    <a:pt x="10511" y="14650"/>
                    <a:pt x="11322" y="14825"/>
                  </a:cubicBezTo>
                  <a:cubicBezTo>
                    <a:pt x="12269" y="15030"/>
                    <a:pt x="13275" y="15051"/>
                    <a:pt x="14203" y="15024"/>
                  </a:cubicBezTo>
                  <a:cubicBezTo>
                    <a:pt x="15618" y="15669"/>
                    <a:pt x="17595" y="15669"/>
                    <a:pt x="19176" y="16144"/>
                  </a:cubicBezTo>
                  <a:cubicBezTo>
                    <a:pt x="19285" y="16329"/>
                    <a:pt x="19567" y="16380"/>
                    <a:pt x="19590" y="16631"/>
                  </a:cubicBezTo>
                  <a:cubicBezTo>
                    <a:pt x="18780" y="16516"/>
                    <a:pt x="18100" y="16030"/>
                    <a:pt x="17251" y="15938"/>
                  </a:cubicBezTo>
                  <a:cubicBezTo>
                    <a:pt x="16463" y="15854"/>
                    <a:pt x="15685" y="15879"/>
                    <a:pt x="14900" y="15678"/>
                  </a:cubicBezTo>
                  <a:cubicBezTo>
                    <a:pt x="14692" y="15624"/>
                    <a:pt x="14525" y="15483"/>
                    <a:pt x="14324" y="15430"/>
                  </a:cubicBezTo>
                  <a:cubicBezTo>
                    <a:pt x="13148" y="15118"/>
                    <a:pt x="11820" y="15339"/>
                    <a:pt x="10638" y="15084"/>
                  </a:cubicBezTo>
                  <a:cubicBezTo>
                    <a:pt x="10508" y="15057"/>
                    <a:pt x="10388" y="14942"/>
                    <a:pt x="10271" y="14906"/>
                  </a:cubicBezTo>
                  <a:cubicBezTo>
                    <a:pt x="9705" y="14733"/>
                    <a:pt x="9022" y="14712"/>
                    <a:pt x="8490" y="14590"/>
                  </a:cubicBezTo>
                  <a:cubicBezTo>
                    <a:pt x="6644" y="14166"/>
                    <a:pt x="4841" y="14655"/>
                    <a:pt x="3190" y="14643"/>
                  </a:cubicBezTo>
                  <a:close/>
                  <a:moveTo>
                    <a:pt x="18878" y="21484"/>
                  </a:moveTo>
                  <a:cubicBezTo>
                    <a:pt x="18701" y="21540"/>
                    <a:pt x="18447" y="21471"/>
                    <a:pt x="18329" y="21369"/>
                  </a:cubicBezTo>
                  <a:cubicBezTo>
                    <a:pt x="18093" y="20269"/>
                    <a:pt x="19603" y="20725"/>
                    <a:pt x="18878" y="21484"/>
                  </a:cubicBezTo>
                  <a:close/>
                  <a:moveTo>
                    <a:pt x="16815" y="21001"/>
                  </a:moveTo>
                  <a:cubicBezTo>
                    <a:pt x="16767" y="20651"/>
                    <a:pt x="17234" y="20454"/>
                    <a:pt x="17492" y="20785"/>
                  </a:cubicBezTo>
                  <a:cubicBezTo>
                    <a:pt x="17537" y="21374"/>
                    <a:pt x="16863" y="21363"/>
                    <a:pt x="16815" y="21001"/>
                  </a:cubicBezTo>
                  <a:close/>
                  <a:moveTo>
                    <a:pt x="16462" y="21041"/>
                  </a:moveTo>
                  <a:cubicBezTo>
                    <a:pt x="16119" y="21087"/>
                    <a:pt x="15908" y="20548"/>
                    <a:pt x="16283" y="20411"/>
                  </a:cubicBezTo>
                  <a:cubicBezTo>
                    <a:pt x="16811" y="20218"/>
                    <a:pt x="16788" y="20999"/>
                    <a:pt x="16462" y="21041"/>
                  </a:cubicBezTo>
                  <a:close/>
                  <a:moveTo>
                    <a:pt x="15846" y="20441"/>
                  </a:moveTo>
                  <a:cubicBezTo>
                    <a:pt x="15850" y="20650"/>
                    <a:pt x="15605" y="20881"/>
                    <a:pt x="15278" y="20802"/>
                  </a:cubicBezTo>
                  <a:cubicBezTo>
                    <a:pt x="14967" y="20223"/>
                    <a:pt x="15833" y="19885"/>
                    <a:pt x="15846" y="20441"/>
                  </a:cubicBezTo>
                  <a:close/>
                  <a:moveTo>
                    <a:pt x="14801" y="20133"/>
                  </a:moveTo>
                  <a:cubicBezTo>
                    <a:pt x="14837" y="20398"/>
                    <a:pt x="14367" y="20573"/>
                    <a:pt x="14181" y="20574"/>
                  </a:cubicBezTo>
                  <a:cubicBezTo>
                    <a:pt x="13925" y="20575"/>
                    <a:pt x="13617" y="20393"/>
                    <a:pt x="13301" y="20329"/>
                  </a:cubicBezTo>
                  <a:cubicBezTo>
                    <a:pt x="12398" y="20151"/>
                    <a:pt x="11392" y="20336"/>
                    <a:pt x="10873" y="20319"/>
                  </a:cubicBezTo>
                  <a:cubicBezTo>
                    <a:pt x="11142" y="20024"/>
                    <a:pt x="11927" y="19869"/>
                    <a:pt x="12491" y="19879"/>
                  </a:cubicBezTo>
                  <a:cubicBezTo>
                    <a:pt x="13028" y="19887"/>
                    <a:pt x="13595" y="20015"/>
                    <a:pt x="14155" y="20093"/>
                  </a:cubicBezTo>
                  <a:cubicBezTo>
                    <a:pt x="14355" y="19970"/>
                    <a:pt x="14756" y="19804"/>
                    <a:pt x="14801" y="20133"/>
                  </a:cubicBezTo>
                  <a:close/>
                  <a:moveTo>
                    <a:pt x="10425" y="20089"/>
                  </a:moveTo>
                  <a:cubicBezTo>
                    <a:pt x="10416" y="20259"/>
                    <a:pt x="10340" y="20343"/>
                    <a:pt x="10253" y="20414"/>
                  </a:cubicBezTo>
                  <a:cubicBezTo>
                    <a:pt x="10061" y="20393"/>
                    <a:pt x="10011" y="20111"/>
                    <a:pt x="10138" y="19964"/>
                  </a:cubicBezTo>
                  <a:cubicBezTo>
                    <a:pt x="10298" y="19957"/>
                    <a:pt x="10362" y="20023"/>
                    <a:pt x="10425" y="20089"/>
                  </a:cubicBezTo>
                  <a:close/>
                  <a:moveTo>
                    <a:pt x="9106" y="20569"/>
                  </a:moveTo>
                  <a:cubicBezTo>
                    <a:pt x="8622" y="20615"/>
                    <a:pt x="8651" y="19769"/>
                    <a:pt x="9183" y="19971"/>
                  </a:cubicBezTo>
                  <a:cubicBezTo>
                    <a:pt x="9274" y="20095"/>
                    <a:pt x="9256" y="20485"/>
                    <a:pt x="9106" y="20569"/>
                  </a:cubicBezTo>
                  <a:close/>
                  <a:moveTo>
                    <a:pt x="9597" y="20459"/>
                  </a:moveTo>
                  <a:cubicBezTo>
                    <a:pt x="9277" y="20351"/>
                    <a:pt x="9407" y="19907"/>
                    <a:pt x="9626" y="19898"/>
                  </a:cubicBezTo>
                  <a:cubicBezTo>
                    <a:pt x="9878" y="19889"/>
                    <a:pt x="9946" y="20425"/>
                    <a:pt x="9597" y="20459"/>
                  </a:cubicBezTo>
                  <a:close/>
                  <a:moveTo>
                    <a:pt x="9981" y="21853"/>
                  </a:moveTo>
                  <a:cubicBezTo>
                    <a:pt x="9968" y="21670"/>
                    <a:pt x="10090" y="21662"/>
                    <a:pt x="10110" y="21522"/>
                  </a:cubicBezTo>
                  <a:cubicBezTo>
                    <a:pt x="10271" y="21541"/>
                    <a:pt x="10346" y="21623"/>
                    <a:pt x="10387" y="21732"/>
                  </a:cubicBezTo>
                  <a:cubicBezTo>
                    <a:pt x="10363" y="21907"/>
                    <a:pt x="10118" y="21982"/>
                    <a:pt x="9981" y="21853"/>
                  </a:cubicBezTo>
                  <a:close/>
                  <a:moveTo>
                    <a:pt x="10083" y="23080"/>
                  </a:moveTo>
                  <a:cubicBezTo>
                    <a:pt x="10489" y="23043"/>
                    <a:pt x="11013" y="23158"/>
                    <a:pt x="11385" y="23076"/>
                  </a:cubicBezTo>
                  <a:cubicBezTo>
                    <a:pt x="11273" y="23239"/>
                    <a:pt x="10185" y="23673"/>
                    <a:pt x="10083" y="23080"/>
                  </a:cubicBezTo>
                  <a:close/>
                  <a:moveTo>
                    <a:pt x="13367" y="23505"/>
                  </a:moveTo>
                  <a:cubicBezTo>
                    <a:pt x="13584" y="23520"/>
                    <a:pt x="13892" y="23573"/>
                    <a:pt x="14131" y="23647"/>
                  </a:cubicBezTo>
                  <a:cubicBezTo>
                    <a:pt x="14059" y="24288"/>
                    <a:pt x="13250" y="23819"/>
                    <a:pt x="13367" y="23505"/>
                  </a:cubicBezTo>
                  <a:close/>
                  <a:moveTo>
                    <a:pt x="13342" y="22026"/>
                  </a:moveTo>
                  <a:cubicBezTo>
                    <a:pt x="13210" y="22023"/>
                    <a:pt x="13039" y="22085"/>
                    <a:pt x="12904" y="22057"/>
                  </a:cubicBezTo>
                  <a:cubicBezTo>
                    <a:pt x="12670" y="22010"/>
                    <a:pt x="12501" y="21787"/>
                    <a:pt x="12255" y="21714"/>
                  </a:cubicBezTo>
                  <a:cubicBezTo>
                    <a:pt x="11689" y="21544"/>
                    <a:pt x="11211" y="21650"/>
                    <a:pt x="10648" y="21723"/>
                  </a:cubicBezTo>
                  <a:cubicBezTo>
                    <a:pt x="11040" y="21377"/>
                    <a:pt x="11605" y="21294"/>
                    <a:pt x="12245" y="21451"/>
                  </a:cubicBezTo>
                  <a:cubicBezTo>
                    <a:pt x="12583" y="21535"/>
                    <a:pt x="12829" y="21787"/>
                    <a:pt x="13108" y="21824"/>
                  </a:cubicBezTo>
                  <a:cubicBezTo>
                    <a:pt x="13312" y="21849"/>
                    <a:pt x="13608" y="21696"/>
                    <a:pt x="13903" y="21709"/>
                  </a:cubicBezTo>
                  <a:cubicBezTo>
                    <a:pt x="14420" y="21732"/>
                    <a:pt x="15111" y="22026"/>
                    <a:pt x="15839" y="22175"/>
                  </a:cubicBezTo>
                  <a:cubicBezTo>
                    <a:pt x="16892" y="22391"/>
                    <a:pt x="19268" y="22236"/>
                    <a:pt x="19314" y="23145"/>
                  </a:cubicBezTo>
                  <a:cubicBezTo>
                    <a:pt x="18778" y="23121"/>
                    <a:pt x="18383" y="22862"/>
                    <a:pt x="17891" y="22745"/>
                  </a:cubicBezTo>
                  <a:cubicBezTo>
                    <a:pt x="17182" y="22573"/>
                    <a:pt x="16494" y="22781"/>
                    <a:pt x="15863" y="22656"/>
                  </a:cubicBezTo>
                  <a:cubicBezTo>
                    <a:pt x="15695" y="22623"/>
                    <a:pt x="15578" y="22470"/>
                    <a:pt x="15416" y="22425"/>
                  </a:cubicBezTo>
                  <a:cubicBezTo>
                    <a:pt x="15307" y="22393"/>
                    <a:pt x="15146" y="22438"/>
                    <a:pt x="15026" y="22418"/>
                  </a:cubicBezTo>
                  <a:cubicBezTo>
                    <a:pt x="14468" y="22326"/>
                    <a:pt x="13864" y="22044"/>
                    <a:pt x="13342" y="22026"/>
                  </a:cubicBezTo>
                  <a:close/>
                  <a:moveTo>
                    <a:pt x="18461" y="25378"/>
                  </a:moveTo>
                  <a:cubicBezTo>
                    <a:pt x="18291" y="25299"/>
                    <a:pt x="18190" y="25138"/>
                    <a:pt x="18025" y="25060"/>
                  </a:cubicBezTo>
                  <a:cubicBezTo>
                    <a:pt x="17925" y="25014"/>
                    <a:pt x="17747" y="25025"/>
                    <a:pt x="17604" y="24962"/>
                  </a:cubicBezTo>
                  <a:cubicBezTo>
                    <a:pt x="17238" y="24803"/>
                    <a:pt x="16357" y="24404"/>
                    <a:pt x="15995" y="24322"/>
                  </a:cubicBezTo>
                  <a:cubicBezTo>
                    <a:pt x="15618" y="24234"/>
                    <a:pt x="14909" y="24417"/>
                    <a:pt x="14839" y="23868"/>
                  </a:cubicBezTo>
                  <a:cubicBezTo>
                    <a:pt x="15406" y="23722"/>
                    <a:pt x="16201" y="24235"/>
                    <a:pt x="16939" y="24400"/>
                  </a:cubicBezTo>
                  <a:cubicBezTo>
                    <a:pt x="17725" y="24575"/>
                    <a:pt x="18281" y="24795"/>
                    <a:pt x="18884" y="25128"/>
                  </a:cubicBezTo>
                  <a:cubicBezTo>
                    <a:pt x="19230" y="25321"/>
                    <a:pt x="19679" y="25544"/>
                    <a:pt x="19746" y="25847"/>
                  </a:cubicBezTo>
                  <a:cubicBezTo>
                    <a:pt x="19353" y="25642"/>
                    <a:pt x="18888" y="25574"/>
                    <a:pt x="18461" y="25378"/>
                  </a:cubicBezTo>
                  <a:close/>
                  <a:moveTo>
                    <a:pt x="19249" y="21967"/>
                  </a:moveTo>
                  <a:cubicBezTo>
                    <a:pt x="18890" y="21272"/>
                    <a:pt x="19909" y="20950"/>
                    <a:pt x="19907" y="21573"/>
                  </a:cubicBezTo>
                  <a:cubicBezTo>
                    <a:pt x="19906" y="21869"/>
                    <a:pt x="19646" y="22039"/>
                    <a:pt x="19249" y="21967"/>
                  </a:cubicBezTo>
                  <a:close/>
                  <a:moveTo>
                    <a:pt x="20134" y="16787"/>
                  </a:moveTo>
                  <a:cubicBezTo>
                    <a:pt x="20144" y="16398"/>
                    <a:pt x="20606" y="16373"/>
                    <a:pt x="20716" y="16647"/>
                  </a:cubicBezTo>
                  <a:cubicBezTo>
                    <a:pt x="20756" y="17091"/>
                    <a:pt x="20234" y="17057"/>
                    <a:pt x="20134" y="16787"/>
                  </a:cubicBezTo>
                  <a:close/>
                  <a:moveTo>
                    <a:pt x="20877" y="15408"/>
                  </a:moveTo>
                  <a:cubicBezTo>
                    <a:pt x="20797" y="15436"/>
                    <a:pt x="20752" y="15514"/>
                    <a:pt x="20610" y="15461"/>
                  </a:cubicBezTo>
                  <a:cubicBezTo>
                    <a:pt x="20324" y="15139"/>
                    <a:pt x="21004" y="14895"/>
                    <a:pt x="20877" y="15408"/>
                  </a:cubicBezTo>
                  <a:close/>
                  <a:moveTo>
                    <a:pt x="21374" y="11222"/>
                  </a:moveTo>
                  <a:cubicBezTo>
                    <a:pt x="21053" y="11345"/>
                    <a:pt x="21137" y="10916"/>
                    <a:pt x="20901" y="10858"/>
                  </a:cubicBezTo>
                  <a:cubicBezTo>
                    <a:pt x="20294" y="10761"/>
                    <a:pt x="19893" y="10507"/>
                    <a:pt x="19505" y="10243"/>
                  </a:cubicBezTo>
                  <a:cubicBezTo>
                    <a:pt x="18123" y="9967"/>
                    <a:pt x="17028" y="10087"/>
                    <a:pt x="15643" y="9918"/>
                  </a:cubicBezTo>
                  <a:cubicBezTo>
                    <a:pt x="15427" y="9918"/>
                    <a:pt x="15531" y="9671"/>
                    <a:pt x="15329" y="9661"/>
                  </a:cubicBezTo>
                  <a:cubicBezTo>
                    <a:pt x="14756" y="9510"/>
                    <a:pt x="14112" y="9595"/>
                    <a:pt x="13579" y="9434"/>
                  </a:cubicBezTo>
                  <a:cubicBezTo>
                    <a:pt x="13430" y="9390"/>
                    <a:pt x="13316" y="9246"/>
                    <a:pt x="13175" y="9209"/>
                  </a:cubicBezTo>
                  <a:cubicBezTo>
                    <a:pt x="12947" y="9149"/>
                    <a:pt x="12728" y="9218"/>
                    <a:pt x="12481" y="9206"/>
                  </a:cubicBezTo>
                  <a:cubicBezTo>
                    <a:pt x="11409" y="9155"/>
                    <a:pt x="10148" y="8766"/>
                    <a:pt x="9131" y="8947"/>
                  </a:cubicBezTo>
                  <a:cubicBezTo>
                    <a:pt x="9021" y="8891"/>
                    <a:pt x="8897" y="8846"/>
                    <a:pt x="8806" y="8775"/>
                  </a:cubicBezTo>
                  <a:cubicBezTo>
                    <a:pt x="7759" y="8765"/>
                    <a:pt x="6633" y="8946"/>
                    <a:pt x="5685" y="8763"/>
                  </a:cubicBezTo>
                  <a:cubicBezTo>
                    <a:pt x="4970" y="8624"/>
                    <a:pt x="4387" y="9108"/>
                    <a:pt x="3742" y="9032"/>
                  </a:cubicBezTo>
                  <a:cubicBezTo>
                    <a:pt x="3800" y="8654"/>
                    <a:pt x="4277" y="8711"/>
                    <a:pt x="4619" y="8624"/>
                  </a:cubicBezTo>
                  <a:cubicBezTo>
                    <a:pt x="5143" y="8490"/>
                    <a:pt x="5449" y="8397"/>
                    <a:pt x="6161" y="8434"/>
                  </a:cubicBezTo>
                  <a:cubicBezTo>
                    <a:pt x="6387" y="8445"/>
                    <a:pt x="6656" y="8431"/>
                    <a:pt x="6861" y="8394"/>
                  </a:cubicBezTo>
                  <a:cubicBezTo>
                    <a:pt x="7049" y="8359"/>
                    <a:pt x="7196" y="8238"/>
                    <a:pt x="7357" y="8241"/>
                  </a:cubicBezTo>
                  <a:cubicBezTo>
                    <a:pt x="7508" y="8242"/>
                    <a:pt x="7663" y="8365"/>
                    <a:pt x="7816" y="8386"/>
                  </a:cubicBezTo>
                  <a:cubicBezTo>
                    <a:pt x="8355" y="8467"/>
                    <a:pt x="9063" y="8374"/>
                    <a:pt x="9758" y="8463"/>
                  </a:cubicBezTo>
                  <a:cubicBezTo>
                    <a:pt x="10647" y="8579"/>
                    <a:pt x="11599" y="8855"/>
                    <a:pt x="12435" y="8896"/>
                  </a:cubicBezTo>
                  <a:cubicBezTo>
                    <a:pt x="12909" y="8919"/>
                    <a:pt x="13182" y="8888"/>
                    <a:pt x="13635" y="9008"/>
                  </a:cubicBezTo>
                  <a:cubicBezTo>
                    <a:pt x="14640" y="9275"/>
                    <a:pt x="15748" y="8893"/>
                    <a:pt x="16071" y="9626"/>
                  </a:cubicBezTo>
                  <a:cubicBezTo>
                    <a:pt x="16300" y="9690"/>
                    <a:pt x="16304" y="9462"/>
                    <a:pt x="16521" y="9509"/>
                  </a:cubicBezTo>
                  <a:cubicBezTo>
                    <a:pt x="16719" y="9511"/>
                    <a:pt x="16701" y="9678"/>
                    <a:pt x="16790" y="9762"/>
                  </a:cubicBezTo>
                  <a:cubicBezTo>
                    <a:pt x="17874" y="9592"/>
                    <a:pt x="19541" y="9761"/>
                    <a:pt x="20449" y="10322"/>
                  </a:cubicBezTo>
                  <a:cubicBezTo>
                    <a:pt x="20643" y="10441"/>
                    <a:pt x="20696" y="10671"/>
                    <a:pt x="20907" y="10814"/>
                  </a:cubicBezTo>
                  <a:cubicBezTo>
                    <a:pt x="21077" y="10931"/>
                    <a:pt x="21551" y="10858"/>
                    <a:pt x="21374" y="11222"/>
                  </a:cubicBezTo>
                  <a:close/>
                  <a:moveTo>
                    <a:pt x="22237" y="6214"/>
                  </a:moveTo>
                  <a:cubicBezTo>
                    <a:pt x="21949" y="6181"/>
                    <a:pt x="21790" y="6047"/>
                    <a:pt x="21818" y="5770"/>
                  </a:cubicBezTo>
                  <a:cubicBezTo>
                    <a:pt x="22061" y="5689"/>
                    <a:pt x="22418" y="5963"/>
                    <a:pt x="22237" y="621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9" name="Google Shape;889;p51"/>
            <p:cNvSpPr/>
            <p:nvPr/>
          </p:nvSpPr>
          <p:spPr>
            <a:xfrm rot="-663173">
              <a:off x="463909" y="1882326"/>
              <a:ext cx="216228" cy="1346937"/>
            </a:xfrm>
            <a:custGeom>
              <a:avLst/>
              <a:gdLst/>
              <a:ahLst/>
              <a:cxnLst/>
              <a:rect l="l" t="t" r="r" b="b"/>
              <a:pathLst>
                <a:path w="3965" h="24699" extrusionOk="0">
                  <a:moveTo>
                    <a:pt x="3927" y="2"/>
                  </a:moveTo>
                  <a:cubicBezTo>
                    <a:pt x="3574" y="213"/>
                    <a:pt x="3435" y="1720"/>
                    <a:pt x="3309" y="2439"/>
                  </a:cubicBezTo>
                  <a:cubicBezTo>
                    <a:pt x="2875" y="4913"/>
                    <a:pt x="2391" y="7442"/>
                    <a:pt x="2131" y="9878"/>
                  </a:cubicBezTo>
                  <a:cubicBezTo>
                    <a:pt x="1593" y="14933"/>
                    <a:pt x="325" y="20137"/>
                    <a:pt x="0" y="24698"/>
                  </a:cubicBezTo>
                  <a:cubicBezTo>
                    <a:pt x="504" y="24503"/>
                    <a:pt x="370" y="23802"/>
                    <a:pt x="449" y="23238"/>
                  </a:cubicBezTo>
                  <a:cubicBezTo>
                    <a:pt x="1509" y="15722"/>
                    <a:pt x="2976" y="7921"/>
                    <a:pt x="3964" y="50"/>
                  </a:cubicBezTo>
                  <a:cubicBezTo>
                    <a:pt x="3965" y="25"/>
                    <a:pt x="3964" y="0"/>
                    <a:pt x="3927"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0" name="Google Shape;890;p51"/>
            <p:cNvSpPr/>
            <p:nvPr/>
          </p:nvSpPr>
          <p:spPr>
            <a:xfrm rot="-663173">
              <a:off x="405826" y="1910715"/>
              <a:ext cx="255983" cy="1379985"/>
            </a:xfrm>
            <a:custGeom>
              <a:avLst/>
              <a:gdLst/>
              <a:ahLst/>
              <a:cxnLst/>
              <a:rect l="l" t="t" r="r" b="b"/>
              <a:pathLst>
                <a:path w="4694" h="25305" extrusionOk="0">
                  <a:moveTo>
                    <a:pt x="4655" y="3"/>
                  </a:moveTo>
                  <a:cubicBezTo>
                    <a:pt x="4624" y="62"/>
                    <a:pt x="4575" y="99"/>
                    <a:pt x="4510" y="114"/>
                  </a:cubicBezTo>
                  <a:cubicBezTo>
                    <a:pt x="3360" y="5463"/>
                    <a:pt x="2602" y="11321"/>
                    <a:pt x="1460" y="16681"/>
                  </a:cubicBezTo>
                  <a:cubicBezTo>
                    <a:pt x="2320" y="11106"/>
                    <a:pt x="3283" y="5663"/>
                    <a:pt x="4349" y="354"/>
                  </a:cubicBezTo>
                  <a:cubicBezTo>
                    <a:pt x="4198" y="325"/>
                    <a:pt x="4011" y="678"/>
                    <a:pt x="3857" y="812"/>
                  </a:cubicBezTo>
                  <a:cubicBezTo>
                    <a:pt x="3412" y="3958"/>
                    <a:pt x="2847" y="7016"/>
                    <a:pt x="2320" y="10025"/>
                  </a:cubicBezTo>
                  <a:cubicBezTo>
                    <a:pt x="2139" y="11055"/>
                    <a:pt x="2072" y="12108"/>
                    <a:pt x="1875" y="13135"/>
                  </a:cubicBezTo>
                  <a:cubicBezTo>
                    <a:pt x="1118" y="17089"/>
                    <a:pt x="1" y="21163"/>
                    <a:pt x="43" y="25304"/>
                  </a:cubicBezTo>
                  <a:cubicBezTo>
                    <a:pt x="449" y="24306"/>
                    <a:pt x="515" y="22990"/>
                    <a:pt x="677" y="21743"/>
                  </a:cubicBezTo>
                  <a:cubicBezTo>
                    <a:pt x="839" y="20484"/>
                    <a:pt x="1031" y="19232"/>
                    <a:pt x="1310" y="18181"/>
                  </a:cubicBezTo>
                  <a:cubicBezTo>
                    <a:pt x="985" y="20382"/>
                    <a:pt x="619" y="22798"/>
                    <a:pt x="429" y="25007"/>
                  </a:cubicBezTo>
                  <a:cubicBezTo>
                    <a:pt x="828" y="24732"/>
                    <a:pt x="767" y="24068"/>
                    <a:pt x="840" y="23498"/>
                  </a:cubicBezTo>
                  <a:cubicBezTo>
                    <a:pt x="1867" y="15547"/>
                    <a:pt x="3303" y="7752"/>
                    <a:pt x="4691" y="51"/>
                  </a:cubicBezTo>
                  <a:cubicBezTo>
                    <a:pt x="4693" y="25"/>
                    <a:pt x="4692" y="0"/>
                    <a:pt x="4655" y="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1" name="Google Shape;891;p51"/>
            <p:cNvSpPr/>
            <p:nvPr/>
          </p:nvSpPr>
          <p:spPr>
            <a:xfrm rot="-663173">
              <a:off x="374955" y="1961829"/>
              <a:ext cx="246167" cy="1363134"/>
            </a:xfrm>
            <a:custGeom>
              <a:avLst/>
              <a:gdLst/>
              <a:ahLst/>
              <a:cxnLst/>
              <a:rect l="l" t="t" r="r" b="b"/>
              <a:pathLst>
                <a:path w="4514" h="24996" extrusionOk="0">
                  <a:moveTo>
                    <a:pt x="4475" y="2"/>
                  </a:moveTo>
                  <a:cubicBezTo>
                    <a:pt x="4102" y="79"/>
                    <a:pt x="4029" y="1298"/>
                    <a:pt x="3923" y="1928"/>
                  </a:cubicBezTo>
                  <a:cubicBezTo>
                    <a:pt x="3157" y="6506"/>
                    <a:pt x="2370" y="11138"/>
                    <a:pt x="1558" y="15199"/>
                  </a:cubicBezTo>
                  <a:cubicBezTo>
                    <a:pt x="1713" y="13672"/>
                    <a:pt x="2017" y="12075"/>
                    <a:pt x="2181" y="10725"/>
                  </a:cubicBezTo>
                  <a:cubicBezTo>
                    <a:pt x="1457" y="12993"/>
                    <a:pt x="1258" y="15748"/>
                    <a:pt x="772" y="18610"/>
                  </a:cubicBezTo>
                  <a:cubicBezTo>
                    <a:pt x="516" y="20114"/>
                    <a:pt x="304" y="21561"/>
                    <a:pt x="102" y="23123"/>
                  </a:cubicBezTo>
                  <a:cubicBezTo>
                    <a:pt x="50" y="23528"/>
                    <a:pt x="28" y="24563"/>
                    <a:pt x="0" y="24584"/>
                  </a:cubicBezTo>
                  <a:cubicBezTo>
                    <a:pt x="138" y="24478"/>
                    <a:pt x="215" y="22846"/>
                    <a:pt x="248" y="22664"/>
                  </a:cubicBezTo>
                  <a:cubicBezTo>
                    <a:pt x="597" y="20698"/>
                    <a:pt x="803" y="18742"/>
                    <a:pt x="1268" y="17114"/>
                  </a:cubicBezTo>
                  <a:cubicBezTo>
                    <a:pt x="875" y="19709"/>
                    <a:pt x="347" y="22427"/>
                    <a:pt x="164" y="24996"/>
                  </a:cubicBezTo>
                  <a:cubicBezTo>
                    <a:pt x="585" y="24765"/>
                    <a:pt x="527" y="24200"/>
                    <a:pt x="586" y="23749"/>
                  </a:cubicBezTo>
                  <a:cubicBezTo>
                    <a:pt x="648" y="23265"/>
                    <a:pt x="674" y="22725"/>
                    <a:pt x="736" y="22251"/>
                  </a:cubicBezTo>
                  <a:cubicBezTo>
                    <a:pt x="1121" y="19267"/>
                    <a:pt x="1463" y="16849"/>
                    <a:pt x="2092" y="14098"/>
                  </a:cubicBezTo>
                  <a:cubicBezTo>
                    <a:pt x="2451" y="12527"/>
                    <a:pt x="2559" y="10919"/>
                    <a:pt x="2837" y="9335"/>
                  </a:cubicBezTo>
                  <a:cubicBezTo>
                    <a:pt x="3385" y="6214"/>
                    <a:pt x="4029" y="3116"/>
                    <a:pt x="4513" y="52"/>
                  </a:cubicBezTo>
                  <a:cubicBezTo>
                    <a:pt x="4513" y="25"/>
                    <a:pt x="4513" y="0"/>
                    <a:pt x="4475"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2" name="Google Shape;892;p51"/>
            <p:cNvSpPr/>
            <p:nvPr/>
          </p:nvSpPr>
          <p:spPr>
            <a:xfrm rot="-663173">
              <a:off x="420249" y="1977946"/>
              <a:ext cx="103178" cy="563173"/>
            </a:xfrm>
            <a:custGeom>
              <a:avLst/>
              <a:gdLst/>
              <a:ahLst/>
              <a:cxnLst/>
              <a:rect l="l" t="t" r="r" b="b"/>
              <a:pathLst>
                <a:path w="1892" h="10327" extrusionOk="0">
                  <a:moveTo>
                    <a:pt x="1852" y="4"/>
                  </a:moveTo>
                  <a:cubicBezTo>
                    <a:pt x="1845" y="60"/>
                    <a:pt x="1773" y="33"/>
                    <a:pt x="1756" y="78"/>
                  </a:cubicBezTo>
                  <a:cubicBezTo>
                    <a:pt x="1440" y="1596"/>
                    <a:pt x="1249" y="3361"/>
                    <a:pt x="908" y="5304"/>
                  </a:cubicBezTo>
                  <a:cubicBezTo>
                    <a:pt x="689" y="6554"/>
                    <a:pt x="443" y="7754"/>
                    <a:pt x="258" y="8994"/>
                  </a:cubicBezTo>
                  <a:cubicBezTo>
                    <a:pt x="196" y="9413"/>
                    <a:pt x="1" y="10327"/>
                    <a:pt x="99" y="10231"/>
                  </a:cubicBezTo>
                  <a:cubicBezTo>
                    <a:pt x="761" y="6923"/>
                    <a:pt x="1375" y="3551"/>
                    <a:pt x="1890" y="52"/>
                  </a:cubicBezTo>
                  <a:cubicBezTo>
                    <a:pt x="1891" y="25"/>
                    <a:pt x="1890" y="1"/>
                    <a:pt x="1852" y="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3" name="Google Shape;893;p51"/>
            <p:cNvSpPr/>
            <p:nvPr/>
          </p:nvSpPr>
          <p:spPr>
            <a:xfrm rot="-663173">
              <a:off x="305686" y="1960542"/>
              <a:ext cx="718377" cy="1553458"/>
            </a:xfrm>
            <a:custGeom>
              <a:avLst/>
              <a:gdLst/>
              <a:ahLst/>
              <a:cxnLst/>
              <a:rect l="l" t="t" r="r" b="b"/>
              <a:pathLst>
                <a:path w="13173" h="28486" extrusionOk="0">
                  <a:moveTo>
                    <a:pt x="6811" y="27149"/>
                  </a:moveTo>
                  <a:cubicBezTo>
                    <a:pt x="4617" y="26759"/>
                    <a:pt x="2374" y="26569"/>
                    <a:pt x="347" y="26140"/>
                  </a:cubicBezTo>
                  <a:cubicBezTo>
                    <a:pt x="555" y="21685"/>
                    <a:pt x="1692" y="17353"/>
                    <a:pt x="2438" y="12963"/>
                  </a:cubicBezTo>
                  <a:cubicBezTo>
                    <a:pt x="3183" y="8586"/>
                    <a:pt x="3888" y="4138"/>
                    <a:pt x="4972" y="61"/>
                  </a:cubicBezTo>
                  <a:cubicBezTo>
                    <a:pt x="4925" y="1"/>
                    <a:pt x="4637" y="53"/>
                    <a:pt x="4535" y="90"/>
                  </a:cubicBezTo>
                  <a:cubicBezTo>
                    <a:pt x="4027" y="1929"/>
                    <a:pt x="3791" y="3869"/>
                    <a:pt x="3364" y="5795"/>
                  </a:cubicBezTo>
                  <a:cubicBezTo>
                    <a:pt x="2712" y="8735"/>
                    <a:pt x="2368" y="11768"/>
                    <a:pt x="1861" y="14754"/>
                  </a:cubicBezTo>
                  <a:cubicBezTo>
                    <a:pt x="1697" y="15712"/>
                    <a:pt x="1431" y="16664"/>
                    <a:pt x="1272" y="17627"/>
                  </a:cubicBezTo>
                  <a:cubicBezTo>
                    <a:pt x="1102" y="18664"/>
                    <a:pt x="1015" y="19704"/>
                    <a:pt x="870" y="20742"/>
                  </a:cubicBezTo>
                  <a:cubicBezTo>
                    <a:pt x="597" y="22696"/>
                    <a:pt x="1" y="24627"/>
                    <a:pt x="19" y="26662"/>
                  </a:cubicBezTo>
                  <a:cubicBezTo>
                    <a:pt x="1379" y="27188"/>
                    <a:pt x="2890" y="26990"/>
                    <a:pt x="4419" y="27187"/>
                  </a:cubicBezTo>
                  <a:cubicBezTo>
                    <a:pt x="5391" y="27311"/>
                    <a:pt x="6365" y="27484"/>
                    <a:pt x="7357" y="27610"/>
                  </a:cubicBezTo>
                  <a:cubicBezTo>
                    <a:pt x="8876" y="27800"/>
                    <a:pt x="10420" y="27961"/>
                    <a:pt x="11928" y="28156"/>
                  </a:cubicBezTo>
                  <a:cubicBezTo>
                    <a:pt x="12332" y="28208"/>
                    <a:pt x="12987" y="28486"/>
                    <a:pt x="13172" y="27926"/>
                  </a:cubicBezTo>
                  <a:cubicBezTo>
                    <a:pt x="12209" y="27669"/>
                    <a:pt x="11150" y="27743"/>
                    <a:pt x="10084" y="27658"/>
                  </a:cubicBezTo>
                  <a:cubicBezTo>
                    <a:pt x="9003" y="27570"/>
                    <a:pt x="7906" y="27342"/>
                    <a:pt x="6811" y="2714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4" name="Google Shape;894;p51"/>
            <p:cNvSpPr/>
            <p:nvPr/>
          </p:nvSpPr>
          <p:spPr>
            <a:xfrm rot="-663173">
              <a:off x="400302" y="2001001"/>
              <a:ext cx="116103" cy="642684"/>
            </a:xfrm>
            <a:custGeom>
              <a:avLst/>
              <a:gdLst/>
              <a:ahLst/>
              <a:cxnLst/>
              <a:rect l="l" t="t" r="r" b="b"/>
              <a:pathLst>
                <a:path w="2129" h="11785" extrusionOk="0">
                  <a:moveTo>
                    <a:pt x="2129" y="0"/>
                  </a:moveTo>
                  <a:cubicBezTo>
                    <a:pt x="1137" y="3632"/>
                    <a:pt x="792" y="8127"/>
                    <a:pt x="1" y="11785"/>
                  </a:cubicBezTo>
                  <a:cubicBezTo>
                    <a:pt x="950" y="8201"/>
                    <a:pt x="1520" y="3859"/>
                    <a:pt x="21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5" name="Google Shape;895;p51"/>
            <p:cNvSpPr/>
            <p:nvPr/>
          </p:nvSpPr>
          <p:spPr>
            <a:xfrm rot="-663173">
              <a:off x="440954" y="2389503"/>
              <a:ext cx="24649" cy="167311"/>
            </a:xfrm>
            <a:custGeom>
              <a:avLst/>
              <a:gdLst/>
              <a:ahLst/>
              <a:cxnLst/>
              <a:rect l="l" t="t" r="r" b="b"/>
              <a:pathLst>
                <a:path w="452" h="3068" extrusionOk="0">
                  <a:moveTo>
                    <a:pt x="52" y="2986"/>
                  </a:moveTo>
                  <a:cubicBezTo>
                    <a:pt x="223" y="2003"/>
                    <a:pt x="451" y="836"/>
                    <a:pt x="438" y="0"/>
                  </a:cubicBezTo>
                  <a:cubicBezTo>
                    <a:pt x="259" y="963"/>
                    <a:pt x="133" y="1996"/>
                    <a:pt x="4" y="3023"/>
                  </a:cubicBezTo>
                  <a:cubicBezTo>
                    <a:pt x="1" y="3068"/>
                    <a:pt x="54" y="3064"/>
                    <a:pt x="52" y="298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6" name="Google Shape;896;p51"/>
            <p:cNvSpPr/>
            <p:nvPr/>
          </p:nvSpPr>
          <p:spPr>
            <a:xfrm rot="-663173">
              <a:off x="495384" y="2384929"/>
              <a:ext cx="131318" cy="870200"/>
            </a:xfrm>
            <a:custGeom>
              <a:avLst/>
              <a:gdLst/>
              <a:ahLst/>
              <a:cxnLst/>
              <a:rect l="l" t="t" r="r" b="b"/>
              <a:pathLst>
                <a:path w="2408" h="15957" extrusionOk="0">
                  <a:moveTo>
                    <a:pt x="617" y="12522"/>
                  </a:moveTo>
                  <a:cubicBezTo>
                    <a:pt x="959" y="10481"/>
                    <a:pt x="1214" y="8391"/>
                    <a:pt x="1549" y="6309"/>
                  </a:cubicBezTo>
                  <a:cubicBezTo>
                    <a:pt x="1887" y="4213"/>
                    <a:pt x="2195" y="2104"/>
                    <a:pt x="2407" y="0"/>
                  </a:cubicBezTo>
                  <a:cubicBezTo>
                    <a:pt x="1422" y="5048"/>
                    <a:pt x="540" y="10496"/>
                    <a:pt x="1" y="15957"/>
                  </a:cubicBezTo>
                  <a:cubicBezTo>
                    <a:pt x="339" y="14902"/>
                    <a:pt x="430" y="13647"/>
                    <a:pt x="617" y="125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7" name="Google Shape;897;p51"/>
            <p:cNvSpPr/>
            <p:nvPr/>
          </p:nvSpPr>
          <p:spPr>
            <a:xfrm rot="-663173">
              <a:off x="426520" y="2831075"/>
              <a:ext cx="92435" cy="552648"/>
            </a:xfrm>
            <a:custGeom>
              <a:avLst/>
              <a:gdLst/>
              <a:ahLst/>
              <a:cxnLst/>
              <a:rect l="l" t="t" r="r" b="b"/>
              <a:pathLst>
                <a:path w="1695" h="10134" extrusionOk="0">
                  <a:moveTo>
                    <a:pt x="213" y="10134"/>
                  </a:moveTo>
                  <a:cubicBezTo>
                    <a:pt x="646" y="9599"/>
                    <a:pt x="523" y="8714"/>
                    <a:pt x="590" y="7884"/>
                  </a:cubicBezTo>
                  <a:cubicBezTo>
                    <a:pt x="804" y="5252"/>
                    <a:pt x="1569" y="2359"/>
                    <a:pt x="1694" y="1"/>
                  </a:cubicBezTo>
                  <a:cubicBezTo>
                    <a:pt x="1240" y="2451"/>
                    <a:pt x="852" y="5140"/>
                    <a:pt x="442" y="7689"/>
                  </a:cubicBezTo>
                  <a:cubicBezTo>
                    <a:pt x="307" y="8523"/>
                    <a:pt x="1" y="9370"/>
                    <a:pt x="213" y="1013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8" name="Google Shape;898;p51"/>
            <p:cNvSpPr/>
            <p:nvPr/>
          </p:nvSpPr>
          <p:spPr>
            <a:xfrm rot="-663173">
              <a:off x="1925761" y="3069751"/>
              <a:ext cx="434582" cy="79456"/>
            </a:xfrm>
            <a:custGeom>
              <a:avLst/>
              <a:gdLst/>
              <a:ahLst/>
              <a:cxnLst/>
              <a:rect l="l" t="t" r="r" b="b"/>
              <a:pathLst>
                <a:path w="7969" h="1457" extrusionOk="0">
                  <a:moveTo>
                    <a:pt x="0" y="687"/>
                  </a:moveTo>
                  <a:cubicBezTo>
                    <a:pt x="2444" y="648"/>
                    <a:pt x="5440" y="1097"/>
                    <a:pt x="7968" y="1456"/>
                  </a:cubicBezTo>
                  <a:cubicBezTo>
                    <a:pt x="5751" y="506"/>
                    <a:pt x="2117" y="1"/>
                    <a:pt x="0" y="68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9" name="Google Shape;899;p51"/>
            <p:cNvSpPr/>
            <p:nvPr/>
          </p:nvSpPr>
          <p:spPr>
            <a:xfrm rot="-663173">
              <a:off x="1097769" y="3144801"/>
              <a:ext cx="409933" cy="59333"/>
            </a:xfrm>
            <a:custGeom>
              <a:avLst/>
              <a:gdLst/>
              <a:ahLst/>
              <a:cxnLst/>
              <a:rect l="l" t="t" r="r" b="b"/>
              <a:pathLst>
                <a:path w="7517" h="1088" extrusionOk="0">
                  <a:moveTo>
                    <a:pt x="0" y="507"/>
                  </a:moveTo>
                  <a:cubicBezTo>
                    <a:pt x="2375" y="537"/>
                    <a:pt x="5083" y="828"/>
                    <a:pt x="7516" y="1088"/>
                  </a:cubicBezTo>
                  <a:cubicBezTo>
                    <a:pt x="5352" y="165"/>
                    <a:pt x="1984" y="1"/>
                    <a:pt x="0" y="5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0" name="Google Shape;900;p51"/>
            <p:cNvSpPr/>
            <p:nvPr/>
          </p:nvSpPr>
          <p:spPr>
            <a:xfrm rot="-663173">
              <a:off x="1872903" y="3135632"/>
              <a:ext cx="587114" cy="49953"/>
            </a:xfrm>
            <a:custGeom>
              <a:avLst/>
              <a:gdLst/>
              <a:ahLst/>
              <a:cxnLst/>
              <a:rect l="l" t="t" r="r" b="b"/>
              <a:pathLst>
                <a:path w="10766" h="916" extrusionOk="0">
                  <a:moveTo>
                    <a:pt x="0" y="306"/>
                  </a:moveTo>
                  <a:cubicBezTo>
                    <a:pt x="1857" y="418"/>
                    <a:pt x="4018" y="162"/>
                    <a:pt x="6115" y="315"/>
                  </a:cubicBezTo>
                  <a:cubicBezTo>
                    <a:pt x="7696" y="430"/>
                    <a:pt x="9299" y="770"/>
                    <a:pt x="10766" y="915"/>
                  </a:cubicBezTo>
                  <a:cubicBezTo>
                    <a:pt x="7116" y="0"/>
                    <a:pt x="3262" y="103"/>
                    <a:pt x="0" y="3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1" name="Google Shape;901;p51"/>
            <p:cNvSpPr/>
            <p:nvPr/>
          </p:nvSpPr>
          <p:spPr>
            <a:xfrm rot="-663173">
              <a:off x="1020427" y="3197564"/>
              <a:ext cx="493806" cy="42428"/>
            </a:xfrm>
            <a:custGeom>
              <a:avLst/>
              <a:gdLst/>
              <a:ahLst/>
              <a:cxnLst/>
              <a:rect l="l" t="t" r="r" b="b"/>
              <a:pathLst>
                <a:path w="9055" h="778" extrusionOk="0">
                  <a:moveTo>
                    <a:pt x="83" y="52"/>
                  </a:moveTo>
                  <a:cubicBezTo>
                    <a:pt x="3051" y="236"/>
                    <a:pt x="6052" y="622"/>
                    <a:pt x="9054" y="777"/>
                  </a:cubicBezTo>
                  <a:cubicBezTo>
                    <a:pt x="5991" y="219"/>
                    <a:pt x="2932" y="55"/>
                    <a:pt x="46" y="4"/>
                  </a:cubicBezTo>
                  <a:cubicBezTo>
                    <a:pt x="0" y="1"/>
                    <a:pt x="4" y="55"/>
                    <a:pt x="83" y="5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2" name="Google Shape;902;p51"/>
            <p:cNvSpPr/>
            <p:nvPr/>
          </p:nvSpPr>
          <p:spPr>
            <a:xfrm rot="-663173">
              <a:off x="1196521" y="3183008"/>
              <a:ext cx="547631" cy="99470"/>
            </a:xfrm>
            <a:custGeom>
              <a:avLst/>
              <a:gdLst/>
              <a:ahLst/>
              <a:cxnLst/>
              <a:rect l="l" t="t" r="r" b="b"/>
              <a:pathLst>
                <a:path w="10042" h="1824" extrusionOk="0">
                  <a:moveTo>
                    <a:pt x="8714" y="1386"/>
                  </a:moveTo>
                  <a:cubicBezTo>
                    <a:pt x="9153" y="1506"/>
                    <a:pt x="9641" y="1823"/>
                    <a:pt x="10042" y="1515"/>
                  </a:cubicBezTo>
                  <a:cubicBezTo>
                    <a:pt x="7225" y="352"/>
                    <a:pt x="3397" y="377"/>
                    <a:pt x="0" y="1"/>
                  </a:cubicBezTo>
                  <a:cubicBezTo>
                    <a:pt x="2576" y="385"/>
                    <a:pt x="6233" y="708"/>
                    <a:pt x="8714" y="138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3" name="Google Shape;903;p51"/>
            <p:cNvSpPr/>
            <p:nvPr/>
          </p:nvSpPr>
          <p:spPr>
            <a:xfrm rot="-663173">
              <a:off x="587648" y="3181625"/>
              <a:ext cx="1055562" cy="149151"/>
            </a:xfrm>
            <a:custGeom>
              <a:avLst/>
              <a:gdLst/>
              <a:ahLst/>
              <a:cxnLst/>
              <a:rect l="l" t="t" r="r" b="b"/>
              <a:pathLst>
                <a:path w="19356" h="2735" extrusionOk="0">
                  <a:moveTo>
                    <a:pt x="188" y="0"/>
                  </a:moveTo>
                  <a:cubicBezTo>
                    <a:pt x="100" y="1"/>
                    <a:pt x="90" y="104"/>
                    <a:pt x="1" y="105"/>
                  </a:cubicBezTo>
                  <a:cubicBezTo>
                    <a:pt x="2670" y="1309"/>
                    <a:pt x="6244" y="1611"/>
                    <a:pt x="9386" y="1665"/>
                  </a:cubicBezTo>
                  <a:cubicBezTo>
                    <a:pt x="12695" y="1721"/>
                    <a:pt x="16056" y="2234"/>
                    <a:pt x="19356" y="2735"/>
                  </a:cubicBezTo>
                  <a:cubicBezTo>
                    <a:pt x="17512" y="2221"/>
                    <a:pt x="15582" y="1988"/>
                    <a:pt x="13628" y="1735"/>
                  </a:cubicBezTo>
                  <a:cubicBezTo>
                    <a:pt x="9000" y="1138"/>
                    <a:pt x="4357" y="1703"/>
                    <a:pt x="1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4" name="Google Shape;904;p51"/>
            <p:cNvSpPr/>
            <p:nvPr/>
          </p:nvSpPr>
          <p:spPr>
            <a:xfrm rot="-663173">
              <a:off x="1808978" y="3229395"/>
              <a:ext cx="23613" cy="21923"/>
            </a:xfrm>
            <a:custGeom>
              <a:avLst/>
              <a:gdLst/>
              <a:ahLst/>
              <a:cxnLst/>
              <a:rect l="l" t="t" r="r" b="b"/>
              <a:pathLst>
                <a:path w="433" h="402" extrusionOk="0">
                  <a:moveTo>
                    <a:pt x="0" y="90"/>
                  </a:moveTo>
                  <a:cubicBezTo>
                    <a:pt x="101" y="128"/>
                    <a:pt x="74" y="264"/>
                    <a:pt x="95" y="362"/>
                  </a:cubicBezTo>
                  <a:cubicBezTo>
                    <a:pt x="195" y="376"/>
                    <a:pt x="295" y="388"/>
                    <a:pt x="394" y="401"/>
                  </a:cubicBezTo>
                  <a:cubicBezTo>
                    <a:pt x="407" y="302"/>
                    <a:pt x="420" y="202"/>
                    <a:pt x="432" y="103"/>
                  </a:cubicBezTo>
                  <a:cubicBezTo>
                    <a:pt x="300" y="112"/>
                    <a:pt x="72" y="0"/>
                    <a:pt x="0" y="9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5" name="Google Shape;905;p51"/>
            <p:cNvSpPr/>
            <p:nvPr/>
          </p:nvSpPr>
          <p:spPr>
            <a:xfrm rot="-663173">
              <a:off x="1774146" y="3235871"/>
              <a:ext cx="28140" cy="22250"/>
            </a:xfrm>
            <a:custGeom>
              <a:avLst/>
              <a:gdLst/>
              <a:ahLst/>
              <a:cxnLst/>
              <a:rect l="l" t="t" r="r" b="b"/>
              <a:pathLst>
                <a:path w="516" h="408" extrusionOk="0">
                  <a:moveTo>
                    <a:pt x="0" y="91"/>
                  </a:moveTo>
                  <a:cubicBezTo>
                    <a:pt x="141" y="123"/>
                    <a:pt x="153" y="255"/>
                    <a:pt x="181" y="375"/>
                  </a:cubicBezTo>
                  <a:cubicBezTo>
                    <a:pt x="266" y="385"/>
                    <a:pt x="351" y="396"/>
                    <a:pt x="436" y="408"/>
                  </a:cubicBezTo>
                  <a:cubicBezTo>
                    <a:pt x="516" y="347"/>
                    <a:pt x="422" y="224"/>
                    <a:pt x="481" y="66"/>
                  </a:cubicBezTo>
                  <a:cubicBezTo>
                    <a:pt x="295" y="40"/>
                    <a:pt x="97" y="0"/>
                    <a:pt x="0" y="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6" name="Google Shape;906;p51"/>
            <p:cNvSpPr/>
            <p:nvPr/>
          </p:nvSpPr>
          <p:spPr>
            <a:xfrm rot="-663173">
              <a:off x="1845367" y="3231938"/>
              <a:ext cx="21868" cy="19796"/>
            </a:xfrm>
            <a:custGeom>
              <a:avLst/>
              <a:gdLst/>
              <a:ahLst/>
              <a:cxnLst/>
              <a:rect l="l" t="t" r="r" b="b"/>
              <a:pathLst>
                <a:path w="401" h="363" extrusionOk="0">
                  <a:moveTo>
                    <a:pt x="33" y="7"/>
                  </a:moveTo>
                  <a:cubicBezTo>
                    <a:pt x="22" y="93"/>
                    <a:pt x="12" y="178"/>
                    <a:pt x="0" y="263"/>
                  </a:cubicBezTo>
                  <a:cubicBezTo>
                    <a:pt x="138" y="272"/>
                    <a:pt x="171" y="362"/>
                    <a:pt x="337" y="351"/>
                  </a:cubicBezTo>
                  <a:cubicBezTo>
                    <a:pt x="342" y="276"/>
                    <a:pt x="362" y="218"/>
                    <a:pt x="400" y="185"/>
                  </a:cubicBezTo>
                  <a:cubicBezTo>
                    <a:pt x="203" y="184"/>
                    <a:pt x="241" y="0"/>
                    <a:pt x="33" y="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7" name="Google Shape;907;p51"/>
            <p:cNvSpPr/>
            <p:nvPr/>
          </p:nvSpPr>
          <p:spPr>
            <a:xfrm rot="-663173">
              <a:off x="1753308" y="3243130"/>
              <a:ext cx="23995" cy="22904"/>
            </a:xfrm>
            <a:custGeom>
              <a:avLst/>
              <a:gdLst/>
              <a:ahLst/>
              <a:cxnLst/>
              <a:rect l="l" t="t" r="r" b="b"/>
              <a:pathLst>
                <a:path w="440" h="420" extrusionOk="0">
                  <a:moveTo>
                    <a:pt x="316" y="30"/>
                  </a:moveTo>
                  <a:cubicBezTo>
                    <a:pt x="166" y="1"/>
                    <a:pt x="57" y="25"/>
                    <a:pt x="0" y="119"/>
                  </a:cubicBezTo>
                  <a:cubicBezTo>
                    <a:pt x="139" y="192"/>
                    <a:pt x="132" y="376"/>
                    <a:pt x="309" y="419"/>
                  </a:cubicBezTo>
                  <a:cubicBezTo>
                    <a:pt x="440" y="322"/>
                    <a:pt x="164" y="145"/>
                    <a:pt x="316" y="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8" name="Google Shape;908;p51"/>
            <p:cNvSpPr/>
            <p:nvPr/>
          </p:nvSpPr>
          <p:spPr>
            <a:xfrm rot="-663173">
              <a:off x="1875627" y="3242848"/>
              <a:ext cx="18269" cy="16306"/>
            </a:xfrm>
            <a:custGeom>
              <a:avLst/>
              <a:gdLst/>
              <a:ahLst/>
              <a:cxnLst/>
              <a:rect l="l" t="t" r="r" b="b"/>
              <a:pathLst>
                <a:path w="335" h="299" extrusionOk="0">
                  <a:moveTo>
                    <a:pt x="20" y="209"/>
                  </a:moveTo>
                  <a:cubicBezTo>
                    <a:pt x="121" y="220"/>
                    <a:pt x="135" y="298"/>
                    <a:pt x="270" y="284"/>
                  </a:cubicBezTo>
                  <a:cubicBezTo>
                    <a:pt x="271" y="203"/>
                    <a:pt x="331" y="197"/>
                    <a:pt x="335" y="118"/>
                  </a:cubicBezTo>
                  <a:cubicBezTo>
                    <a:pt x="237" y="92"/>
                    <a:pt x="165" y="45"/>
                    <a:pt x="90" y="0"/>
                  </a:cubicBezTo>
                  <a:cubicBezTo>
                    <a:pt x="94" y="106"/>
                    <a:pt x="1" y="84"/>
                    <a:pt x="20" y="2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9" name="Google Shape;909;p51"/>
            <p:cNvSpPr/>
            <p:nvPr/>
          </p:nvSpPr>
          <p:spPr>
            <a:xfrm rot="-663173">
              <a:off x="1735860" y="3261308"/>
              <a:ext cx="15706" cy="24322"/>
            </a:xfrm>
            <a:custGeom>
              <a:avLst/>
              <a:gdLst/>
              <a:ahLst/>
              <a:cxnLst/>
              <a:rect l="l" t="t" r="r" b="b"/>
              <a:pathLst>
                <a:path w="288" h="446" extrusionOk="0">
                  <a:moveTo>
                    <a:pt x="60" y="1"/>
                  </a:moveTo>
                  <a:cubicBezTo>
                    <a:pt x="53" y="59"/>
                    <a:pt x="28" y="91"/>
                    <a:pt x="1" y="122"/>
                  </a:cubicBezTo>
                  <a:cubicBezTo>
                    <a:pt x="160" y="118"/>
                    <a:pt x="175" y="446"/>
                    <a:pt x="288" y="246"/>
                  </a:cubicBezTo>
                  <a:cubicBezTo>
                    <a:pt x="159" y="205"/>
                    <a:pt x="201" y="32"/>
                    <a:pt x="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0" name="Google Shape;910;p51"/>
            <p:cNvSpPr/>
            <p:nvPr/>
          </p:nvSpPr>
          <p:spPr>
            <a:xfrm rot="-663173">
              <a:off x="1900248" y="3253108"/>
              <a:ext cx="19905" cy="16742"/>
            </a:xfrm>
            <a:custGeom>
              <a:avLst/>
              <a:gdLst/>
              <a:ahLst/>
              <a:cxnLst/>
              <a:rect l="l" t="t" r="r" b="b"/>
              <a:pathLst>
                <a:path w="365" h="307" extrusionOk="0">
                  <a:moveTo>
                    <a:pt x="125" y="1"/>
                  </a:moveTo>
                  <a:cubicBezTo>
                    <a:pt x="123" y="135"/>
                    <a:pt x="1" y="192"/>
                    <a:pt x="87" y="300"/>
                  </a:cubicBezTo>
                  <a:cubicBezTo>
                    <a:pt x="221" y="306"/>
                    <a:pt x="269" y="201"/>
                    <a:pt x="365" y="161"/>
                  </a:cubicBezTo>
                  <a:cubicBezTo>
                    <a:pt x="281" y="112"/>
                    <a:pt x="256" y="15"/>
                    <a:pt x="1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1" name="Google Shape;911;p51"/>
            <p:cNvSpPr/>
            <p:nvPr/>
          </p:nvSpPr>
          <p:spPr>
            <a:xfrm rot="-663173">
              <a:off x="540654" y="3308941"/>
              <a:ext cx="383102" cy="79183"/>
            </a:xfrm>
            <a:custGeom>
              <a:avLst/>
              <a:gdLst/>
              <a:ahLst/>
              <a:cxnLst/>
              <a:rect l="l" t="t" r="r" b="b"/>
              <a:pathLst>
                <a:path w="7025" h="1452" extrusionOk="0">
                  <a:moveTo>
                    <a:pt x="6155" y="1326"/>
                  </a:moveTo>
                  <a:cubicBezTo>
                    <a:pt x="4161" y="906"/>
                    <a:pt x="1977" y="630"/>
                    <a:pt x="254" y="1"/>
                  </a:cubicBezTo>
                  <a:cubicBezTo>
                    <a:pt x="154" y="71"/>
                    <a:pt x="55" y="142"/>
                    <a:pt x="1" y="271"/>
                  </a:cubicBezTo>
                  <a:cubicBezTo>
                    <a:pt x="2028" y="854"/>
                    <a:pt x="4429" y="1241"/>
                    <a:pt x="6790" y="1452"/>
                  </a:cubicBezTo>
                  <a:cubicBezTo>
                    <a:pt x="7025" y="1446"/>
                    <a:pt x="6668" y="1380"/>
                    <a:pt x="6581" y="1381"/>
                  </a:cubicBezTo>
                  <a:cubicBezTo>
                    <a:pt x="6440" y="1364"/>
                    <a:pt x="6298" y="1345"/>
                    <a:pt x="6155" y="13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2" name="Google Shape;912;p51"/>
            <p:cNvSpPr/>
            <p:nvPr/>
          </p:nvSpPr>
          <p:spPr>
            <a:xfrm rot="-663173">
              <a:off x="1073870" y="3275125"/>
              <a:ext cx="605001" cy="61351"/>
            </a:xfrm>
            <a:custGeom>
              <a:avLst/>
              <a:gdLst/>
              <a:ahLst/>
              <a:cxnLst/>
              <a:rect l="l" t="t" r="r" b="b"/>
              <a:pathLst>
                <a:path w="11094" h="1125" extrusionOk="0">
                  <a:moveTo>
                    <a:pt x="4463" y="400"/>
                  </a:moveTo>
                  <a:cubicBezTo>
                    <a:pt x="2954" y="294"/>
                    <a:pt x="1463" y="31"/>
                    <a:pt x="46" y="3"/>
                  </a:cubicBezTo>
                  <a:cubicBezTo>
                    <a:pt x="1" y="1"/>
                    <a:pt x="7" y="50"/>
                    <a:pt x="84" y="50"/>
                  </a:cubicBezTo>
                  <a:cubicBezTo>
                    <a:pt x="3762" y="565"/>
                    <a:pt x="7631" y="840"/>
                    <a:pt x="11093" y="1125"/>
                  </a:cubicBezTo>
                  <a:cubicBezTo>
                    <a:pt x="10462" y="786"/>
                    <a:pt x="9536" y="803"/>
                    <a:pt x="8800" y="742"/>
                  </a:cubicBezTo>
                  <a:cubicBezTo>
                    <a:pt x="7377" y="625"/>
                    <a:pt x="5913" y="501"/>
                    <a:pt x="4463" y="40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3" name="Google Shape;913;p51"/>
            <p:cNvSpPr/>
            <p:nvPr/>
          </p:nvSpPr>
          <p:spPr>
            <a:xfrm rot="-663173">
              <a:off x="1916540" y="3264240"/>
              <a:ext cx="20559" cy="21268"/>
            </a:xfrm>
            <a:custGeom>
              <a:avLst/>
              <a:gdLst/>
              <a:ahLst/>
              <a:cxnLst/>
              <a:rect l="l" t="t" r="r" b="b"/>
              <a:pathLst>
                <a:path w="377" h="390" extrusionOk="0">
                  <a:moveTo>
                    <a:pt x="194" y="1"/>
                  </a:moveTo>
                  <a:cubicBezTo>
                    <a:pt x="196" y="137"/>
                    <a:pt x="71" y="107"/>
                    <a:pt x="1" y="149"/>
                  </a:cubicBezTo>
                  <a:cubicBezTo>
                    <a:pt x="4" y="274"/>
                    <a:pt x="65" y="355"/>
                    <a:pt x="187" y="390"/>
                  </a:cubicBezTo>
                  <a:cubicBezTo>
                    <a:pt x="275" y="389"/>
                    <a:pt x="285" y="285"/>
                    <a:pt x="374" y="284"/>
                  </a:cubicBezTo>
                  <a:cubicBezTo>
                    <a:pt x="377" y="141"/>
                    <a:pt x="270" y="82"/>
                    <a:pt x="1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4" name="Google Shape;914;p51"/>
            <p:cNvSpPr/>
            <p:nvPr/>
          </p:nvSpPr>
          <p:spPr>
            <a:xfrm rot="-663173">
              <a:off x="1715194" y="3279236"/>
              <a:ext cx="20396" cy="19905"/>
            </a:xfrm>
            <a:custGeom>
              <a:avLst/>
              <a:gdLst/>
              <a:ahLst/>
              <a:cxnLst/>
              <a:rect l="l" t="t" r="r" b="b"/>
              <a:pathLst>
                <a:path w="374" h="365" extrusionOk="0">
                  <a:moveTo>
                    <a:pt x="150" y="1"/>
                  </a:moveTo>
                  <a:cubicBezTo>
                    <a:pt x="127" y="86"/>
                    <a:pt x="24" y="71"/>
                    <a:pt x="0" y="155"/>
                  </a:cubicBezTo>
                  <a:cubicBezTo>
                    <a:pt x="138" y="189"/>
                    <a:pt x="172" y="305"/>
                    <a:pt x="277" y="365"/>
                  </a:cubicBezTo>
                  <a:cubicBezTo>
                    <a:pt x="292" y="318"/>
                    <a:pt x="332" y="305"/>
                    <a:pt x="373" y="291"/>
                  </a:cubicBezTo>
                  <a:cubicBezTo>
                    <a:pt x="358" y="148"/>
                    <a:pt x="284" y="52"/>
                    <a:pt x="1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5" name="Google Shape;915;p51"/>
            <p:cNvSpPr/>
            <p:nvPr/>
          </p:nvSpPr>
          <p:spPr>
            <a:xfrm rot="-663173">
              <a:off x="536324" y="3263512"/>
              <a:ext cx="1129128" cy="141134"/>
            </a:xfrm>
            <a:custGeom>
              <a:avLst/>
              <a:gdLst/>
              <a:ahLst/>
              <a:cxnLst/>
              <a:rect l="l" t="t" r="r" b="b"/>
              <a:pathLst>
                <a:path w="20705" h="2588" extrusionOk="0">
                  <a:moveTo>
                    <a:pt x="9066" y="1345"/>
                  </a:moveTo>
                  <a:cubicBezTo>
                    <a:pt x="6664" y="1144"/>
                    <a:pt x="4333" y="864"/>
                    <a:pt x="2117" y="404"/>
                  </a:cubicBezTo>
                  <a:cubicBezTo>
                    <a:pt x="1403" y="256"/>
                    <a:pt x="711" y="12"/>
                    <a:pt x="0" y="1"/>
                  </a:cubicBezTo>
                  <a:cubicBezTo>
                    <a:pt x="1892" y="988"/>
                    <a:pt x="4655" y="1062"/>
                    <a:pt x="7252" y="1283"/>
                  </a:cubicBezTo>
                  <a:cubicBezTo>
                    <a:pt x="11675" y="1662"/>
                    <a:pt x="16300" y="2151"/>
                    <a:pt x="20704" y="2587"/>
                  </a:cubicBezTo>
                  <a:cubicBezTo>
                    <a:pt x="19977" y="2402"/>
                    <a:pt x="19209" y="2315"/>
                    <a:pt x="18448" y="2252"/>
                  </a:cubicBezTo>
                  <a:cubicBezTo>
                    <a:pt x="15387" y="2001"/>
                    <a:pt x="12212" y="1607"/>
                    <a:pt x="9066" y="134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6" name="Google Shape;916;p51"/>
            <p:cNvSpPr/>
            <p:nvPr/>
          </p:nvSpPr>
          <p:spPr>
            <a:xfrm rot="-663173">
              <a:off x="1875868" y="3282147"/>
              <a:ext cx="22250" cy="22850"/>
            </a:xfrm>
            <a:custGeom>
              <a:avLst/>
              <a:gdLst/>
              <a:ahLst/>
              <a:cxnLst/>
              <a:rect l="l" t="t" r="r" b="b"/>
              <a:pathLst>
                <a:path w="408" h="419" extrusionOk="0">
                  <a:moveTo>
                    <a:pt x="57" y="1"/>
                  </a:moveTo>
                  <a:cubicBezTo>
                    <a:pt x="1" y="173"/>
                    <a:pt x="94" y="228"/>
                    <a:pt x="50" y="390"/>
                  </a:cubicBezTo>
                  <a:cubicBezTo>
                    <a:pt x="179" y="376"/>
                    <a:pt x="352" y="419"/>
                    <a:pt x="408" y="306"/>
                  </a:cubicBezTo>
                  <a:cubicBezTo>
                    <a:pt x="274" y="219"/>
                    <a:pt x="258" y="39"/>
                    <a:pt x="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7" name="Google Shape;917;p51"/>
            <p:cNvSpPr/>
            <p:nvPr/>
          </p:nvSpPr>
          <p:spPr>
            <a:xfrm rot="-663173">
              <a:off x="1840420" y="3287217"/>
              <a:ext cx="16251" cy="29230"/>
            </a:xfrm>
            <a:custGeom>
              <a:avLst/>
              <a:gdLst/>
              <a:ahLst/>
              <a:cxnLst/>
              <a:rect l="l" t="t" r="r" b="b"/>
              <a:pathLst>
                <a:path w="298" h="536" extrusionOk="0">
                  <a:moveTo>
                    <a:pt x="34" y="1"/>
                  </a:moveTo>
                  <a:cubicBezTo>
                    <a:pt x="69" y="153"/>
                    <a:pt x="0" y="386"/>
                    <a:pt x="54" y="524"/>
                  </a:cubicBezTo>
                  <a:cubicBezTo>
                    <a:pt x="297" y="535"/>
                    <a:pt x="230" y="9"/>
                    <a:pt x="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8" name="Google Shape;918;p51"/>
            <p:cNvSpPr/>
            <p:nvPr/>
          </p:nvSpPr>
          <p:spPr>
            <a:xfrm rot="-663173">
              <a:off x="1857548" y="3286172"/>
              <a:ext cx="14452" cy="24813"/>
            </a:xfrm>
            <a:custGeom>
              <a:avLst/>
              <a:gdLst/>
              <a:ahLst/>
              <a:cxnLst/>
              <a:rect l="l" t="t" r="r" b="b"/>
              <a:pathLst>
                <a:path w="265" h="455" extrusionOk="0">
                  <a:moveTo>
                    <a:pt x="13" y="1"/>
                  </a:moveTo>
                  <a:cubicBezTo>
                    <a:pt x="43" y="118"/>
                    <a:pt x="31" y="268"/>
                    <a:pt x="1" y="432"/>
                  </a:cubicBezTo>
                  <a:cubicBezTo>
                    <a:pt x="59" y="440"/>
                    <a:pt x="115" y="447"/>
                    <a:pt x="172" y="454"/>
                  </a:cubicBezTo>
                  <a:cubicBezTo>
                    <a:pt x="264" y="364"/>
                    <a:pt x="178" y="165"/>
                    <a:pt x="184" y="22"/>
                  </a:cubicBezTo>
                  <a:cubicBezTo>
                    <a:pt x="127" y="15"/>
                    <a:pt x="70" y="7"/>
                    <a:pt x="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9" name="Google Shape;919;p51"/>
            <p:cNvSpPr/>
            <p:nvPr/>
          </p:nvSpPr>
          <p:spPr>
            <a:xfrm rot="-663173">
              <a:off x="1697828" y="3298973"/>
              <a:ext cx="23777" cy="26449"/>
            </a:xfrm>
            <a:custGeom>
              <a:avLst/>
              <a:gdLst/>
              <a:ahLst/>
              <a:cxnLst/>
              <a:rect l="l" t="t" r="r" b="b"/>
              <a:pathLst>
                <a:path w="436" h="485" extrusionOk="0">
                  <a:moveTo>
                    <a:pt x="159" y="0"/>
                  </a:moveTo>
                  <a:cubicBezTo>
                    <a:pt x="133" y="99"/>
                    <a:pt x="0" y="60"/>
                    <a:pt x="3" y="197"/>
                  </a:cubicBezTo>
                  <a:cubicBezTo>
                    <a:pt x="117" y="292"/>
                    <a:pt x="378" y="484"/>
                    <a:pt x="435" y="209"/>
                  </a:cubicBezTo>
                  <a:cubicBezTo>
                    <a:pt x="266" y="199"/>
                    <a:pt x="328" y="9"/>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0" name="Google Shape;920;p51"/>
            <p:cNvSpPr/>
            <p:nvPr/>
          </p:nvSpPr>
          <p:spPr>
            <a:xfrm rot="-663173">
              <a:off x="1804086" y="3292445"/>
              <a:ext cx="12434" cy="27158"/>
            </a:xfrm>
            <a:custGeom>
              <a:avLst/>
              <a:gdLst/>
              <a:ahLst/>
              <a:cxnLst/>
              <a:rect l="l" t="t" r="r" b="b"/>
              <a:pathLst>
                <a:path w="228" h="498" extrusionOk="0">
                  <a:moveTo>
                    <a:pt x="56" y="1"/>
                  </a:moveTo>
                  <a:cubicBezTo>
                    <a:pt x="156" y="129"/>
                    <a:pt x="1" y="454"/>
                    <a:pt x="210" y="497"/>
                  </a:cubicBezTo>
                  <a:cubicBezTo>
                    <a:pt x="209" y="345"/>
                    <a:pt x="183" y="211"/>
                    <a:pt x="228" y="22"/>
                  </a:cubicBezTo>
                  <a:cubicBezTo>
                    <a:pt x="170" y="15"/>
                    <a:pt x="114" y="8"/>
                    <a:pt x="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1" name="Google Shape;921;p51"/>
            <p:cNvSpPr/>
            <p:nvPr/>
          </p:nvSpPr>
          <p:spPr>
            <a:xfrm rot="-663173">
              <a:off x="1817830" y="3291810"/>
              <a:ext cx="16633" cy="28794"/>
            </a:xfrm>
            <a:custGeom>
              <a:avLst/>
              <a:gdLst/>
              <a:ahLst/>
              <a:cxnLst/>
              <a:rect l="l" t="t" r="r" b="b"/>
              <a:pathLst>
                <a:path w="305" h="528" extrusionOk="0">
                  <a:moveTo>
                    <a:pt x="280" y="17"/>
                  </a:moveTo>
                  <a:cubicBezTo>
                    <a:pt x="238" y="11"/>
                    <a:pt x="196" y="6"/>
                    <a:pt x="153" y="1"/>
                  </a:cubicBezTo>
                  <a:cubicBezTo>
                    <a:pt x="231" y="145"/>
                    <a:pt x="0" y="527"/>
                    <a:pt x="305" y="498"/>
                  </a:cubicBezTo>
                  <a:cubicBezTo>
                    <a:pt x="298" y="337"/>
                    <a:pt x="260" y="200"/>
                    <a:pt x="280" y="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2" name="Google Shape;922;p51"/>
            <p:cNvSpPr/>
            <p:nvPr/>
          </p:nvSpPr>
          <p:spPr>
            <a:xfrm rot="-663173">
              <a:off x="1784015" y="3295936"/>
              <a:ext cx="16033" cy="24813"/>
            </a:xfrm>
            <a:custGeom>
              <a:avLst/>
              <a:gdLst/>
              <a:ahLst/>
              <a:cxnLst/>
              <a:rect l="l" t="t" r="r" b="b"/>
              <a:pathLst>
                <a:path w="294" h="455" extrusionOk="0">
                  <a:moveTo>
                    <a:pt x="239" y="454"/>
                  </a:moveTo>
                  <a:cubicBezTo>
                    <a:pt x="288" y="439"/>
                    <a:pt x="243" y="171"/>
                    <a:pt x="294" y="27"/>
                  </a:cubicBezTo>
                  <a:lnTo>
                    <a:pt x="81" y="1"/>
                  </a:lnTo>
                  <a:cubicBezTo>
                    <a:pt x="146" y="141"/>
                    <a:pt x="0" y="447"/>
                    <a:pt x="239" y="4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3" name="Google Shape;923;p51"/>
            <p:cNvSpPr/>
            <p:nvPr/>
          </p:nvSpPr>
          <p:spPr>
            <a:xfrm rot="-663173">
              <a:off x="884254" y="3314794"/>
              <a:ext cx="780492" cy="95544"/>
            </a:xfrm>
            <a:custGeom>
              <a:avLst/>
              <a:gdLst/>
              <a:ahLst/>
              <a:cxnLst/>
              <a:rect l="l" t="t" r="r" b="b"/>
              <a:pathLst>
                <a:path w="14312" h="1752" extrusionOk="0">
                  <a:moveTo>
                    <a:pt x="0" y="0"/>
                  </a:moveTo>
                  <a:cubicBezTo>
                    <a:pt x="4129" y="545"/>
                    <a:pt x="8559" y="846"/>
                    <a:pt x="12747" y="1387"/>
                  </a:cubicBezTo>
                  <a:cubicBezTo>
                    <a:pt x="13421" y="1473"/>
                    <a:pt x="14093" y="1752"/>
                    <a:pt x="14312" y="1371"/>
                  </a:cubicBezTo>
                  <a:cubicBezTo>
                    <a:pt x="13518" y="1046"/>
                    <a:pt x="12514" y="992"/>
                    <a:pt x="11635" y="938"/>
                  </a:cubicBezTo>
                  <a:cubicBezTo>
                    <a:pt x="7836" y="709"/>
                    <a:pt x="3794" y="271"/>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4" name="Google Shape;924;p51"/>
            <p:cNvSpPr/>
            <p:nvPr/>
          </p:nvSpPr>
          <p:spPr>
            <a:xfrm rot="-663173">
              <a:off x="1940158" y="3278484"/>
              <a:ext cx="23122" cy="32393"/>
            </a:xfrm>
            <a:custGeom>
              <a:avLst/>
              <a:gdLst/>
              <a:ahLst/>
              <a:cxnLst/>
              <a:rect l="l" t="t" r="r" b="b"/>
              <a:pathLst>
                <a:path w="424" h="594" extrusionOk="0">
                  <a:moveTo>
                    <a:pt x="0" y="417"/>
                  </a:moveTo>
                  <a:cubicBezTo>
                    <a:pt x="59" y="435"/>
                    <a:pt x="37" y="517"/>
                    <a:pt x="70" y="556"/>
                  </a:cubicBezTo>
                  <a:cubicBezTo>
                    <a:pt x="169" y="568"/>
                    <a:pt x="269" y="581"/>
                    <a:pt x="369" y="594"/>
                  </a:cubicBezTo>
                  <a:cubicBezTo>
                    <a:pt x="423" y="288"/>
                    <a:pt x="87" y="0"/>
                    <a:pt x="0" y="4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5" name="Google Shape;925;p51"/>
            <p:cNvSpPr/>
            <p:nvPr/>
          </p:nvSpPr>
          <p:spPr>
            <a:xfrm rot="-663173">
              <a:off x="524542" y="3369097"/>
              <a:ext cx="153350" cy="44827"/>
            </a:xfrm>
            <a:custGeom>
              <a:avLst/>
              <a:gdLst/>
              <a:ahLst/>
              <a:cxnLst/>
              <a:rect l="l" t="t" r="r" b="b"/>
              <a:pathLst>
                <a:path w="2812" h="822" extrusionOk="0">
                  <a:moveTo>
                    <a:pt x="1" y="416"/>
                  </a:moveTo>
                  <a:cubicBezTo>
                    <a:pt x="708" y="787"/>
                    <a:pt x="1949" y="729"/>
                    <a:pt x="2811" y="822"/>
                  </a:cubicBezTo>
                  <a:cubicBezTo>
                    <a:pt x="1840" y="610"/>
                    <a:pt x="983" y="311"/>
                    <a:pt x="141" y="0"/>
                  </a:cubicBezTo>
                  <a:cubicBezTo>
                    <a:pt x="79" y="118"/>
                    <a:pt x="14" y="234"/>
                    <a:pt x="1" y="41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6" name="Google Shape;926;p51"/>
            <p:cNvSpPr/>
            <p:nvPr/>
          </p:nvSpPr>
          <p:spPr>
            <a:xfrm rot="-663173">
              <a:off x="1772094" y="3302258"/>
              <a:ext cx="7853" cy="21759"/>
            </a:xfrm>
            <a:custGeom>
              <a:avLst/>
              <a:gdLst/>
              <a:ahLst/>
              <a:cxnLst/>
              <a:rect l="l" t="t" r="r" b="b"/>
              <a:pathLst>
                <a:path w="144" h="399" extrusionOk="0">
                  <a:moveTo>
                    <a:pt x="0" y="335"/>
                  </a:moveTo>
                  <a:cubicBezTo>
                    <a:pt x="140" y="398"/>
                    <a:pt x="143" y="28"/>
                    <a:pt x="86" y="0"/>
                  </a:cubicBezTo>
                  <a:cubicBezTo>
                    <a:pt x="11" y="54"/>
                    <a:pt x="21" y="213"/>
                    <a:pt x="0" y="3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7" name="Google Shape;927;p51"/>
            <p:cNvSpPr/>
            <p:nvPr/>
          </p:nvSpPr>
          <p:spPr>
            <a:xfrm rot="-663173">
              <a:off x="1262065" y="3384086"/>
              <a:ext cx="26885" cy="28521"/>
            </a:xfrm>
            <a:custGeom>
              <a:avLst/>
              <a:gdLst/>
              <a:ahLst/>
              <a:cxnLst/>
              <a:rect l="l" t="t" r="r" b="b"/>
              <a:pathLst>
                <a:path w="493" h="523" extrusionOk="0">
                  <a:moveTo>
                    <a:pt x="145" y="25"/>
                  </a:moveTo>
                  <a:cubicBezTo>
                    <a:pt x="122" y="210"/>
                    <a:pt x="11" y="283"/>
                    <a:pt x="0" y="484"/>
                  </a:cubicBezTo>
                  <a:cubicBezTo>
                    <a:pt x="100" y="497"/>
                    <a:pt x="199" y="509"/>
                    <a:pt x="298" y="523"/>
                  </a:cubicBezTo>
                  <a:cubicBezTo>
                    <a:pt x="365" y="359"/>
                    <a:pt x="462" y="237"/>
                    <a:pt x="493" y="27"/>
                  </a:cubicBezTo>
                  <a:cubicBezTo>
                    <a:pt x="357" y="0"/>
                    <a:pt x="303" y="79"/>
                    <a:pt x="145" y="2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8" name="Google Shape;928;p51"/>
            <p:cNvSpPr/>
            <p:nvPr/>
          </p:nvSpPr>
          <p:spPr>
            <a:xfrm rot="-663173">
              <a:off x="1291922" y="3376628"/>
              <a:ext cx="21650" cy="31630"/>
            </a:xfrm>
            <a:custGeom>
              <a:avLst/>
              <a:gdLst/>
              <a:ahLst/>
              <a:cxnLst/>
              <a:rect l="l" t="t" r="r" b="b"/>
              <a:pathLst>
                <a:path w="397" h="580" extrusionOk="0">
                  <a:moveTo>
                    <a:pt x="1" y="551"/>
                  </a:moveTo>
                  <a:cubicBezTo>
                    <a:pt x="73" y="562"/>
                    <a:pt x="144" y="570"/>
                    <a:pt x="215" y="579"/>
                  </a:cubicBezTo>
                  <a:cubicBezTo>
                    <a:pt x="282" y="453"/>
                    <a:pt x="336" y="306"/>
                    <a:pt x="397" y="170"/>
                  </a:cubicBezTo>
                  <a:cubicBezTo>
                    <a:pt x="153" y="0"/>
                    <a:pt x="73" y="345"/>
                    <a:pt x="1" y="55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9" name="Google Shape;929;p51"/>
            <p:cNvSpPr/>
            <p:nvPr/>
          </p:nvSpPr>
          <p:spPr>
            <a:xfrm rot="-663173">
              <a:off x="1161793" y="3386372"/>
              <a:ext cx="99034" cy="37083"/>
            </a:xfrm>
            <a:custGeom>
              <a:avLst/>
              <a:gdLst/>
              <a:ahLst/>
              <a:cxnLst/>
              <a:rect l="l" t="t" r="r" b="b"/>
              <a:pathLst>
                <a:path w="1816" h="680" extrusionOk="0">
                  <a:moveTo>
                    <a:pt x="752" y="356"/>
                  </a:moveTo>
                  <a:cubicBezTo>
                    <a:pt x="764" y="256"/>
                    <a:pt x="778" y="157"/>
                    <a:pt x="790" y="58"/>
                  </a:cubicBezTo>
                  <a:cubicBezTo>
                    <a:pt x="580" y="0"/>
                    <a:pt x="485" y="92"/>
                    <a:pt x="273" y="34"/>
                  </a:cubicBezTo>
                  <a:cubicBezTo>
                    <a:pt x="186" y="187"/>
                    <a:pt x="64" y="295"/>
                    <a:pt x="0" y="476"/>
                  </a:cubicBezTo>
                  <a:cubicBezTo>
                    <a:pt x="526" y="544"/>
                    <a:pt x="1051" y="612"/>
                    <a:pt x="1579" y="680"/>
                  </a:cubicBezTo>
                  <a:cubicBezTo>
                    <a:pt x="1703" y="575"/>
                    <a:pt x="1736" y="353"/>
                    <a:pt x="1815" y="189"/>
                  </a:cubicBezTo>
                  <a:cubicBezTo>
                    <a:pt x="1588" y="159"/>
                    <a:pt x="1360" y="131"/>
                    <a:pt x="1132" y="102"/>
                  </a:cubicBezTo>
                  <a:cubicBezTo>
                    <a:pt x="986" y="159"/>
                    <a:pt x="950" y="363"/>
                    <a:pt x="752" y="35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0" name="Google Shape;930;p51"/>
            <p:cNvSpPr/>
            <p:nvPr/>
          </p:nvSpPr>
          <p:spPr>
            <a:xfrm rot="-663173">
              <a:off x="1316483" y="3382898"/>
              <a:ext cx="19196" cy="25031"/>
            </a:xfrm>
            <a:custGeom>
              <a:avLst/>
              <a:gdLst/>
              <a:ahLst/>
              <a:cxnLst/>
              <a:rect l="l" t="t" r="r" b="b"/>
              <a:pathLst>
                <a:path w="352" h="459" extrusionOk="0">
                  <a:moveTo>
                    <a:pt x="1" y="369"/>
                  </a:moveTo>
                  <a:cubicBezTo>
                    <a:pt x="66" y="458"/>
                    <a:pt x="114" y="347"/>
                    <a:pt x="258" y="402"/>
                  </a:cubicBezTo>
                  <a:cubicBezTo>
                    <a:pt x="245" y="222"/>
                    <a:pt x="351" y="191"/>
                    <a:pt x="349" y="23"/>
                  </a:cubicBezTo>
                  <a:cubicBezTo>
                    <a:pt x="292" y="16"/>
                    <a:pt x="236" y="9"/>
                    <a:pt x="178" y="1"/>
                  </a:cubicBezTo>
                  <a:cubicBezTo>
                    <a:pt x="129" y="135"/>
                    <a:pt x="67" y="256"/>
                    <a:pt x="1" y="36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1" name="Google Shape;931;p51"/>
            <p:cNvSpPr/>
            <p:nvPr/>
          </p:nvSpPr>
          <p:spPr>
            <a:xfrm rot="-663173">
              <a:off x="1338893" y="3360250"/>
              <a:ext cx="90854" cy="49353"/>
            </a:xfrm>
            <a:custGeom>
              <a:avLst/>
              <a:gdLst/>
              <a:ahLst/>
              <a:cxnLst/>
              <a:rect l="l" t="t" r="r" b="b"/>
              <a:pathLst>
                <a:path w="1666" h="905" extrusionOk="0">
                  <a:moveTo>
                    <a:pt x="0" y="630"/>
                  </a:moveTo>
                  <a:cubicBezTo>
                    <a:pt x="469" y="501"/>
                    <a:pt x="1405" y="905"/>
                    <a:pt x="1665" y="499"/>
                  </a:cubicBezTo>
                  <a:cubicBezTo>
                    <a:pt x="1110" y="543"/>
                    <a:pt x="103" y="1"/>
                    <a:pt x="0" y="63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2" name="Google Shape;932;p51"/>
            <p:cNvSpPr/>
            <p:nvPr/>
          </p:nvSpPr>
          <p:spPr>
            <a:xfrm rot="-663173">
              <a:off x="1433087" y="3359577"/>
              <a:ext cx="75421" cy="36974"/>
            </a:xfrm>
            <a:custGeom>
              <a:avLst/>
              <a:gdLst/>
              <a:ahLst/>
              <a:cxnLst/>
              <a:rect l="l" t="t" r="r" b="b"/>
              <a:pathLst>
                <a:path w="1383" h="678" extrusionOk="0">
                  <a:moveTo>
                    <a:pt x="1" y="429"/>
                  </a:moveTo>
                  <a:cubicBezTo>
                    <a:pt x="462" y="444"/>
                    <a:pt x="1089" y="678"/>
                    <a:pt x="1382" y="477"/>
                  </a:cubicBezTo>
                  <a:cubicBezTo>
                    <a:pt x="934" y="487"/>
                    <a:pt x="212" y="1"/>
                    <a:pt x="1" y="42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3" name="Google Shape;933;p51"/>
            <p:cNvSpPr/>
            <p:nvPr/>
          </p:nvSpPr>
          <p:spPr>
            <a:xfrm rot="-663173">
              <a:off x="1692030" y="3346867"/>
              <a:ext cx="217809" cy="59606"/>
            </a:xfrm>
            <a:custGeom>
              <a:avLst/>
              <a:gdLst/>
              <a:ahLst/>
              <a:cxnLst/>
              <a:rect l="l" t="t" r="r" b="b"/>
              <a:pathLst>
                <a:path w="3994" h="1093" extrusionOk="0">
                  <a:moveTo>
                    <a:pt x="0" y="187"/>
                  </a:moveTo>
                  <a:cubicBezTo>
                    <a:pt x="1056" y="688"/>
                    <a:pt x="2782" y="1093"/>
                    <a:pt x="3993" y="833"/>
                  </a:cubicBezTo>
                  <a:cubicBezTo>
                    <a:pt x="2562" y="695"/>
                    <a:pt x="1379" y="364"/>
                    <a:pt x="240" y="1"/>
                  </a:cubicBezTo>
                  <a:cubicBezTo>
                    <a:pt x="144" y="43"/>
                    <a:pt x="65" y="104"/>
                    <a:pt x="0" y="18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4" name="Google Shape;934;p51"/>
            <p:cNvSpPr/>
            <p:nvPr/>
          </p:nvSpPr>
          <p:spPr>
            <a:xfrm rot="-663173">
              <a:off x="444408" y="3415734"/>
              <a:ext cx="954074" cy="104378"/>
            </a:xfrm>
            <a:custGeom>
              <a:avLst/>
              <a:gdLst/>
              <a:ahLst/>
              <a:cxnLst/>
              <a:rect l="l" t="t" r="r" b="b"/>
              <a:pathLst>
                <a:path w="17495" h="1914" extrusionOk="0">
                  <a:moveTo>
                    <a:pt x="17495" y="1913"/>
                  </a:moveTo>
                  <a:cubicBezTo>
                    <a:pt x="11610" y="1316"/>
                    <a:pt x="5833" y="552"/>
                    <a:pt x="1" y="0"/>
                  </a:cubicBezTo>
                  <a:cubicBezTo>
                    <a:pt x="5535" y="800"/>
                    <a:pt x="11934" y="1563"/>
                    <a:pt x="17495" y="19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5" name="Google Shape;935;p51"/>
            <p:cNvSpPr/>
            <p:nvPr/>
          </p:nvSpPr>
          <p:spPr>
            <a:xfrm rot="-663173">
              <a:off x="1704974" y="1620651"/>
              <a:ext cx="893759" cy="1555530"/>
            </a:xfrm>
            <a:custGeom>
              <a:avLst/>
              <a:gdLst/>
              <a:ahLst/>
              <a:cxnLst/>
              <a:rect l="l" t="t" r="r" b="b"/>
              <a:pathLst>
                <a:path w="16389" h="28524" extrusionOk="0">
                  <a:moveTo>
                    <a:pt x="10944" y="1956"/>
                  </a:moveTo>
                  <a:cubicBezTo>
                    <a:pt x="8974" y="1232"/>
                    <a:pt x="5507" y="0"/>
                    <a:pt x="3870" y="1303"/>
                  </a:cubicBezTo>
                  <a:cubicBezTo>
                    <a:pt x="3577" y="1537"/>
                    <a:pt x="3305" y="2012"/>
                    <a:pt x="3034" y="2410"/>
                  </a:cubicBezTo>
                  <a:cubicBezTo>
                    <a:pt x="2356" y="3404"/>
                    <a:pt x="2128" y="4717"/>
                    <a:pt x="1925" y="6300"/>
                  </a:cubicBezTo>
                  <a:cubicBezTo>
                    <a:pt x="1696" y="8064"/>
                    <a:pt x="1405" y="9693"/>
                    <a:pt x="1263" y="11421"/>
                  </a:cubicBezTo>
                  <a:cubicBezTo>
                    <a:pt x="919" y="15611"/>
                    <a:pt x="86" y="20163"/>
                    <a:pt x="48" y="24190"/>
                  </a:cubicBezTo>
                  <a:cubicBezTo>
                    <a:pt x="910" y="17846"/>
                    <a:pt x="1120" y="11564"/>
                    <a:pt x="2391" y="5364"/>
                  </a:cubicBezTo>
                  <a:cubicBezTo>
                    <a:pt x="1417" y="12316"/>
                    <a:pt x="926" y="19415"/>
                    <a:pt x="0" y="26570"/>
                  </a:cubicBezTo>
                  <a:cubicBezTo>
                    <a:pt x="1305" y="25912"/>
                    <a:pt x="2914" y="25762"/>
                    <a:pt x="4802" y="25672"/>
                  </a:cubicBezTo>
                  <a:cubicBezTo>
                    <a:pt x="6015" y="25613"/>
                    <a:pt x="7088" y="25891"/>
                    <a:pt x="8033" y="26176"/>
                  </a:cubicBezTo>
                  <a:cubicBezTo>
                    <a:pt x="9245" y="26542"/>
                    <a:pt x="10094" y="26968"/>
                    <a:pt x="11134" y="27357"/>
                  </a:cubicBezTo>
                  <a:cubicBezTo>
                    <a:pt x="11822" y="27613"/>
                    <a:pt x="12612" y="27765"/>
                    <a:pt x="13351" y="27990"/>
                  </a:cubicBezTo>
                  <a:cubicBezTo>
                    <a:pt x="14404" y="28309"/>
                    <a:pt x="15399" y="28485"/>
                    <a:pt x="16364" y="28523"/>
                  </a:cubicBezTo>
                  <a:lnTo>
                    <a:pt x="16364" y="22656"/>
                  </a:lnTo>
                  <a:cubicBezTo>
                    <a:pt x="16271" y="22533"/>
                    <a:pt x="16283" y="22315"/>
                    <a:pt x="16364" y="22146"/>
                  </a:cubicBezTo>
                  <a:lnTo>
                    <a:pt x="16364" y="17782"/>
                  </a:lnTo>
                  <a:cubicBezTo>
                    <a:pt x="15810" y="17691"/>
                    <a:pt x="15252" y="17589"/>
                    <a:pt x="14760" y="17414"/>
                  </a:cubicBezTo>
                  <a:cubicBezTo>
                    <a:pt x="14152" y="17197"/>
                    <a:pt x="13605" y="16884"/>
                    <a:pt x="13054" y="16847"/>
                  </a:cubicBezTo>
                  <a:cubicBezTo>
                    <a:pt x="12892" y="16837"/>
                    <a:pt x="12691" y="16898"/>
                    <a:pt x="12532" y="16866"/>
                  </a:cubicBezTo>
                  <a:cubicBezTo>
                    <a:pt x="12370" y="16833"/>
                    <a:pt x="12209" y="16653"/>
                    <a:pt x="12042" y="16630"/>
                  </a:cubicBezTo>
                  <a:cubicBezTo>
                    <a:pt x="11820" y="16599"/>
                    <a:pt x="11643" y="16767"/>
                    <a:pt x="11460" y="16771"/>
                  </a:cubicBezTo>
                  <a:cubicBezTo>
                    <a:pt x="11300" y="16776"/>
                    <a:pt x="11120" y="16686"/>
                    <a:pt x="10910" y="16657"/>
                  </a:cubicBezTo>
                  <a:cubicBezTo>
                    <a:pt x="10238" y="16564"/>
                    <a:pt x="9245" y="16570"/>
                    <a:pt x="8644" y="16408"/>
                  </a:cubicBezTo>
                  <a:cubicBezTo>
                    <a:pt x="8526" y="16376"/>
                    <a:pt x="8440" y="16253"/>
                    <a:pt x="8319" y="16235"/>
                  </a:cubicBezTo>
                  <a:cubicBezTo>
                    <a:pt x="8214" y="16219"/>
                    <a:pt x="8074" y="16276"/>
                    <a:pt x="7967" y="16276"/>
                  </a:cubicBezTo>
                  <a:cubicBezTo>
                    <a:pt x="6761" y="16279"/>
                    <a:pt x="5463" y="15927"/>
                    <a:pt x="4429" y="16124"/>
                  </a:cubicBezTo>
                  <a:cubicBezTo>
                    <a:pt x="3963" y="16212"/>
                    <a:pt x="3566" y="16421"/>
                    <a:pt x="2860" y="16181"/>
                  </a:cubicBezTo>
                  <a:cubicBezTo>
                    <a:pt x="2911" y="15964"/>
                    <a:pt x="3149" y="15991"/>
                    <a:pt x="3400" y="16034"/>
                  </a:cubicBezTo>
                  <a:cubicBezTo>
                    <a:pt x="3904" y="15923"/>
                    <a:pt x="4415" y="15676"/>
                    <a:pt x="4965" y="15672"/>
                  </a:cubicBezTo>
                  <a:cubicBezTo>
                    <a:pt x="5194" y="15670"/>
                    <a:pt x="5414" y="15756"/>
                    <a:pt x="5647" y="15761"/>
                  </a:cubicBezTo>
                  <a:cubicBezTo>
                    <a:pt x="5810" y="15763"/>
                    <a:pt x="5964" y="15695"/>
                    <a:pt x="6134" y="15693"/>
                  </a:cubicBezTo>
                  <a:cubicBezTo>
                    <a:pt x="6687" y="15689"/>
                    <a:pt x="7242" y="15889"/>
                    <a:pt x="7798" y="15908"/>
                  </a:cubicBezTo>
                  <a:cubicBezTo>
                    <a:pt x="7989" y="15914"/>
                    <a:pt x="8159" y="15788"/>
                    <a:pt x="8375" y="15808"/>
                  </a:cubicBezTo>
                  <a:cubicBezTo>
                    <a:pt x="8753" y="15846"/>
                    <a:pt x="9264" y="16140"/>
                    <a:pt x="9845" y="16172"/>
                  </a:cubicBezTo>
                  <a:cubicBezTo>
                    <a:pt x="10511" y="16208"/>
                    <a:pt x="11224" y="16236"/>
                    <a:pt x="11946" y="16357"/>
                  </a:cubicBezTo>
                  <a:cubicBezTo>
                    <a:pt x="12186" y="16396"/>
                    <a:pt x="12410" y="16535"/>
                    <a:pt x="12656" y="16578"/>
                  </a:cubicBezTo>
                  <a:cubicBezTo>
                    <a:pt x="13140" y="16665"/>
                    <a:pt x="13585" y="16552"/>
                    <a:pt x="13924" y="16829"/>
                  </a:cubicBezTo>
                  <a:cubicBezTo>
                    <a:pt x="14312" y="16773"/>
                    <a:pt x="15046" y="16808"/>
                    <a:pt x="15328" y="17054"/>
                  </a:cubicBezTo>
                  <a:cubicBezTo>
                    <a:pt x="15699" y="17082"/>
                    <a:pt x="16041" y="17154"/>
                    <a:pt x="16365" y="17248"/>
                  </a:cubicBezTo>
                  <a:lnTo>
                    <a:pt x="16365" y="15707"/>
                  </a:lnTo>
                  <a:cubicBezTo>
                    <a:pt x="15834" y="15635"/>
                    <a:pt x="15289" y="15570"/>
                    <a:pt x="14753" y="15462"/>
                  </a:cubicBezTo>
                  <a:cubicBezTo>
                    <a:pt x="14205" y="15350"/>
                    <a:pt x="13565" y="15177"/>
                    <a:pt x="13035" y="14979"/>
                  </a:cubicBezTo>
                  <a:cubicBezTo>
                    <a:pt x="12883" y="14922"/>
                    <a:pt x="12747" y="14794"/>
                    <a:pt x="12588" y="14748"/>
                  </a:cubicBezTo>
                  <a:cubicBezTo>
                    <a:pt x="11328" y="14374"/>
                    <a:pt x="9966" y="14646"/>
                    <a:pt x="8775" y="14386"/>
                  </a:cubicBezTo>
                  <a:cubicBezTo>
                    <a:pt x="8575" y="14342"/>
                    <a:pt x="8390" y="14187"/>
                    <a:pt x="8200" y="14138"/>
                  </a:cubicBezTo>
                  <a:cubicBezTo>
                    <a:pt x="7410" y="13932"/>
                    <a:pt x="6347" y="13978"/>
                    <a:pt x="5606" y="14063"/>
                  </a:cubicBezTo>
                  <a:cubicBezTo>
                    <a:pt x="5392" y="14088"/>
                    <a:pt x="5157" y="14222"/>
                    <a:pt x="4934" y="14237"/>
                  </a:cubicBezTo>
                  <a:cubicBezTo>
                    <a:pt x="4445" y="14270"/>
                    <a:pt x="4088" y="14208"/>
                    <a:pt x="3701" y="14381"/>
                  </a:cubicBezTo>
                  <a:cubicBezTo>
                    <a:pt x="4473" y="13600"/>
                    <a:pt x="5846" y="13644"/>
                    <a:pt x="7166" y="13744"/>
                  </a:cubicBezTo>
                  <a:cubicBezTo>
                    <a:pt x="7881" y="13799"/>
                    <a:pt x="8626" y="13866"/>
                    <a:pt x="9299" y="14020"/>
                  </a:cubicBezTo>
                  <a:cubicBezTo>
                    <a:pt x="9495" y="14064"/>
                    <a:pt x="9683" y="14187"/>
                    <a:pt x="9880" y="14224"/>
                  </a:cubicBezTo>
                  <a:cubicBezTo>
                    <a:pt x="10799" y="14394"/>
                    <a:pt x="11754" y="14256"/>
                    <a:pt x="12669" y="14455"/>
                  </a:cubicBezTo>
                  <a:cubicBezTo>
                    <a:pt x="13092" y="14547"/>
                    <a:pt x="13480" y="14752"/>
                    <a:pt x="13923" y="14833"/>
                  </a:cubicBezTo>
                  <a:cubicBezTo>
                    <a:pt x="14559" y="14949"/>
                    <a:pt x="15213" y="15002"/>
                    <a:pt x="15832" y="15166"/>
                  </a:cubicBezTo>
                  <a:cubicBezTo>
                    <a:pt x="15994" y="15210"/>
                    <a:pt x="16175" y="15265"/>
                    <a:pt x="16365" y="15323"/>
                  </a:cubicBezTo>
                  <a:lnTo>
                    <a:pt x="16365" y="10048"/>
                  </a:lnTo>
                  <a:cubicBezTo>
                    <a:pt x="15896" y="9963"/>
                    <a:pt x="15428" y="9882"/>
                    <a:pt x="14962" y="9806"/>
                  </a:cubicBezTo>
                  <a:cubicBezTo>
                    <a:pt x="14681" y="9760"/>
                    <a:pt x="14379" y="9815"/>
                    <a:pt x="14103" y="9738"/>
                  </a:cubicBezTo>
                  <a:cubicBezTo>
                    <a:pt x="13884" y="9677"/>
                    <a:pt x="13680" y="9421"/>
                    <a:pt x="13501" y="9357"/>
                  </a:cubicBezTo>
                  <a:cubicBezTo>
                    <a:pt x="13178" y="9242"/>
                    <a:pt x="12719" y="9291"/>
                    <a:pt x="12307" y="9203"/>
                  </a:cubicBezTo>
                  <a:cubicBezTo>
                    <a:pt x="11059" y="8934"/>
                    <a:pt x="9840" y="8653"/>
                    <a:pt x="8602" y="8335"/>
                  </a:cubicBezTo>
                  <a:cubicBezTo>
                    <a:pt x="8425" y="8320"/>
                    <a:pt x="8525" y="8665"/>
                    <a:pt x="8308" y="8599"/>
                  </a:cubicBezTo>
                  <a:cubicBezTo>
                    <a:pt x="7955" y="8615"/>
                    <a:pt x="8276" y="8112"/>
                    <a:pt x="7984" y="8081"/>
                  </a:cubicBezTo>
                  <a:cubicBezTo>
                    <a:pt x="7759" y="8220"/>
                    <a:pt x="7732" y="8617"/>
                    <a:pt x="7358" y="8564"/>
                  </a:cubicBezTo>
                  <a:cubicBezTo>
                    <a:pt x="7306" y="8365"/>
                    <a:pt x="7301" y="8178"/>
                    <a:pt x="7430" y="8009"/>
                  </a:cubicBezTo>
                  <a:cubicBezTo>
                    <a:pt x="6109" y="7540"/>
                    <a:pt x="4513" y="7598"/>
                    <a:pt x="3508" y="7806"/>
                  </a:cubicBezTo>
                  <a:cubicBezTo>
                    <a:pt x="3700" y="7536"/>
                    <a:pt x="4111" y="7330"/>
                    <a:pt x="4530" y="7288"/>
                  </a:cubicBezTo>
                  <a:cubicBezTo>
                    <a:pt x="5134" y="7225"/>
                    <a:pt x="6083" y="7203"/>
                    <a:pt x="6691" y="7349"/>
                  </a:cubicBezTo>
                  <a:cubicBezTo>
                    <a:pt x="6803" y="7377"/>
                    <a:pt x="6903" y="7485"/>
                    <a:pt x="7016" y="7522"/>
                  </a:cubicBezTo>
                  <a:cubicBezTo>
                    <a:pt x="7398" y="7647"/>
                    <a:pt x="7853" y="7612"/>
                    <a:pt x="8252" y="7681"/>
                  </a:cubicBezTo>
                  <a:cubicBezTo>
                    <a:pt x="8943" y="7801"/>
                    <a:pt x="9639" y="7892"/>
                    <a:pt x="10277" y="8117"/>
                  </a:cubicBezTo>
                  <a:cubicBezTo>
                    <a:pt x="10540" y="8208"/>
                    <a:pt x="10774" y="8426"/>
                    <a:pt x="11050" y="8520"/>
                  </a:cubicBezTo>
                  <a:cubicBezTo>
                    <a:pt x="11490" y="8669"/>
                    <a:pt x="12009" y="8649"/>
                    <a:pt x="12495" y="8750"/>
                  </a:cubicBezTo>
                  <a:cubicBezTo>
                    <a:pt x="13428" y="8942"/>
                    <a:pt x="14397" y="9304"/>
                    <a:pt x="15305" y="9503"/>
                  </a:cubicBezTo>
                  <a:cubicBezTo>
                    <a:pt x="15557" y="9557"/>
                    <a:pt x="15821" y="9548"/>
                    <a:pt x="16073" y="9602"/>
                  </a:cubicBezTo>
                  <a:cubicBezTo>
                    <a:pt x="16171" y="9623"/>
                    <a:pt x="16269" y="9647"/>
                    <a:pt x="16365" y="9673"/>
                  </a:cubicBezTo>
                  <a:lnTo>
                    <a:pt x="16365" y="7580"/>
                  </a:lnTo>
                  <a:cubicBezTo>
                    <a:pt x="16313" y="7565"/>
                    <a:pt x="16261" y="7550"/>
                    <a:pt x="16209" y="7537"/>
                  </a:cubicBezTo>
                  <a:cubicBezTo>
                    <a:pt x="15569" y="7388"/>
                    <a:pt x="14981" y="7342"/>
                    <a:pt x="14524" y="7146"/>
                  </a:cubicBezTo>
                  <a:cubicBezTo>
                    <a:pt x="14360" y="7149"/>
                    <a:pt x="14434" y="7460"/>
                    <a:pt x="14268" y="7460"/>
                  </a:cubicBezTo>
                  <a:cubicBezTo>
                    <a:pt x="13990" y="7456"/>
                    <a:pt x="14101" y="7153"/>
                    <a:pt x="13927" y="7069"/>
                  </a:cubicBezTo>
                  <a:cubicBezTo>
                    <a:pt x="12967" y="6668"/>
                    <a:pt x="11857" y="6471"/>
                    <a:pt x="10745" y="6181"/>
                  </a:cubicBezTo>
                  <a:cubicBezTo>
                    <a:pt x="10007" y="5988"/>
                    <a:pt x="9370" y="5604"/>
                    <a:pt x="8624" y="5474"/>
                  </a:cubicBezTo>
                  <a:cubicBezTo>
                    <a:pt x="8311" y="5419"/>
                    <a:pt x="7989" y="5418"/>
                    <a:pt x="7686" y="5352"/>
                  </a:cubicBezTo>
                  <a:cubicBezTo>
                    <a:pt x="7445" y="5301"/>
                    <a:pt x="7193" y="5137"/>
                    <a:pt x="6934" y="5125"/>
                  </a:cubicBezTo>
                  <a:cubicBezTo>
                    <a:pt x="6763" y="5117"/>
                    <a:pt x="6604" y="5230"/>
                    <a:pt x="6443" y="5236"/>
                  </a:cubicBezTo>
                  <a:cubicBezTo>
                    <a:pt x="5914" y="5252"/>
                    <a:pt x="5380" y="5048"/>
                    <a:pt x="4853" y="5117"/>
                  </a:cubicBezTo>
                  <a:cubicBezTo>
                    <a:pt x="4754" y="5136"/>
                    <a:pt x="4920" y="5496"/>
                    <a:pt x="4718" y="5490"/>
                  </a:cubicBezTo>
                  <a:cubicBezTo>
                    <a:pt x="4488" y="5629"/>
                    <a:pt x="4531" y="5295"/>
                    <a:pt x="4356" y="5270"/>
                  </a:cubicBezTo>
                  <a:cubicBezTo>
                    <a:pt x="4123" y="5310"/>
                    <a:pt x="3858" y="5539"/>
                    <a:pt x="3640" y="5438"/>
                  </a:cubicBezTo>
                  <a:cubicBezTo>
                    <a:pt x="3931" y="4961"/>
                    <a:pt x="4621" y="4794"/>
                    <a:pt x="5159" y="4766"/>
                  </a:cubicBezTo>
                  <a:cubicBezTo>
                    <a:pt x="5704" y="4736"/>
                    <a:pt x="6517" y="4799"/>
                    <a:pt x="7069" y="4752"/>
                  </a:cubicBezTo>
                  <a:cubicBezTo>
                    <a:pt x="7260" y="4736"/>
                    <a:pt x="7893" y="4980"/>
                    <a:pt x="8327" y="5088"/>
                  </a:cubicBezTo>
                  <a:cubicBezTo>
                    <a:pt x="9490" y="5378"/>
                    <a:pt x="10907" y="5699"/>
                    <a:pt x="11941" y="5989"/>
                  </a:cubicBezTo>
                  <a:cubicBezTo>
                    <a:pt x="12179" y="6055"/>
                    <a:pt x="12549" y="6298"/>
                    <a:pt x="12932" y="6377"/>
                  </a:cubicBezTo>
                  <a:cubicBezTo>
                    <a:pt x="13201" y="6432"/>
                    <a:pt x="13483" y="6418"/>
                    <a:pt x="13742" y="6481"/>
                  </a:cubicBezTo>
                  <a:cubicBezTo>
                    <a:pt x="14108" y="6570"/>
                    <a:pt x="14415" y="6795"/>
                    <a:pt x="14771" y="6919"/>
                  </a:cubicBezTo>
                  <a:cubicBezTo>
                    <a:pt x="15212" y="7069"/>
                    <a:pt x="15715" y="7045"/>
                    <a:pt x="16173" y="7142"/>
                  </a:cubicBezTo>
                  <a:cubicBezTo>
                    <a:pt x="16239" y="7156"/>
                    <a:pt x="16301" y="7172"/>
                    <a:pt x="16365" y="7186"/>
                  </a:cubicBezTo>
                  <a:lnTo>
                    <a:pt x="16365" y="5774"/>
                  </a:lnTo>
                  <a:cubicBezTo>
                    <a:pt x="16014" y="5661"/>
                    <a:pt x="15661" y="5553"/>
                    <a:pt x="15304" y="5468"/>
                  </a:cubicBezTo>
                  <a:cubicBezTo>
                    <a:pt x="14789" y="5347"/>
                    <a:pt x="14252" y="5337"/>
                    <a:pt x="13732" y="5222"/>
                  </a:cubicBezTo>
                  <a:cubicBezTo>
                    <a:pt x="13138" y="5091"/>
                    <a:pt x="12562" y="4826"/>
                    <a:pt x="11978" y="4692"/>
                  </a:cubicBezTo>
                  <a:cubicBezTo>
                    <a:pt x="11637" y="4614"/>
                    <a:pt x="11310" y="4613"/>
                    <a:pt x="11003" y="4522"/>
                  </a:cubicBezTo>
                  <a:cubicBezTo>
                    <a:pt x="10034" y="4240"/>
                    <a:pt x="8771" y="3800"/>
                    <a:pt x="7553" y="3687"/>
                  </a:cubicBezTo>
                  <a:cubicBezTo>
                    <a:pt x="7246" y="3658"/>
                    <a:pt x="6807" y="3766"/>
                    <a:pt x="6374" y="3751"/>
                  </a:cubicBezTo>
                  <a:cubicBezTo>
                    <a:pt x="5896" y="3735"/>
                    <a:pt x="5382" y="3539"/>
                    <a:pt x="5009" y="3575"/>
                  </a:cubicBezTo>
                  <a:cubicBezTo>
                    <a:pt x="4738" y="3601"/>
                    <a:pt x="4571" y="3784"/>
                    <a:pt x="4400" y="3931"/>
                  </a:cubicBezTo>
                  <a:cubicBezTo>
                    <a:pt x="4270" y="4040"/>
                    <a:pt x="4104" y="4343"/>
                    <a:pt x="3843" y="4205"/>
                  </a:cubicBezTo>
                  <a:cubicBezTo>
                    <a:pt x="3780" y="3754"/>
                    <a:pt x="4629" y="3633"/>
                    <a:pt x="4988" y="3399"/>
                  </a:cubicBezTo>
                  <a:cubicBezTo>
                    <a:pt x="5684" y="3439"/>
                    <a:pt x="6269" y="3331"/>
                    <a:pt x="6872" y="3252"/>
                  </a:cubicBezTo>
                  <a:cubicBezTo>
                    <a:pt x="7083" y="3231"/>
                    <a:pt x="7036" y="3409"/>
                    <a:pt x="7246" y="3387"/>
                  </a:cubicBezTo>
                  <a:cubicBezTo>
                    <a:pt x="9539" y="3265"/>
                    <a:pt x="11527" y="4423"/>
                    <a:pt x="13648" y="4864"/>
                  </a:cubicBezTo>
                  <a:cubicBezTo>
                    <a:pt x="14110" y="4960"/>
                    <a:pt x="14600" y="4935"/>
                    <a:pt x="15056" y="5046"/>
                  </a:cubicBezTo>
                  <a:cubicBezTo>
                    <a:pt x="15502" y="5155"/>
                    <a:pt x="15935" y="5287"/>
                    <a:pt x="16365" y="5425"/>
                  </a:cubicBezTo>
                  <a:lnTo>
                    <a:pt x="16365" y="3459"/>
                  </a:lnTo>
                  <a:cubicBezTo>
                    <a:pt x="15740" y="3338"/>
                    <a:pt x="15112" y="3212"/>
                    <a:pt x="14482" y="3107"/>
                  </a:cubicBezTo>
                  <a:cubicBezTo>
                    <a:pt x="13205" y="2893"/>
                    <a:pt x="12006" y="2346"/>
                    <a:pt x="10944" y="1956"/>
                  </a:cubicBezTo>
                  <a:close/>
                  <a:moveTo>
                    <a:pt x="15907" y="21640"/>
                  </a:moveTo>
                  <a:cubicBezTo>
                    <a:pt x="16388" y="21632"/>
                    <a:pt x="16239" y="22555"/>
                    <a:pt x="15876" y="22546"/>
                  </a:cubicBezTo>
                  <a:cubicBezTo>
                    <a:pt x="15615" y="22368"/>
                    <a:pt x="15928" y="21971"/>
                    <a:pt x="15907" y="21640"/>
                  </a:cubicBezTo>
                  <a:close/>
                  <a:moveTo>
                    <a:pt x="15235" y="21466"/>
                  </a:moveTo>
                  <a:cubicBezTo>
                    <a:pt x="15297" y="21662"/>
                    <a:pt x="15215" y="21926"/>
                    <a:pt x="15077" y="22009"/>
                  </a:cubicBezTo>
                  <a:cubicBezTo>
                    <a:pt x="14862" y="22023"/>
                    <a:pt x="14795" y="21921"/>
                    <a:pt x="14710" y="21833"/>
                  </a:cubicBezTo>
                  <a:cubicBezTo>
                    <a:pt x="14718" y="21499"/>
                    <a:pt x="14949" y="21283"/>
                    <a:pt x="15235" y="21466"/>
                  </a:cubicBezTo>
                  <a:close/>
                  <a:moveTo>
                    <a:pt x="4773" y="19508"/>
                  </a:moveTo>
                  <a:cubicBezTo>
                    <a:pt x="5079" y="19314"/>
                    <a:pt x="5647" y="19249"/>
                    <a:pt x="5936" y="19571"/>
                  </a:cubicBezTo>
                  <a:cubicBezTo>
                    <a:pt x="6576" y="19643"/>
                    <a:pt x="7345" y="19573"/>
                    <a:pt x="8043" y="19714"/>
                  </a:cubicBezTo>
                  <a:cubicBezTo>
                    <a:pt x="9127" y="19932"/>
                    <a:pt x="10498" y="19860"/>
                    <a:pt x="11413" y="20149"/>
                  </a:cubicBezTo>
                  <a:cubicBezTo>
                    <a:pt x="11572" y="20199"/>
                    <a:pt x="11702" y="20371"/>
                    <a:pt x="11856" y="20423"/>
                  </a:cubicBezTo>
                  <a:cubicBezTo>
                    <a:pt x="12053" y="20489"/>
                    <a:pt x="12298" y="20455"/>
                    <a:pt x="12496" y="20505"/>
                  </a:cubicBezTo>
                  <a:cubicBezTo>
                    <a:pt x="12836" y="20592"/>
                    <a:pt x="13071" y="20811"/>
                    <a:pt x="13347" y="20962"/>
                  </a:cubicBezTo>
                  <a:cubicBezTo>
                    <a:pt x="13565" y="21082"/>
                    <a:pt x="13909" y="21064"/>
                    <a:pt x="13950" y="21344"/>
                  </a:cubicBezTo>
                  <a:cubicBezTo>
                    <a:pt x="13621" y="21341"/>
                    <a:pt x="13324" y="21119"/>
                    <a:pt x="13140" y="20893"/>
                  </a:cubicBezTo>
                  <a:cubicBezTo>
                    <a:pt x="12816" y="20873"/>
                    <a:pt x="12547" y="20811"/>
                    <a:pt x="12388" y="20664"/>
                  </a:cubicBezTo>
                  <a:cubicBezTo>
                    <a:pt x="10077" y="20440"/>
                    <a:pt x="7773" y="19756"/>
                    <a:pt x="5626" y="19965"/>
                  </a:cubicBezTo>
                  <a:cubicBezTo>
                    <a:pt x="5500" y="20056"/>
                    <a:pt x="5478" y="19852"/>
                    <a:pt x="5338" y="19842"/>
                  </a:cubicBezTo>
                  <a:cubicBezTo>
                    <a:pt x="4683" y="20238"/>
                    <a:pt x="3606" y="19507"/>
                    <a:pt x="2887" y="20002"/>
                  </a:cubicBezTo>
                  <a:cubicBezTo>
                    <a:pt x="3251" y="19544"/>
                    <a:pt x="4123" y="19270"/>
                    <a:pt x="4773" y="19508"/>
                  </a:cubicBezTo>
                  <a:close/>
                  <a:moveTo>
                    <a:pt x="15259" y="14225"/>
                  </a:moveTo>
                  <a:cubicBezTo>
                    <a:pt x="15267" y="14309"/>
                    <a:pt x="15336" y="14345"/>
                    <a:pt x="15315" y="14450"/>
                  </a:cubicBezTo>
                  <a:cubicBezTo>
                    <a:pt x="15417" y="14398"/>
                    <a:pt x="15443" y="14249"/>
                    <a:pt x="15599" y="14270"/>
                  </a:cubicBezTo>
                  <a:cubicBezTo>
                    <a:pt x="16203" y="14369"/>
                    <a:pt x="15468" y="15173"/>
                    <a:pt x="15342" y="14583"/>
                  </a:cubicBezTo>
                  <a:cubicBezTo>
                    <a:pt x="15249" y="14660"/>
                    <a:pt x="15182" y="14775"/>
                    <a:pt x="15016" y="14758"/>
                  </a:cubicBezTo>
                  <a:cubicBezTo>
                    <a:pt x="14760" y="14629"/>
                    <a:pt x="14802" y="14067"/>
                    <a:pt x="15259" y="14225"/>
                  </a:cubicBezTo>
                  <a:close/>
                  <a:moveTo>
                    <a:pt x="14533" y="14132"/>
                  </a:moveTo>
                  <a:cubicBezTo>
                    <a:pt x="14517" y="14311"/>
                    <a:pt x="14502" y="14490"/>
                    <a:pt x="14392" y="14547"/>
                  </a:cubicBezTo>
                  <a:cubicBezTo>
                    <a:pt x="14308" y="14536"/>
                    <a:pt x="14221" y="14525"/>
                    <a:pt x="14136" y="14514"/>
                  </a:cubicBezTo>
                  <a:cubicBezTo>
                    <a:pt x="13858" y="14218"/>
                    <a:pt x="14292" y="13756"/>
                    <a:pt x="14533" y="14132"/>
                  </a:cubicBezTo>
                  <a:close/>
                  <a:moveTo>
                    <a:pt x="8450" y="9181"/>
                  </a:moveTo>
                  <a:cubicBezTo>
                    <a:pt x="8297" y="9196"/>
                    <a:pt x="8275" y="9111"/>
                    <a:pt x="8204" y="9063"/>
                  </a:cubicBezTo>
                  <a:cubicBezTo>
                    <a:pt x="8195" y="8622"/>
                    <a:pt x="8714" y="8923"/>
                    <a:pt x="8450" y="9181"/>
                  </a:cubicBezTo>
                  <a:close/>
                  <a:moveTo>
                    <a:pt x="2375" y="14904"/>
                  </a:moveTo>
                  <a:cubicBezTo>
                    <a:pt x="1916" y="14813"/>
                    <a:pt x="2299" y="14200"/>
                    <a:pt x="2589" y="14584"/>
                  </a:cubicBezTo>
                  <a:cubicBezTo>
                    <a:pt x="2587" y="14781"/>
                    <a:pt x="2516" y="14889"/>
                    <a:pt x="2375" y="14904"/>
                  </a:cubicBezTo>
                  <a:close/>
                  <a:moveTo>
                    <a:pt x="3290" y="14199"/>
                  </a:moveTo>
                  <a:cubicBezTo>
                    <a:pt x="3277" y="14247"/>
                    <a:pt x="3289" y="14276"/>
                    <a:pt x="3322" y="14289"/>
                  </a:cubicBezTo>
                  <a:cubicBezTo>
                    <a:pt x="3116" y="15181"/>
                    <a:pt x="2462" y="13834"/>
                    <a:pt x="3290" y="14199"/>
                  </a:cubicBezTo>
                  <a:close/>
                  <a:moveTo>
                    <a:pt x="2714" y="3539"/>
                  </a:moveTo>
                  <a:cubicBezTo>
                    <a:pt x="2901" y="2998"/>
                    <a:pt x="3185" y="2328"/>
                    <a:pt x="3653" y="2316"/>
                  </a:cubicBezTo>
                  <a:cubicBezTo>
                    <a:pt x="3318" y="2696"/>
                    <a:pt x="3098" y="3222"/>
                    <a:pt x="2714" y="3539"/>
                  </a:cubicBezTo>
                  <a:close/>
                  <a:moveTo>
                    <a:pt x="4072" y="1763"/>
                  </a:moveTo>
                  <a:cubicBezTo>
                    <a:pt x="4182" y="1688"/>
                    <a:pt x="4234" y="1517"/>
                    <a:pt x="4377" y="1412"/>
                  </a:cubicBezTo>
                  <a:cubicBezTo>
                    <a:pt x="4672" y="1193"/>
                    <a:pt x="5878" y="803"/>
                    <a:pt x="6181" y="1211"/>
                  </a:cubicBezTo>
                  <a:cubicBezTo>
                    <a:pt x="5242" y="1088"/>
                    <a:pt x="4697" y="1478"/>
                    <a:pt x="4072" y="176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6" name="Google Shape;936;p51"/>
            <p:cNvSpPr/>
            <p:nvPr/>
          </p:nvSpPr>
          <p:spPr>
            <a:xfrm rot="-663173">
              <a:off x="1850449" y="3149949"/>
              <a:ext cx="282650" cy="29667"/>
            </a:xfrm>
            <a:custGeom>
              <a:avLst/>
              <a:gdLst/>
              <a:ahLst/>
              <a:cxnLst/>
              <a:rect l="l" t="t" r="r" b="b"/>
              <a:pathLst>
                <a:path w="5183" h="544" extrusionOk="0">
                  <a:moveTo>
                    <a:pt x="0" y="481"/>
                  </a:moveTo>
                  <a:cubicBezTo>
                    <a:pt x="1663" y="543"/>
                    <a:pt x="3466" y="360"/>
                    <a:pt x="5182" y="325"/>
                  </a:cubicBezTo>
                  <a:cubicBezTo>
                    <a:pt x="3349" y="240"/>
                    <a:pt x="1397" y="0"/>
                    <a:pt x="0" y="48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7" name="Google Shape;937;p51"/>
            <p:cNvSpPr/>
            <p:nvPr/>
          </p:nvSpPr>
          <p:spPr>
            <a:xfrm rot="-663173">
              <a:off x="1143803" y="3241597"/>
              <a:ext cx="27213" cy="1472"/>
            </a:xfrm>
            <a:custGeom>
              <a:avLst/>
              <a:gdLst/>
              <a:ahLst/>
              <a:cxnLst/>
              <a:rect l="l" t="t" r="r" b="b"/>
              <a:pathLst>
                <a:path w="499" h="27" extrusionOk="0">
                  <a:moveTo>
                    <a:pt x="1" y="6"/>
                  </a:moveTo>
                  <a:cubicBezTo>
                    <a:pt x="39" y="9"/>
                    <a:pt x="78" y="13"/>
                    <a:pt x="116" y="16"/>
                  </a:cubicBezTo>
                  <a:cubicBezTo>
                    <a:pt x="244" y="27"/>
                    <a:pt x="374" y="6"/>
                    <a:pt x="498" y="12"/>
                  </a:cubicBezTo>
                  <a:cubicBezTo>
                    <a:pt x="363" y="0"/>
                    <a:pt x="186" y="1"/>
                    <a:pt x="1" y="6"/>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8" name="Google Shape;938;p51"/>
            <p:cNvSpPr/>
            <p:nvPr/>
          </p:nvSpPr>
          <p:spPr>
            <a:xfrm rot="-663173">
              <a:off x="599824" y="3203003"/>
              <a:ext cx="540269" cy="94889"/>
            </a:xfrm>
            <a:custGeom>
              <a:avLst/>
              <a:gdLst/>
              <a:ahLst/>
              <a:cxnLst/>
              <a:rect l="l" t="t" r="r" b="b"/>
              <a:pathLst>
                <a:path w="9907" h="1740" extrusionOk="0">
                  <a:moveTo>
                    <a:pt x="816" y="462"/>
                  </a:moveTo>
                  <a:cubicBezTo>
                    <a:pt x="577" y="385"/>
                    <a:pt x="287" y="0"/>
                    <a:pt x="1" y="400"/>
                  </a:cubicBezTo>
                  <a:cubicBezTo>
                    <a:pt x="2718" y="1442"/>
                    <a:pt x="6393" y="1654"/>
                    <a:pt x="9329" y="1735"/>
                  </a:cubicBezTo>
                  <a:cubicBezTo>
                    <a:pt x="9496" y="1740"/>
                    <a:pt x="9705" y="1732"/>
                    <a:pt x="9907" y="1727"/>
                  </a:cubicBezTo>
                  <a:cubicBezTo>
                    <a:pt x="8624" y="1619"/>
                    <a:pt x="7097" y="1336"/>
                    <a:pt x="5579" y="1208"/>
                  </a:cubicBezTo>
                  <a:cubicBezTo>
                    <a:pt x="3959" y="1070"/>
                    <a:pt x="2157" y="890"/>
                    <a:pt x="816" y="46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9" name="Google Shape;939;p51"/>
            <p:cNvSpPr/>
            <p:nvPr/>
          </p:nvSpPr>
          <p:spPr>
            <a:xfrm rot="-663173">
              <a:off x="1170699" y="3239275"/>
              <a:ext cx="3926" cy="436"/>
            </a:xfrm>
            <a:custGeom>
              <a:avLst/>
              <a:gdLst/>
              <a:ahLst/>
              <a:cxnLst/>
              <a:rect l="l" t="t" r="r" b="b"/>
              <a:pathLst>
                <a:path w="72" h="8" extrusionOk="0">
                  <a:moveTo>
                    <a:pt x="0" y="0"/>
                  </a:moveTo>
                  <a:cubicBezTo>
                    <a:pt x="25" y="2"/>
                    <a:pt x="50" y="4"/>
                    <a:pt x="71" y="8"/>
                  </a:cubicBezTo>
                  <a:cubicBezTo>
                    <a:pt x="48" y="4"/>
                    <a:pt x="24" y="1"/>
                    <a:pt x="0" y="0"/>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0" name="Google Shape;940;p51"/>
            <p:cNvSpPr/>
            <p:nvPr/>
          </p:nvSpPr>
          <p:spPr>
            <a:xfrm rot="-663173">
              <a:off x="1174653" y="3238709"/>
              <a:ext cx="5890" cy="1472"/>
            </a:xfrm>
            <a:custGeom>
              <a:avLst/>
              <a:gdLst/>
              <a:ahLst/>
              <a:cxnLst/>
              <a:rect l="l" t="t" r="r" b="b"/>
              <a:pathLst>
                <a:path w="108" h="27" extrusionOk="0">
                  <a:moveTo>
                    <a:pt x="0" y="1"/>
                  </a:moveTo>
                  <a:cubicBezTo>
                    <a:pt x="36" y="7"/>
                    <a:pt x="72" y="13"/>
                    <a:pt x="107" y="26"/>
                  </a:cubicBezTo>
                  <a:cubicBezTo>
                    <a:pt x="79" y="15"/>
                    <a:pt x="42" y="7"/>
                    <a:pt x="0" y="1"/>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1" name="Google Shape;941;p51"/>
            <p:cNvSpPr/>
            <p:nvPr/>
          </p:nvSpPr>
          <p:spPr>
            <a:xfrm rot="-663173">
              <a:off x="1726690" y="3321259"/>
              <a:ext cx="199813" cy="32230"/>
            </a:xfrm>
            <a:custGeom>
              <a:avLst/>
              <a:gdLst/>
              <a:ahLst/>
              <a:cxnLst/>
              <a:rect l="l" t="t" r="r" b="b"/>
              <a:pathLst>
                <a:path w="3664" h="591" extrusionOk="0">
                  <a:moveTo>
                    <a:pt x="3452" y="142"/>
                  </a:moveTo>
                  <a:cubicBezTo>
                    <a:pt x="2505" y="498"/>
                    <a:pt x="1115" y="408"/>
                    <a:pt x="0" y="0"/>
                  </a:cubicBezTo>
                  <a:cubicBezTo>
                    <a:pt x="99" y="214"/>
                    <a:pt x="382" y="247"/>
                    <a:pt x="612" y="297"/>
                  </a:cubicBezTo>
                  <a:cubicBezTo>
                    <a:pt x="1653" y="519"/>
                    <a:pt x="2849" y="591"/>
                    <a:pt x="3663" y="518"/>
                  </a:cubicBezTo>
                  <a:cubicBezTo>
                    <a:pt x="3640" y="356"/>
                    <a:pt x="3565" y="235"/>
                    <a:pt x="3452" y="1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2" name="Google Shape;942;p51"/>
            <p:cNvSpPr/>
            <p:nvPr/>
          </p:nvSpPr>
          <p:spPr>
            <a:xfrm rot="-663173">
              <a:off x="551669" y="3193906"/>
              <a:ext cx="1154814" cy="172709"/>
            </a:xfrm>
            <a:custGeom>
              <a:avLst/>
              <a:gdLst/>
              <a:ahLst/>
              <a:cxnLst/>
              <a:rect l="l" t="t" r="r" b="b"/>
              <a:pathLst>
                <a:path w="21176" h="3167" extrusionOk="0">
                  <a:moveTo>
                    <a:pt x="14723" y="1818"/>
                  </a:moveTo>
                  <a:cubicBezTo>
                    <a:pt x="9868" y="1510"/>
                    <a:pt x="4883" y="1680"/>
                    <a:pt x="643" y="1"/>
                  </a:cubicBezTo>
                  <a:cubicBezTo>
                    <a:pt x="554" y="2"/>
                    <a:pt x="544" y="105"/>
                    <a:pt x="456" y="107"/>
                  </a:cubicBezTo>
                  <a:cubicBezTo>
                    <a:pt x="940" y="462"/>
                    <a:pt x="1573" y="543"/>
                    <a:pt x="2155" y="717"/>
                  </a:cubicBezTo>
                  <a:cubicBezTo>
                    <a:pt x="2771" y="900"/>
                    <a:pt x="3393" y="1075"/>
                    <a:pt x="4043" y="1220"/>
                  </a:cubicBezTo>
                  <a:cubicBezTo>
                    <a:pt x="8198" y="2141"/>
                    <a:pt x="12278" y="1649"/>
                    <a:pt x="16332" y="2461"/>
                  </a:cubicBezTo>
                  <a:cubicBezTo>
                    <a:pt x="13444" y="2040"/>
                    <a:pt x="10677" y="2156"/>
                    <a:pt x="7813" y="1924"/>
                  </a:cubicBezTo>
                  <a:cubicBezTo>
                    <a:pt x="5250" y="1716"/>
                    <a:pt x="2850" y="1070"/>
                    <a:pt x="759" y="449"/>
                  </a:cubicBezTo>
                  <a:cubicBezTo>
                    <a:pt x="467" y="363"/>
                    <a:pt x="175" y="218"/>
                    <a:pt x="0" y="612"/>
                  </a:cubicBezTo>
                  <a:cubicBezTo>
                    <a:pt x="6362" y="2480"/>
                    <a:pt x="14248" y="2426"/>
                    <a:pt x="20796" y="3166"/>
                  </a:cubicBezTo>
                  <a:cubicBezTo>
                    <a:pt x="20101" y="2972"/>
                    <a:pt x="19099" y="3015"/>
                    <a:pt x="18556" y="2704"/>
                  </a:cubicBezTo>
                  <a:cubicBezTo>
                    <a:pt x="19400" y="2736"/>
                    <a:pt x="20416" y="2991"/>
                    <a:pt x="21175" y="2912"/>
                  </a:cubicBezTo>
                  <a:cubicBezTo>
                    <a:pt x="20126" y="2702"/>
                    <a:pt x="19072" y="2473"/>
                    <a:pt x="17997" y="2328"/>
                  </a:cubicBezTo>
                  <a:cubicBezTo>
                    <a:pt x="16909" y="2182"/>
                    <a:pt x="15811" y="1888"/>
                    <a:pt x="14723" y="181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3" name="Google Shape;943;p51"/>
            <p:cNvSpPr/>
            <p:nvPr/>
          </p:nvSpPr>
          <p:spPr>
            <a:xfrm rot="-663173">
              <a:off x="1830295" y="1870958"/>
              <a:ext cx="767403" cy="1045800"/>
            </a:xfrm>
            <a:custGeom>
              <a:avLst/>
              <a:gdLst/>
              <a:ahLst/>
              <a:cxnLst/>
              <a:rect l="l" t="t" r="r" b="b"/>
              <a:pathLst>
                <a:path w="14072" h="19177" extrusionOk="0">
                  <a:moveTo>
                    <a:pt x="13919" y="10196"/>
                  </a:moveTo>
                  <a:cubicBezTo>
                    <a:pt x="13158" y="10265"/>
                    <a:pt x="11952" y="10613"/>
                    <a:pt x="11306" y="11189"/>
                  </a:cubicBezTo>
                  <a:cubicBezTo>
                    <a:pt x="10440" y="11965"/>
                    <a:pt x="9989" y="13073"/>
                    <a:pt x="8988" y="13393"/>
                  </a:cubicBezTo>
                  <a:cubicBezTo>
                    <a:pt x="9611" y="12596"/>
                    <a:pt x="10031" y="11828"/>
                    <a:pt x="10228" y="11091"/>
                  </a:cubicBezTo>
                  <a:cubicBezTo>
                    <a:pt x="10361" y="11002"/>
                    <a:pt x="10525" y="11133"/>
                    <a:pt x="10641" y="10908"/>
                  </a:cubicBezTo>
                  <a:cubicBezTo>
                    <a:pt x="10512" y="10735"/>
                    <a:pt x="10328" y="10845"/>
                    <a:pt x="10299" y="10706"/>
                  </a:cubicBezTo>
                  <a:cubicBezTo>
                    <a:pt x="10360" y="10520"/>
                    <a:pt x="10342" y="10345"/>
                    <a:pt x="10564" y="10136"/>
                  </a:cubicBezTo>
                  <a:cubicBezTo>
                    <a:pt x="10893" y="10381"/>
                    <a:pt x="11336" y="10324"/>
                    <a:pt x="11492" y="10068"/>
                  </a:cubicBezTo>
                  <a:cubicBezTo>
                    <a:pt x="11211" y="9846"/>
                    <a:pt x="10760" y="9628"/>
                    <a:pt x="10750" y="9233"/>
                  </a:cubicBezTo>
                  <a:cubicBezTo>
                    <a:pt x="11023" y="8966"/>
                    <a:pt x="10944" y="8748"/>
                    <a:pt x="11084" y="8498"/>
                  </a:cubicBezTo>
                  <a:cubicBezTo>
                    <a:pt x="12146" y="8108"/>
                    <a:pt x="13553" y="7362"/>
                    <a:pt x="13998" y="5866"/>
                  </a:cubicBezTo>
                  <a:cubicBezTo>
                    <a:pt x="14023" y="5839"/>
                    <a:pt x="14047" y="5814"/>
                    <a:pt x="14071" y="5790"/>
                  </a:cubicBezTo>
                  <a:lnTo>
                    <a:pt x="14071" y="5321"/>
                  </a:lnTo>
                  <a:cubicBezTo>
                    <a:pt x="13848" y="5421"/>
                    <a:pt x="13633" y="5584"/>
                    <a:pt x="13387" y="5516"/>
                  </a:cubicBezTo>
                  <a:cubicBezTo>
                    <a:pt x="13839" y="4829"/>
                    <a:pt x="13702" y="4224"/>
                    <a:pt x="14071" y="3548"/>
                  </a:cubicBezTo>
                  <a:lnTo>
                    <a:pt x="14071" y="2782"/>
                  </a:lnTo>
                  <a:cubicBezTo>
                    <a:pt x="13922" y="2776"/>
                    <a:pt x="13775" y="2785"/>
                    <a:pt x="13620" y="2729"/>
                  </a:cubicBezTo>
                  <a:cubicBezTo>
                    <a:pt x="13731" y="2517"/>
                    <a:pt x="13914" y="2337"/>
                    <a:pt x="14071" y="2164"/>
                  </a:cubicBezTo>
                  <a:lnTo>
                    <a:pt x="14071" y="1648"/>
                  </a:lnTo>
                  <a:cubicBezTo>
                    <a:pt x="13412" y="1729"/>
                    <a:pt x="12714" y="1533"/>
                    <a:pt x="12020" y="1359"/>
                  </a:cubicBezTo>
                  <a:cubicBezTo>
                    <a:pt x="11851" y="644"/>
                    <a:pt x="10795" y="0"/>
                    <a:pt x="10198" y="426"/>
                  </a:cubicBezTo>
                  <a:cubicBezTo>
                    <a:pt x="9708" y="56"/>
                    <a:pt x="9036" y="314"/>
                    <a:pt x="8473" y="168"/>
                  </a:cubicBezTo>
                  <a:cubicBezTo>
                    <a:pt x="8267" y="339"/>
                    <a:pt x="8063" y="522"/>
                    <a:pt x="7875" y="816"/>
                  </a:cubicBezTo>
                  <a:cubicBezTo>
                    <a:pt x="7337" y="623"/>
                    <a:pt x="6927" y="1370"/>
                    <a:pt x="7015" y="1812"/>
                  </a:cubicBezTo>
                  <a:cubicBezTo>
                    <a:pt x="6694" y="1760"/>
                    <a:pt x="6409" y="1954"/>
                    <a:pt x="6077" y="1820"/>
                  </a:cubicBezTo>
                  <a:cubicBezTo>
                    <a:pt x="5027" y="2409"/>
                    <a:pt x="5674" y="3666"/>
                    <a:pt x="5886" y="4475"/>
                  </a:cubicBezTo>
                  <a:cubicBezTo>
                    <a:pt x="5534" y="4411"/>
                    <a:pt x="5197" y="4468"/>
                    <a:pt x="4888" y="4709"/>
                  </a:cubicBezTo>
                  <a:cubicBezTo>
                    <a:pt x="4870" y="5889"/>
                    <a:pt x="6045" y="7377"/>
                    <a:pt x="7553" y="7870"/>
                  </a:cubicBezTo>
                  <a:cubicBezTo>
                    <a:pt x="8053" y="8253"/>
                    <a:pt x="8400" y="8597"/>
                    <a:pt x="8892" y="8714"/>
                  </a:cubicBezTo>
                  <a:cubicBezTo>
                    <a:pt x="9015" y="8936"/>
                    <a:pt x="9049" y="9172"/>
                    <a:pt x="9390" y="9363"/>
                  </a:cubicBezTo>
                  <a:cubicBezTo>
                    <a:pt x="9282" y="9649"/>
                    <a:pt x="9109" y="9945"/>
                    <a:pt x="9135" y="10212"/>
                  </a:cubicBezTo>
                  <a:cubicBezTo>
                    <a:pt x="9373" y="10348"/>
                    <a:pt x="9544" y="10008"/>
                    <a:pt x="9757" y="9969"/>
                  </a:cubicBezTo>
                  <a:cubicBezTo>
                    <a:pt x="10099" y="10400"/>
                    <a:pt x="9735" y="10931"/>
                    <a:pt x="9711" y="11415"/>
                  </a:cubicBezTo>
                  <a:cubicBezTo>
                    <a:pt x="9551" y="11387"/>
                    <a:pt x="9402" y="11451"/>
                    <a:pt x="9272" y="11633"/>
                  </a:cubicBezTo>
                  <a:cubicBezTo>
                    <a:pt x="9260" y="11798"/>
                    <a:pt x="9551" y="11739"/>
                    <a:pt x="9526" y="11878"/>
                  </a:cubicBezTo>
                  <a:cubicBezTo>
                    <a:pt x="9365" y="12224"/>
                    <a:pt x="9119" y="12582"/>
                    <a:pt x="8953" y="12929"/>
                  </a:cubicBezTo>
                  <a:cubicBezTo>
                    <a:pt x="8782" y="12900"/>
                    <a:pt x="8616" y="12896"/>
                    <a:pt x="8463" y="12997"/>
                  </a:cubicBezTo>
                  <a:cubicBezTo>
                    <a:pt x="8427" y="13118"/>
                    <a:pt x="8656" y="13200"/>
                    <a:pt x="8664" y="13314"/>
                  </a:cubicBezTo>
                  <a:cubicBezTo>
                    <a:pt x="8222" y="13881"/>
                    <a:pt x="7753" y="14253"/>
                    <a:pt x="7301" y="14757"/>
                  </a:cubicBezTo>
                  <a:cubicBezTo>
                    <a:pt x="7208" y="14675"/>
                    <a:pt x="7114" y="14608"/>
                    <a:pt x="7048" y="14730"/>
                  </a:cubicBezTo>
                  <a:cubicBezTo>
                    <a:pt x="6898" y="14743"/>
                    <a:pt x="7095" y="14971"/>
                    <a:pt x="6943" y="15089"/>
                  </a:cubicBezTo>
                  <a:cubicBezTo>
                    <a:pt x="6590" y="15252"/>
                    <a:pt x="6312" y="15941"/>
                    <a:pt x="5907" y="15735"/>
                  </a:cubicBezTo>
                  <a:cubicBezTo>
                    <a:pt x="5736" y="16341"/>
                    <a:pt x="4810" y="16643"/>
                    <a:pt x="4292" y="16932"/>
                  </a:cubicBezTo>
                  <a:cubicBezTo>
                    <a:pt x="4434" y="16390"/>
                    <a:pt x="4682" y="15836"/>
                    <a:pt x="4935" y="15277"/>
                  </a:cubicBezTo>
                  <a:cubicBezTo>
                    <a:pt x="7310" y="12853"/>
                    <a:pt x="7178" y="10009"/>
                    <a:pt x="5425" y="7856"/>
                  </a:cubicBezTo>
                  <a:cubicBezTo>
                    <a:pt x="5164" y="7645"/>
                    <a:pt x="4909" y="7456"/>
                    <a:pt x="4681" y="7460"/>
                  </a:cubicBezTo>
                  <a:cubicBezTo>
                    <a:pt x="3497" y="9535"/>
                    <a:pt x="1899" y="11828"/>
                    <a:pt x="3081" y="13661"/>
                  </a:cubicBezTo>
                  <a:cubicBezTo>
                    <a:pt x="3347" y="13989"/>
                    <a:pt x="3723" y="14300"/>
                    <a:pt x="4060" y="14618"/>
                  </a:cubicBezTo>
                  <a:cubicBezTo>
                    <a:pt x="4161" y="14738"/>
                    <a:pt x="4235" y="14668"/>
                    <a:pt x="4331" y="14768"/>
                  </a:cubicBezTo>
                  <a:cubicBezTo>
                    <a:pt x="4343" y="14902"/>
                    <a:pt x="4506" y="15015"/>
                    <a:pt x="4479" y="15154"/>
                  </a:cubicBezTo>
                  <a:cubicBezTo>
                    <a:pt x="4218" y="15838"/>
                    <a:pt x="3954" y="16522"/>
                    <a:pt x="3888" y="17178"/>
                  </a:cubicBezTo>
                  <a:cubicBezTo>
                    <a:pt x="3710" y="17171"/>
                    <a:pt x="3559" y="17359"/>
                    <a:pt x="3380" y="17342"/>
                  </a:cubicBezTo>
                  <a:cubicBezTo>
                    <a:pt x="3350" y="17210"/>
                    <a:pt x="3212" y="17057"/>
                    <a:pt x="3065" y="17105"/>
                  </a:cubicBezTo>
                  <a:cubicBezTo>
                    <a:pt x="2857" y="17281"/>
                    <a:pt x="3112" y="17391"/>
                    <a:pt x="2942" y="17560"/>
                  </a:cubicBezTo>
                  <a:cubicBezTo>
                    <a:pt x="1979" y="17919"/>
                    <a:pt x="996" y="18122"/>
                    <a:pt x="39" y="18501"/>
                  </a:cubicBezTo>
                  <a:cubicBezTo>
                    <a:pt x="139" y="18727"/>
                    <a:pt x="1" y="18986"/>
                    <a:pt x="352" y="19176"/>
                  </a:cubicBezTo>
                  <a:cubicBezTo>
                    <a:pt x="2121" y="18625"/>
                    <a:pt x="3835" y="17685"/>
                    <a:pt x="5528" y="16602"/>
                  </a:cubicBezTo>
                  <a:cubicBezTo>
                    <a:pt x="5611" y="16672"/>
                    <a:pt x="5692" y="16735"/>
                    <a:pt x="5764" y="16724"/>
                  </a:cubicBezTo>
                  <a:cubicBezTo>
                    <a:pt x="5923" y="16588"/>
                    <a:pt x="5712" y="16503"/>
                    <a:pt x="5871" y="16365"/>
                  </a:cubicBezTo>
                  <a:cubicBezTo>
                    <a:pt x="6252" y="16240"/>
                    <a:pt x="6457" y="15831"/>
                    <a:pt x="6862" y="15632"/>
                  </a:cubicBezTo>
                  <a:cubicBezTo>
                    <a:pt x="6896" y="15752"/>
                    <a:pt x="6994" y="15864"/>
                    <a:pt x="7160" y="15965"/>
                  </a:cubicBezTo>
                  <a:cubicBezTo>
                    <a:pt x="7299" y="15737"/>
                    <a:pt x="7185" y="15545"/>
                    <a:pt x="7135" y="15343"/>
                  </a:cubicBezTo>
                  <a:cubicBezTo>
                    <a:pt x="7432" y="15154"/>
                    <a:pt x="7712" y="14844"/>
                    <a:pt x="8004" y="14626"/>
                  </a:cubicBezTo>
                  <a:cubicBezTo>
                    <a:pt x="8130" y="14704"/>
                    <a:pt x="8271" y="14902"/>
                    <a:pt x="8363" y="14733"/>
                  </a:cubicBezTo>
                  <a:cubicBezTo>
                    <a:pt x="8450" y="14606"/>
                    <a:pt x="8181" y="14529"/>
                    <a:pt x="8285" y="14399"/>
                  </a:cubicBezTo>
                  <a:cubicBezTo>
                    <a:pt x="8663" y="14050"/>
                    <a:pt x="9049" y="13753"/>
                    <a:pt x="9452" y="13577"/>
                  </a:cubicBezTo>
                  <a:cubicBezTo>
                    <a:pt x="9607" y="13641"/>
                    <a:pt x="9741" y="13556"/>
                    <a:pt x="9890" y="13578"/>
                  </a:cubicBezTo>
                  <a:cubicBezTo>
                    <a:pt x="11205" y="13731"/>
                    <a:pt x="12635" y="14702"/>
                    <a:pt x="13884" y="14393"/>
                  </a:cubicBezTo>
                  <a:cubicBezTo>
                    <a:pt x="13946" y="14377"/>
                    <a:pt x="14009" y="14357"/>
                    <a:pt x="14071" y="14336"/>
                  </a:cubicBezTo>
                  <a:lnTo>
                    <a:pt x="14071" y="10193"/>
                  </a:lnTo>
                  <a:cubicBezTo>
                    <a:pt x="14021" y="10195"/>
                    <a:pt x="13970" y="10192"/>
                    <a:pt x="13919" y="10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4" name="Google Shape;944;p51"/>
            <p:cNvSpPr/>
            <p:nvPr/>
          </p:nvSpPr>
          <p:spPr>
            <a:xfrm rot="-663173">
              <a:off x="2242710" y="1909606"/>
              <a:ext cx="227734" cy="91944"/>
            </a:xfrm>
            <a:custGeom>
              <a:avLst/>
              <a:gdLst/>
              <a:ahLst/>
              <a:cxnLst/>
              <a:rect l="l" t="t" r="r" b="b"/>
              <a:pathLst>
                <a:path w="4176" h="1686" extrusionOk="0">
                  <a:moveTo>
                    <a:pt x="790" y="775"/>
                  </a:moveTo>
                  <a:cubicBezTo>
                    <a:pt x="637" y="1069"/>
                    <a:pt x="1" y="1397"/>
                    <a:pt x="323" y="1685"/>
                  </a:cubicBezTo>
                  <a:cubicBezTo>
                    <a:pt x="510" y="1607"/>
                    <a:pt x="686" y="1447"/>
                    <a:pt x="858" y="1266"/>
                  </a:cubicBezTo>
                  <a:cubicBezTo>
                    <a:pt x="1882" y="759"/>
                    <a:pt x="2990" y="854"/>
                    <a:pt x="4067" y="721"/>
                  </a:cubicBezTo>
                  <a:cubicBezTo>
                    <a:pt x="4107" y="683"/>
                    <a:pt x="4175" y="690"/>
                    <a:pt x="4085" y="624"/>
                  </a:cubicBezTo>
                  <a:cubicBezTo>
                    <a:pt x="2949" y="419"/>
                    <a:pt x="1786" y="1"/>
                    <a:pt x="790" y="7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5" name="Google Shape;945;p51"/>
            <p:cNvSpPr/>
            <p:nvPr/>
          </p:nvSpPr>
          <p:spPr>
            <a:xfrm rot="-663173">
              <a:off x="2272602" y="1884253"/>
              <a:ext cx="103342" cy="51698"/>
            </a:xfrm>
            <a:custGeom>
              <a:avLst/>
              <a:gdLst/>
              <a:ahLst/>
              <a:cxnLst/>
              <a:rect l="l" t="t" r="r" b="b"/>
              <a:pathLst>
                <a:path w="1895" h="948" extrusionOk="0">
                  <a:moveTo>
                    <a:pt x="1353" y="0"/>
                  </a:moveTo>
                  <a:cubicBezTo>
                    <a:pt x="922" y="426"/>
                    <a:pt x="451" y="560"/>
                    <a:pt x="1" y="847"/>
                  </a:cubicBezTo>
                  <a:cubicBezTo>
                    <a:pt x="392" y="947"/>
                    <a:pt x="719" y="610"/>
                    <a:pt x="1088" y="569"/>
                  </a:cubicBezTo>
                  <a:cubicBezTo>
                    <a:pt x="1357" y="555"/>
                    <a:pt x="1640" y="630"/>
                    <a:pt x="1894" y="519"/>
                  </a:cubicBezTo>
                  <a:cubicBezTo>
                    <a:pt x="1723" y="330"/>
                    <a:pt x="1611" y="87"/>
                    <a:pt x="13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6" name="Google Shape;946;p51"/>
            <p:cNvSpPr/>
            <p:nvPr/>
          </p:nvSpPr>
          <p:spPr>
            <a:xfrm rot="-663173">
              <a:off x="2247864" y="1884438"/>
              <a:ext cx="84746" cy="43900"/>
            </a:xfrm>
            <a:custGeom>
              <a:avLst/>
              <a:gdLst/>
              <a:ahLst/>
              <a:cxnLst/>
              <a:rect l="l" t="t" r="r" b="b"/>
              <a:pathLst>
                <a:path w="1554" h="805" extrusionOk="0">
                  <a:moveTo>
                    <a:pt x="1483" y="0"/>
                  </a:moveTo>
                  <a:cubicBezTo>
                    <a:pt x="983" y="70"/>
                    <a:pt x="369" y="526"/>
                    <a:pt x="1" y="804"/>
                  </a:cubicBezTo>
                  <a:cubicBezTo>
                    <a:pt x="513" y="663"/>
                    <a:pt x="1010" y="421"/>
                    <a:pt x="1492" y="62"/>
                  </a:cubicBezTo>
                  <a:cubicBezTo>
                    <a:pt x="1530" y="87"/>
                    <a:pt x="1554" y="38"/>
                    <a:pt x="148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7" name="Google Shape;947;p51"/>
            <p:cNvSpPr/>
            <p:nvPr/>
          </p:nvSpPr>
          <p:spPr>
            <a:xfrm rot="-663173">
              <a:off x="2287093" y="1963555"/>
              <a:ext cx="194905" cy="128755"/>
            </a:xfrm>
            <a:custGeom>
              <a:avLst/>
              <a:gdLst/>
              <a:ahLst/>
              <a:cxnLst/>
              <a:rect l="l" t="t" r="r" b="b"/>
              <a:pathLst>
                <a:path w="3574" h="2361" extrusionOk="0">
                  <a:moveTo>
                    <a:pt x="3543" y="61"/>
                  </a:moveTo>
                  <a:cubicBezTo>
                    <a:pt x="2336" y="155"/>
                    <a:pt x="1093" y="0"/>
                    <a:pt x="0" y="904"/>
                  </a:cubicBezTo>
                  <a:cubicBezTo>
                    <a:pt x="255" y="1390"/>
                    <a:pt x="280" y="1908"/>
                    <a:pt x="768" y="2360"/>
                  </a:cubicBezTo>
                  <a:cubicBezTo>
                    <a:pt x="1326" y="1580"/>
                    <a:pt x="1923" y="1079"/>
                    <a:pt x="2533" y="672"/>
                  </a:cubicBezTo>
                  <a:cubicBezTo>
                    <a:pt x="2851" y="437"/>
                    <a:pt x="3342" y="414"/>
                    <a:pt x="3559" y="183"/>
                  </a:cubicBezTo>
                  <a:cubicBezTo>
                    <a:pt x="3514" y="148"/>
                    <a:pt x="3574" y="99"/>
                    <a:pt x="3543" y="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8" name="Google Shape;948;p51"/>
            <p:cNvSpPr/>
            <p:nvPr/>
          </p:nvSpPr>
          <p:spPr>
            <a:xfrm rot="-663173">
              <a:off x="2366794" y="1977862"/>
              <a:ext cx="147569" cy="84473"/>
            </a:xfrm>
            <a:custGeom>
              <a:avLst/>
              <a:gdLst/>
              <a:ahLst/>
              <a:cxnLst/>
              <a:rect l="l" t="t" r="r" b="b"/>
              <a:pathLst>
                <a:path w="2706" h="1549" extrusionOk="0">
                  <a:moveTo>
                    <a:pt x="1" y="1549"/>
                  </a:moveTo>
                  <a:cubicBezTo>
                    <a:pt x="448" y="1244"/>
                    <a:pt x="901" y="983"/>
                    <a:pt x="1351" y="701"/>
                  </a:cubicBezTo>
                  <a:cubicBezTo>
                    <a:pt x="1574" y="513"/>
                    <a:pt x="1823" y="497"/>
                    <a:pt x="2053" y="353"/>
                  </a:cubicBezTo>
                  <a:cubicBezTo>
                    <a:pt x="2226" y="344"/>
                    <a:pt x="2705" y="315"/>
                    <a:pt x="2649" y="143"/>
                  </a:cubicBezTo>
                  <a:cubicBezTo>
                    <a:pt x="1718" y="1"/>
                    <a:pt x="579" y="657"/>
                    <a:pt x="1" y="154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9" name="Google Shape;949;p51"/>
            <p:cNvSpPr/>
            <p:nvPr/>
          </p:nvSpPr>
          <p:spPr>
            <a:xfrm rot="-663173">
              <a:off x="2337910" y="2015920"/>
              <a:ext cx="184325" cy="119811"/>
            </a:xfrm>
            <a:custGeom>
              <a:avLst/>
              <a:gdLst/>
              <a:ahLst/>
              <a:cxnLst/>
              <a:rect l="l" t="t" r="r" b="b"/>
              <a:pathLst>
                <a:path w="3380" h="2197" extrusionOk="0">
                  <a:moveTo>
                    <a:pt x="2664" y="2041"/>
                  </a:moveTo>
                  <a:cubicBezTo>
                    <a:pt x="3150" y="1327"/>
                    <a:pt x="3127" y="684"/>
                    <a:pt x="3379" y="1"/>
                  </a:cubicBezTo>
                  <a:cubicBezTo>
                    <a:pt x="2210" y="209"/>
                    <a:pt x="965" y="1076"/>
                    <a:pt x="1" y="2009"/>
                  </a:cubicBezTo>
                  <a:cubicBezTo>
                    <a:pt x="875" y="1921"/>
                    <a:pt x="1800" y="2196"/>
                    <a:pt x="2664" y="204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0" name="Google Shape;950;p51"/>
            <p:cNvSpPr/>
            <p:nvPr/>
          </p:nvSpPr>
          <p:spPr>
            <a:xfrm rot="-663173">
              <a:off x="2192031" y="1891672"/>
              <a:ext cx="78965" cy="30648"/>
            </a:xfrm>
            <a:custGeom>
              <a:avLst/>
              <a:gdLst/>
              <a:ahLst/>
              <a:cxnLst/>
              <a:rect l="l" t="t" r="r" b="b"/>
              <a:pathLst>
                <a:path w="1448" h="562" extrusionOk="0">
                  <a:moveTo>
                    <a:pt x="368" y="562"/>
                  </a:moveTo>
                  <a:cubicBezTo>
                    <a:pt x="684" y="345"/>
                    <a:pt x="1361" y="377"/>
                    <a:pt x="1447" y="2"/>
                  </a:cubicBezTo>
                  <a:cubicBezTo>
                    <a:pt x="946" y="0"/>
                    <a:pt x="448" y="22"/>
                    <a:pt x="0" y="394"/>
                  </a:cubicBezTo>
                  <a:cubicBezTo>
                    <a:pt x="121" y="439"/>
                    <a:pt x="247" y="516"/>
                    <a:pt x="368" y="5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1" name="Google Shape;951;p51"/>
            <p:cNvSpPr/>
            <p:nvPr/>
          </p:nvSpPr>
          <p:spPr>
            <a:xfrm rot="-663173">
              <a:off x="2152046" y="1930391"/>
              <a:ext cx="119811" cy="78038"/>
            </a:xfrm>
            <a:custGeom>
              <a:avLst/>
              <a:gdLst/>
              <a:ahLst/>
              <a:cxnLst/>
              <a:rect l="l" t="t" r="r" b="b"/>
              <a:pathLst>
                <a:path w="2197" h="1431" extrusionOk="0">
                  <a:moveTo>
                    <a:pt x="140" y="44"/>
                  </a:moveTo>
                  <a:cubicBezTo>
                    <a:pt x="37" y="246"/>
                    <a:pt x="1" y="438"/>
                    <a:pt x="34" y="622"/>
                  </a:cubicBezTo>
                  <a:cubicBezTo>
                    <a:pt x="500" y="595"/>
                    <a:pt x="1181" y="933"/>
                    <a:pt x="1618" y="1431"/>
                  </a:cubicBezTo>
                  <a:cubicBezTo>
                    <a:pt x="1750" y="1138"/>
                    <a:pt x="2197" y="870"/>
                    <a:pt x="2136" y="670"/>
                  </a:cubicBezTo>
                  <a:cubicBezTo>
                    <a:pt x="1471" y="458"/>
                    <a:pt x="769" y="0"/>
                    <a:pt x="140" y="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2" name="Google Shape;952;p51"/>
            <p:cNvSpPr/>
            <p:nvPr/>
          </p:nvSpPr>
          <p:spPr>
            <a:xfrm rot="-663173">
              <a:off x="2282126" y="2168851"/>
              <a:ext cx="249384" cy="123411"/>
            </a:xfrm>
            <a:custGeom>
              <a:avLst/>
              <a:gdLst/>
              <a:ahLst/>
              <a:cxnLst/>
              <a:rect l="l" t="t" r="r" b="b"/>
              <a:pathLst>
                <a:path w="4573" h="2263" extrusionOk="0">
                  <a:moveTo>
                    <a:pt x="4538" y="47"/>
                  </a:moveTo>
                  <a:cubicBezTo>
                    <a:pt x="3171" y="707"/>
                    <a:pt x="1611" y="0"/>
                    <a:pt x="295" y="1019"/>
                  </a:cubicBezTo>
                  <a:cubicBezTo>
                    <a:pt x="71" y="1364"/>
                    <a:pt x="1" y="1686"/>
                    <a:pt x="55" y="1991"/>
                  </a:cubicBezTo>
                  <a:cubicBezTo>
                    <a:pt x="1398" y="2263"/>
                    <a:pt x="2631" y="1760"/>
                    <a:pt x="3835" y="1054"/>
                  </a:cubicBezTo>
                  <a:cubicBezTo>
                    <a:pt x="4076" y="765"/>
                    <a:pt x="4409" y="452"/>
                    <a:pt x="4547" y="107"/>
                  </a:cubicBezTo>
                  <a:cubicBezTo>
                    <a:pt x="4561" y="85"/>
                    <a:pt x="4573" y="63"/>
                    <a:pt x="4538" y="4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3" name="Google Shape;953;p51"/>
            <p:cNvSpPr/>
            <p:nvPr/>
          </p:nvSpPr>
          <p:spPr>
            <a:xfrm rot="-663173">
              <a:off x="2090857" y="2003999"/>
              <a:ext cx="227298" cy="199049"/>
            </a:xfrm>
            <a:custGeom>
              <a:avLst/>
              <a:gdLst/>
              <a:ahLst/>
              <a:cxnLst/>
              <a:rect l="l" t="t" r="r" b="b"/>
              <a:pathLst>
                <a:path w="4168" h="3650" extrusionOk="0">
                  <a:moveTo>
                    <a:pt x="0" y="261"/>
                  </a:moveTo>
                  <a:cubicBezTo>
                    <a:pt x="136" y="857"/>
                    <a:pt x="69" y="1481"/>
                    <a:pt x="592" y="2023"/>
                  </a:cubicBezTo>
                  <a:cubicBezTo>
                    <a:pt x="1419" y="2089"/>
                    <a:pt x="2345" y="2962"/>
                    <a:pt x="2825" y="3649"/>
                  </a:cubicBezTo>
                  <a:cubicBezTo>
                    <a:pt x="3269" y="3327"/>
                    <a:pt x="3743" y="3208"/>
                    <a:pt x="4167" y="2740"/>
                  </a:cubicBezTo>
                  <a:cubicBezTo>
                    <a:pt x="2966" y="1700"/>
                    <a:pt x="1443" y="0"/>
                    <a:pt x="0" y="2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4" name="Google Shape;954;p51"/>
            <p:cNvSpPr/>
            <p:nvPr/>
          </p:nvSpPr>
          <p:spPr>
            <a:xfrm rot="-663173">
              <a:off x="2454791" y="2385645"/>
              <a:ext cx="156240" cy="93962"/>
            </a:xfrm>
            <a:custGeom>
              <a:avLst/>
              <a:gdLst/>
              <a:ahLst/>
              <a:cxnLst/>
              <a:rect l="l" t="t" r="r" b="b"/>
              <a:pathLst>
                <a:path w="2865" h="1723" extrusionOk="0">
                  <a:moveTo>
                    <a:pt x="0" y="1722"/>
                  </a:moveTo>
                  <a:cubicBezTo>
                    <a:pt x="741" y="1346"/>
                    <a:pt x="1546" y="1443"/>
                    <a:pt x="2315" y="1271"/>
                  </a:cubicBezTo>
                  <a:cubicBezTo>
                    <a:pt x="2550" y="947"/>
                    <a:pt x="2752" y="627"/>
                    <a:pt x="2864" y="318"/>
                  </a:cubicBezTo>
                  <a:lnTo>
                    <a:pt x="2864" y="1"/>
                  </a:lnTo>
                  <a:cubicBezTo>
                    <a:pt x="1854" y="89"/>
                    <a:pt x="795" y="879"/>
                    <a:pt x="0" y="17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5" name="Google Shape;955;p51"/>
            <p:cNvSpPr/>
            <p:nvPr/>
          </p:nvSpPr>
          <p:spPr>
            <a:xfrm rot="-663173">
              <a:off x="2084792" y="2148189"/>
              <a:ext cx="147569" cy="143588"/>
            </a:xfrm>
            <a:custGeom>
              <a:avLst/>
              <a:gdLst/>
              <a:ahLst/>
              <a:cxnLst/>
              <a:rect l="l" t="t" r="r" b="b"/>
              <a:pathLst>
                <a:path w="2706" h="2633" extrusionOk="0">
                  <a:moveTo>
                    <a:pt x="98" y="253"/>
                  </a:moveTo>
                  <a:cubicBezTo>
                    <a:pt x="0" y="1111"/>
                    <a:pt x="1435" y="2364"/>
                    <a:pt x="2529" y="2633"/>
                  </a:cubicBezTo>
                  <a:cubicBezTo>
                    <a:pt x="2546" y="2390"/>
                    <a:pt x="2562" y="2148"/>
                    <a:pt x="2706" y="1888"/>
                  </a:cubicBezTo>
                  <a:cubicBezTo>
                    <a:pt x="2146" y="1049"/>
                    <a:pt x="1024" y="1"/>
                    <a:pt x="98" y="25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6" name="Google Shape;956;p51"/>
            <p:cNvSpPr/>
            <p:nvPr/>
          </p:nvSpPr>
          <p:spPr>
            <a:xfrm rot="-663173">
              <a:off x="2322031" y="2309780"/>
              <a:ext cx="65714" cy="22141"/>
            </a:xfrm>
            <a:custGeom>
              <a:avLst/>
              <a:gdLst/>
              <a:ahLst/>
              <a:cxnLst/>
              <a:rect l="l" t="t" r="r" b="b"/>
              <a:pathLst>
                <a:path w="1205" h="406" extrusionOk="0">
                  <a:moveTo>
                    <a:pt x="1" y="68"/>
                  </a:moveTo>
                  <a:cubicBezTo>
                    <a:pt x="135" y="153"/>
                    <a:pt x="224" y="246"/>
                    <a:pt x="289" y="340"/>
                  </a:cubicBezTo>
                  <a:cubicBezTo>
                    <a:pt x="586" y="232"/>
                    <a:pt x="923" y="405"/>
                    <a:pt x="1192" y="88"/>
                  </a:cubicBezTo>
                  <a:cubicBezTo>
                    <a:pt x="1205" y="55"/>
                    <a:pt x="1194" y="26"/>
                    <a:pt x="1148" y="1"/>
                  </a:cubicBezTo>
                  <a:cubicBezTo>
                    <a:pt x="780" y="123"/>
                    <a:pt x="380" y="30"/>
                    <a:pt x="1" y="6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7" name="Google Shape;957;p51"/>
            <p:cNvSpPr/>
            <p:nvPr/>
          </p:nvSpPr>
          <p:spPr>
            <a:xfrm rot="-663173">
              <a:off x="2355462" y="2349800"/>
              <a:ext cx="50226" cy="42973"/>
            </a:xfrm>
            <a:custGeom>
              <a:avLst/>
              <a:gdLst/>
              <a:ahLst/>
              <a:cxnLst/>
              <a:rect l="l" t="t" r="r" b="b"/>
              <a:pathLst>
                <a:path w="921" h="788" extrusionOk="0">
                  <a:moveTo>
                    <a:pt x="27" y="42"/>
                  </a:moveTo>
                  <a:cubicBezTo>
                    <a:pt x="28" y="126"/>
                    <a:pt x="64" y="204"/>
                    <a:pt x="0" y="296"/>
                  </a:cubicBezTo>
                  <a:cubicBezTo>
                    <a:pt x="119" y="401"/>
                    <a:pt x="199" y="230"/>
                    <a:pt x="316" y="315"/>
                  </a:cubicBezTo>
                  <a:cubicBezTo>
                    <a:pt x="363" y="474"/>
                    <a:pt x="379" y="639"/>
                    <a:pt x="507" y="788"/>
                  </a:cubicBezTo>
                  <a:cubicBezTo>
                    <a:pt x="636" y="592"/>
                    <a:pt x="775" y="465"/>
                    <a:pt x="921" y="386"/>
                  </a:cubicBezTo>
                  <a:cubicBezTo>
                    <a:pt x="847" y="260"/>
                    <a:pt x="826" y="128"/>
                    <a:pt x="772" y="0"/>
                  </a:cubicBezTo>
                  <a:cubicBezTo>
                    <a:pt x="542" y="145"/>
                    <a:pt x="272" y="11"/>
                    <a:pt x="27" y="4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8" name="Google Shape;958;p51"/>
            <p:cNvSpPr/>
            <p:nvPr/>
          </p:nvSpPr>
          <p:spPr>
            <a:xfrm rot="-663173">
              <a:off x="2593642" y="2467045"/>
              <a:ext cx="27267" cy="19850"/>
            </a:xfrm>
            <a:custGeom>
              <a:avLst/>
              <a:gdLst/>
              <a:ahLst/>
              <a:cxnLst/>
              <a:rect l="l" t="t" r="r" b="b"/>
              <a:pathLst>
                <a:path w="500" h="364" extrusionOk="0">
                  <a:moveTo>
                    <a:pt x="1" y="119"/>
                  </a:moveTo>
                  <a:cubicBezTo>
                    <a:pt x="166" y="171"/>
                    <a:pt x="336" y="258"/>
                    <a:pt x="499" y="364"/>
                  </a:cubicBezTo>
                  <a:lnTo>
                    <a:pt x="499" y="33"/>
                  </a:lnTo>
                  <a:cubicBezTo>
                    <a:pt x="323" y="1"/>
                    <a:pt x="153" y="21"/>
                    <a:pt x="1" y="1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9" name="Google Shape;959;p51"/>
            <p:cNvSpPr/>
            <p:nvPr/>
          </p:nvSpPr>
          <p:spPr>
            <a:xfrm rot="-663173">
              <a:off x="2558807" y="2478159"/>
              <a:ext cx="66913" cy="50717"/>
            </a:xfrm>
            <a:custGeom>
              <a:avLst/>
              <a:gdLst/>
              <a:ahLst/>
              <a:cxnLst/>
              <a:rect l="l" t="t" r="r" b="b"/>
              <a:pathLst>
                <a:path w="1227" h="930" extrusionOk="0">
                  <a:moveTo>
                    <a:pt x="1" y="141"/>
                  </a:moveTo>
                  <a:cubicBezTo>
                    <a:pt x="311" y="273"/>
                    <a:pt x="720" y="506"/>
                    <a:pt x="1060" y="775"/>
                  </a:cubicBezTo>
                  <a:cubicBezTo>
                    <a:pt x="1117" y="821"/>
                    <a:pt x="1173" y="875"/>
                    <a:pt x="1226" y="929"/>
                  </a:cubicBezTo>
                  <a:lnTo>
                    <a:pt x="1226" y="486"/>
                  </a:lnTo>
                  <a:cubicBezTo>
                    <a:pt x="837" y="183"/>
                    <a:pt x="332" y="1"/>
                    <a:pt x="1" y="14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0" name="Google Shape;960;p51"/>
            <p:cNvSpPr/>
            <p:nvPr/>
          </p:nvSpPr>
          <p:spPr>
            <a:xfrm rot="-663173">
              <a:off x="2504424" y="2480039"/>
              <a:ext cx="125210" cy="92653"/>
            </a:xfrm>
            <a:custGeom>
              <a:avLst/>
              <a:gdLst/>
              <a:ahLst/>
              <a:cxnLst/>
              <a:rect l="l" t="t" r="r" b="b"/>
              <a:pathLst>
                <a:path w="2296" h="1699" extrusionOk="0">
                  <a:moveTo>
                    <a:pt x="0" y="386"/>
                  </a:moveTo>
                  <a:cubicBezTo>
                    <a:pt x="630" y="658"/>
                    <a:pt x="1002" y="1221"/>
                    <a:pt x="1241" y="1650"/>
                  </a:cubicBezTo>
                  <a:cubicBezTo>
                    <a:pt x="1604" y="1699"/>
                    <a:pt x="1959" y="1692"/>
                    <a:pt x="2295" y="1558"/>
                  </a:cubicBezTo>
                  <a:lnTo>
                    <a:pt x="2295" y="1317"/>
                  </a:lnTo>
                  <a:cubicBezTo>
                    <a:pt x="1557" y="642"/>
                    <a:pt x="715" y="1"/>
                    <a:pt x="0" y="38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1" name="Google Shape;961;p51"/>
            <p:cNvSpPr/>
            <p:nvPr/>
          </p:nvSpPr>
          <p:spPr>
            <a:xfrm rot="-663173">
              <a:off x="2433399" y="2516741"/>
              <a:ext cx="116594" cy="61460"/>
            </a:xfrm>
            <a:custGeom>
              <a:avLst/>
              <a:gdLst/>
              <a:ahLst/>
              <a:cxnLst/>
              <a:rect l="l" t="t" r="r" b="b"/>
              <a:pathLst>
                <a:path w="2138" h="1127" extrusionOk="0">
                  <a:moveTo>
                    <a:pt x="1010" y="1"/>
                  </a:moveTo>
                  <a:cubicBezTo>
                    <a:pt x="666" y="82"/>
                    <a:pt x="317" y="124"/>
                    <a:pt x="1" y="394"/>
                  </a:cubicBezTo>
                  <a:cubicBezTo>
                    <a:pt x="685" y="624"/>
                    <a:pt x="1408" y="1067"/>
                    <a:pt x="2138" y="1126"/>
                  </a:cubicBezTo>
                  <a:cubicBezTo>
                    <a:pt x="1985" y="720"/>
                    <a:pt x="1510" y="359"/>
                    <a:pt x="1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2" name="Google Shape;962;p51"/>
            <p:cNvSpPr/>
            <p:nvPr/>
          </p:nvSpPr>
          <p:spPr>
            <a:xfrm rot="-663173">
              <a:off x="2101444" y="2319847"/>
              <a:ext cx="82619" cy="171619"/>
            </a:xfrm>
            <a:custGeom>
              <a:avLst/>
              <a:gdLst/>
              <a:ahLst/>
              <a:cxnLst/>
              <a:rect l="l" t="t" r="r" b="b"/>
              <a:pathLst>
                <a:path w="1515" h="3147" extrusionOk="0">
                  <a:moveTo>
                    <a:pt x="48" y="1"/>
                  </a:moveTo>
                  <a:cubicBezTo>
                    <a:pt x="1" y="60"/>
                    <a:pt x="8" y="111"/>
                    <a:pt x="39" y="159"/>
                  </a:cubicBezTo>
                  <a:cubicBezTo>
                    <a:pt x="266" y="659"/>
                    <a:pt x="440" y="1166"/>
                    <a:pt x="597" y="1676"/>
                  </a:cubicBezTo>
                  <a:cubicBezTo>
                    <a:pt x="644" y="1930"/>
                    <a:pt x="749" y="2177"/>
                    <a:pt x="736" y="2439"/>
                  </a:cubicBezTo>
                  <a:cubicBezTo>
                    <a:pt x="861" y="2614"/>
                    <a:pt x="688" y="3147"/>
                    <a:pt x="892" y="3104"/>
                  </a:cubicBezTo>
                  <a:cubicBezTo>
                    <a:pt x="1514" y="1943"/>
                    <a:pt x="1116" y="925"/>
                    <a:pt x="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3" name="Google Shape;963;p51"/>
            <p:cNvSpPr/>
            <p:nvPr/>
          </p:nvSpPr>
          <p:spPr>
            <a:xfrm rot="-663173">
              <a:off x="2059038" y="2390710"/>
              <a:ext cx="82237" cy="98652"/>
            </a:xfrm>
            <a:custGeom>
              <a:avLst/>
              <a:gdLst/>
              <a:ahLst/>
              <a:cxnLst/>
              <a:rect l="l" t="t" r="r" b="b"/>
              <a:pathLst>
                <a:path w="1508" h="1809" extrusionOk="0">
                  <a:moveTo>
                    <a:pt x="0" y="245"/>
                  </a:moveTo>
                  <a:cubicBezTo>
                    <a:pt x="277" y="791"/>
                    <a:pt x="730" y="1311"/>
                    <a:pt x="1347" y="1808"/>
                  </a:cubicBezTo>
                  <a:cubicBezTo>
                    <a:pt x="1508" y="1254"/>
                    <a:pt x="519" y="590"/>
                    <a:pt x="185" y="0"/>
                  </a:cubicBezTo>
                  <a:cubicBezTo>
                    <a:pt x="124" y="82"/>
                    <a:pt x="62" y="165"/>
                    <a:pt x="0" y="24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4" name="Google Shape;964;p51"/>
            <p:cNvSpPr/>
            <p:nvPr/>
          </p:nvSpPr>
          <p:spPr>
            <a:xfrm rot="-663173">
              <a:off x="2152825" y="2463481"/>
              <a:ext cx="50989" cy="60206"/>
            </a:xfrm>
            <a:custGeom>
              <a:avLst/>
              <a:gdLst/>
              <a:ahLst/>
              <a:cxnLst/>
              <a:rect l="l" t="t" r="r" b="b"/>
              <a:pathLst>
                <a:path w="935" h="1104" extrusionOk="0">
                  <a:moveTo>
                    <a:pt x="217" y="1104"/>
                  </a:moveTo>
                  <a:cubicBezTo>
                    <a:pt x="550" y="826"/>
                    <a:pt x="935" y="300"/>
                    <a:pt x="719" y="0"/>
                  </a:cubicBezTo>
                  <a:cubicBezTo>
                    <a:pt x="680" y="418"/>
                    <a:pt x="1" y="757"/>
                    <a:pt x="217" y="1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5" name="Google Shape;965;p51"/>
            <p:cNvSpPr/>
            <p:nvPr/>
          </p:nvSpPr>
          <p:spPr>
            <a:xfrm rot="-663173">
              <a:off x="2045671" y="2422214"/>
              <a:ext cx="101215" cy="112558"/>
            </a:xfrm>
            <a:custGeom>
              <a:avLst/>
              <a:gdLst/>
              <a:ahLst/>
              <a:cxnLst/>
              <a:rect l="l" t="t" r="r" b="b"/>
              <a:pathLst>
                <a:path w="1856" h="2064" extrusionOk="0">
                  <a:moveTo>
                    <a:pt x="1725" y="1476"/>
                  </a:moveTo>
                  <a:cubicBezTo>
                    <a:pt x="1014" y="1134"/>
                    <a:pt x="626" y="377"/>
                    <a:pt x="203" y="0"/>
                  </a:cubicBezTo>
                  <a:cubicBezTo>
                    <a:pt x="256" y="98"/>
                    <a:pt x="51" y="231"/>
                    <a:pt x="1" y="343"/>
                  </a:cubicBezTo>
                  <a:cubicBezTo>
                    <a:pt x="342" y="998"/>
                    <a:pt x="1072" y="1601"/>
                    <a:pt x="1777" y="2063"/>
                  </a:cubicBezTo>
                  <a:cubicBezTo>
                    <a:pt x="1731" y="1872"/>
                    <a:pt x="1856" y="1656"/>
                    <a:pt x="1725" y="147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6" name="Google Shape;966;p51"/>
            <p:cNvSpPr/>
            <p:nvPr/>
          </p:nvSpPr>
          <p:spPr>
            <a:xfrm rot="-663173">
              <a:off x="2162935" y="2517904"/>
              <a:ext cx="49081" cy="134699"/>
            </a:xfrm>
            <a:custGeom>
              <a:avLst/>
              <a:gdLst/>
              <a:ahLst/>
              <a:cxnLst/>
              <a:rect l="l" t="t" r="r" b="b"/>
              <a:pathLst>
                <a:path w="900" h="2470" extrusionOk="0">
                  <a:moveTo>
                    <a:pt x="1" y="2470"/>
                  </a:moveTo>
                  <a:cubicBezTo>
                    <a:pt x="608" y="1602"/>
                    <a:pt x="900" y="779"/>
                    <a:pt x="874" y="1"/>
                  </a:cubicBezTo>
                  <a:cubicBezTo>
                    <a:pt x="690" y="169"/>
                    <a:pt x="512" y="397"/>
                    <a:pt x="313" y="455"/>
                  </a:cubicBezTo>
                  <a:cubicBezTo>
                    <a:pt x="333" y="1109"/>
                    <a:pt x="113" y="1796"/>
                    <a:pt x="1" y="24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7" name="Google Shape;967;p51"/>
            <p:cNvSpPr/>
            <p:nvPr/>
          </p:nvSpPr>
          <p:spPr>
            <a:xfrm rot="-663173">
              <a:off x="2020096" y="2456763"/>
              <a:ext cx="139662" cy="238696"/>
            </a:xfrm>
            <a:custGeom>
              <a:avLst/>
              <a:gdLst/>
              <a:ahLst/>
              <a:cxnLst/>
              <a:rect l="l" t="t" r="r" b="b"/>
              <a:pathLst>
                <a:path w="2561" h="4377" extrusionOk="0">
                  <a:moveTo>
                    <a:pt x="688" y="0"/>
                  </a:moveTo>
                  <a:cubicBezTo>
                    <a:pt x="158" y="1003"/>
                    <a:pt x="0" y="1954"/>
                    <a:pt x="306" y="2839"/>
                  </a:cubicBezTo>
                  <a:cubicBezTo>
                    <a:pt x="805" y="3353"/>
                    <a:pt x="1147" y="3889"/>
                    <a:pt x="1836" y="4376"/>
                  </a:cubicBezTo>
                  <a:cubicBezTo>
                    <a:pt x="2464" y="3442"/>
                    <a:pt x="2465" y="2598"/>
                    <a:pt x="2560" y="1739"/>
                  </a:cubicBezTo>
                  <a:cubicBezTo>
                    <a:pt x="1683" y="1452"/>
                    <a:pt x="1157" y="620"/>
                    <a:pt x="6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8" name="Google Shape;968;p51"/>
            <p:cNvSpPr/>
            <p:nvPr/>
          </p:nvSpPr>
          <p:spPr>
            <a:xfrm rot="-663173">
              <a:off x="2241119" y="2120469"/>
              <a:ext cx="284177" cy="154222"/>
            </a:xfrm>
            <a:custGeom>
              <a:avLst/>
              <a:gdLst/>
              <a:ahLst/>
              <a:cxnLst/>
              <a:rect l="l" t="t" r="r" b="b"/>
              <a:pathLst>
                <a:path w="5211" h="2828" extrusionOk="0">
                  <a:moveTo>
                    <a:pt x="442" y="1452"/>
                  </a:moveTo>
                  <a:cubicBezTo>
                    <a:pt x="223" y="1931"/>
                    <a:pt x="0" y="2411"/>
                    <a:pt x="229" y="2827"/>
                  </a:cubicBezTo>
                  <a:cubicBezTo>
                    <a:pt x="228" y="2090"/>
                    <a:pt x="847" y="1301"/>
                    <a:pt x="1494" y="1147"/>
                  </a:cubicBezTo>
                  <a:cubicBezTo>
                    <a:pt x="2598" y="883"/>
                    <a:pt x="4427" y="1313"/>
                    <a:pt x="5210" y="655"/>
                  </a:cubicBezTo>
                  <a:cubicBezTo>
                    <a:pt x="3633" y="1006"/>
                    <a:pt x="1865" y="1"/>
                    <a:pt x="442" y="145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9" name="Google Shape;969;p51"/>
            <p:cNvSpPr/>
            <p:nvPr/>
          </p:nvSpPr>
          <p:spPr>
            <a:xfrm rot="-663173">
              <a:off x="2115667" y="1981975"/>
              <a:ext cx="187106" cy="141461"/>
            </a:xfrm>
            <a:custGeom>
              <a:avLst/>
              <a:gdLst/>
              <a:ahLst/>
              <a:cxnLst/>
              <a:rect l="l" t="t" r="r" b="b"/>
              <a:pathLst>
                <a:path w="3431" h="2594" extrusionOk="0">
                  <a:moveTo>
                    <a:pt x="0" y="229"/>
                  </a:moveTo>
                  <a:cubicBezTo>
                    <a:pt x="1262" y="261"/>
                    <a:pt x="2469" y="1854"/>
                    <a:pt x="3430" y="2594"/>
                  </a:cubicBezTo>
                  <a:cubicBezTo>
                    <a:pt x="2817" y="1971"/>
                    <a:pt x="2666" y="1283"/>
                    <a:pt x="2033" y="663"/>
                  </a:cubicBezTo>
                  <a:cubicBezTo>
                    <a:pt x="1328" y="174"/>
                    <a:pt x="501" y="0"/>
                    <a:pt x="0"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0" name="Google Shape;970;p51"/>
            <p:cNvSpPr/>
            <p:nvPr/>
          </p:nvSpPr>
          <p:spPr>
            <a:xfrm rot="-663173">
              <a:off x="2603785" y="2419710"/>
              <a:ext cx="8017" cy="19414"/>
            </a:xfrm>
            <a:custGeom>
              <a:avLst/>
              <a:gdLst/>
              <a:ahLst/>
              <a:cxnLst/>
              <a:rect l="l" t="t" r="r" b="b"/>
              <a:pathLst>
                <a:path w="147" h="356" extrusionOk="0">
                  <a:moveTo>
                    <a:pt x="146" y="321"/>
                  </a:moveTo>
                  <a:lnTo>
                    <a:pt x="146" y="0"/>
                  </a:lnTo>
                  <a:cubicBezTo>
                    <a:pt x="96" y="119"/>
                    <a:pt x="46" y="238"/>
                    <a:pt x="0" y="356"/>
                  </a:cubicBezTo>
                  <a:cubicBezTo>
                    <a:pt x="48" y="345"/>
                    <a:pt x="98" y="332"/>
                    <a:pt x="146" y="321"/>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1" name="Google Shape;971;p51"/>
            <p:cNvSpPr/>
            <p:nvPr/>
          </p:nvSpPr>
          <p:spPr>
            <a:xfrm rot="-663173">
              <a:off x="2107162" y="2133130"/>
              <a:ext cx="146206" cy="97943"/>
            </a:xfrm>
            <a:custGeom>
              <a:avLst/>
              <a:gdLst/>
              <a:ahLst/>
              <a:cxnLst/>
              <a:rect l="l" t="t" r="r" b="b"/>
              <a:pathLst>
                <a:path w="2681" h="1796" extrusionOk="0">
                  <a:moveTo>
                    <a:pt x="1831" y="778"/>
                  </a:moveTo>
                  <a:cubicBezTo>
                    <a:pt x="1574" y="584"/>
                    <a:pt x="1317" y="392"/>
                    <a:pt x="1061" y="197"/>
                  </a:cubicBezTo>
                  <a:cubicBezTo>
                    <a:pt x="701" y="87"/>
                    <a:pt x="345" y="1"/>
                    <a:pt x="1" y="3"/>
                  </a:cubicBezTo>
                  <a:cubicBezTo>
                    <a:pt x="927" y="3"/>
                    <a:pt x="1860" y="1050"/>
                    <a:pt x="2381" y="1795"/>
                  </a:cubicBezTo>
                  <a:cubicBezTo>
                    <a:pt x="2681" y="1388"/>
                    <a:pt x="1994" y="1120"/>
                    <a:pt x="1831" y="77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2" name="Google Shape;972;p51"/>
            <p:cNvSpPr/>
            <p:nvPr/>
          </p:nvSpPr>
          <p:spPr>
            <a:xfrm rot="-663173">
              <a:off x="2477609" y="2472792"/>
              <a:ext cx="97998" cy="18978"/>
            </a:xfrm>
            <a:custGeom>
              <a:avLst/>
              <a:gdLst/>
              <a:ahLst/>
              <a:cxnLst/>
              <a:rect l="l" t="t" r="r" b="b"/>
              <a:pathLst>
                <a:path w="1797" h="348" extrusionOk="0">
                  <a:moveTo>
                    <a:pt x="1797" y="1"/>
                  </a:moveTo>
                  <a:cubicBezTo>
                    <a:pt x="1218" y="116"/>
                    <a:pt x="449" y="60"/>
                    <a:pt x="0" y="347"/>
                  </a:cubicBezTo>
                  <a:cubicBezTo>
                    <a:pt x="584" y="279"/>
                    <a:pt x="1336" y="204"/>
                    <a:pt x="1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3" name="Google Shape;973;p51"/>
            <p:cNvSpPr/>
            <p:nvPr/>
          </p:nvSpPr>
          <p:spPr>
            <a:xfrm rot="-663173">
              <a:off x="2069344" y="2330312"/>
              <a:ext cx="54370" cy="117739"/>
            </a:xfrm>
            <a:custGeom>
              <a:avLst/>
              <a:gdLst/>
              <a:ahLst/>
              <a:cxnLst/>
              <a:rect l="l" t="t" r="r" b="b"/>
              <a:pathLst>
                <a:path w="997" h="2159" extrusionOk="0">
                  <a:moveTo>
                    <a:pt x="0" y="858"/>
                  </a:moveTo>
                  <a:cubicBezTo>
                    <a:pt x="291" y="1277"/>
                    <a:pt x="716" y="1843"/>
                    <a:pt x="997" y="2158"/>
                  </a:cubicBezTo>
                  <a:cubicBezTo>
                    <a:pt x="865" y="1425"/>
                    <a:pt x="582" y="714"/>
                    <a:pt x="318" y="1"/>
                  </a:cubicBezTo>
                  <a:cubicBezTo>
                    <a:pt x="237" y="283"/>
                    <a:pt x="98" y="573"/>
                    <a:pt x="0" y="8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4" name="Google Shape;974;p51"/>
            <p:cNvSpPr/>
            <p:nvPr/>
          </p:nvSpPr>
          <p:spPr>
            <a:xfrm rot="-663173">
              <a:off x="1994503" y="2927400"/>
              <a:ext cx="19414" cy="2781"/>
            </a:xfrm>
            <a:custGeom>
              <a:avLst/>
              <a:gdLst/>
              <a:ahLst/>
              <a:cxnLst/>
              <a:rect l="l" t="t" r="r" b="b"/>
              <a:pathLst>
                <a:path w="356" h="51" extrusionOk="0">
                  <a:moveTo>
                    <a:pt x="179" y="15"/>
                  </a:moveTo>
                  <a:cubicBezTo>
                    <a:pt x="1" y="50"/>
                    <a:pt x="356" y="0"/>
                    <a:pt x="179" y="1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5" name="Google Shape;975;p51"/>
            <p:cNvSpPr/>
            <p:nvPr/>
          </p:nvSpPr>
          <p:spPr>
            <a:xfrm rot="-663173">
              <a:off x="1956243" y="2934430"/>
              <a:ext cx="44064" cy="22414"/>
            </a:xfrm>
            <a:custGeom>
              <a:avLst/>
              <a:gdLst/>
              <a:ahLst/>
              <a:cxnLst/>
              <a:rect l="l" t="t" r="r" b="b"/>
              <a:pathLst>
                <a:path w="808" h="411" extrusionOk="0">
                  <a:moveTo>
                    <a:pt x="807" y="1"/>
                  </a:moveTo>
                  <a:cubicBezTo>
                    <a:pt x="538" y="91"/>
                    <a:pt x="265" y="152"/>
                    <a:pt x="0" y="271"/>
                  </a:cubicBezTo>
                  <a:cubicBezTo>
                    <a:pt x="281" y="410"/>
                    <a:pt x="662" y="87"/>
                    <a:pt x="8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6" name="Google Shape;976;p51"/>
            <p:cNvSpPr/>
            <p:nvPr/>
          </p:nvSpPr>
          <p:spPr>
            <a:xfrm rot="-663173">
              <a:off x="2899510" y="1696864"/>
              <a:ext cx="88563" cy="1347646"/>
            </a:xfrm>
            <a:custGeom>
              <a:avLst/>
              <a:gdLst/>
              <a:ahLst/>
              <a:cxnLst/>
              <a:rect l="l" t="t" r="r" b="b"/>
              <a:pathLst>
                <a:path w="1624" h="24712" extrusionOk="0">
                  <a:moveTo>
                    <a:pt x="1155" y="3"/>
                  </a:moveTo>
                  <a:cubicBezTo>
                    <a:pt x="1146" y="60"/>
                    <a:pt x="1074" y="33"/>
                    <a:pt x="1058" y="78"/>
                  </a:cubicBezTo>
                  <a:cubicBezTo>
                    <a:pt x="1051" y="1024"/>
                    <a:pt x="1130" y="1975"/>
                    <a:pt x="1249" y="2965"/>
                  </a:cubicBezTo>
                  <a:cubicBezTo>
                    <a:pt x="1362" y="3914"/>
                    <a:pt x="1296" y="4928"/>
                    <a:pt x="1301" y="5922"/>
                  </a:cubicBezTo>
                  <a:cubicBezTo>
                    <a:pt x="1312" y="8003"/>
                    <a:pt x="1001" y="10096"/>
                    <a:pt x="821" y="12323"/>
                  </a:cubicBezTo>
                  <a:cubicBezTo>
                    <a:pt x="566" y="15479"/>
                    <a:pt x="390" y="18670"/>
                    <a:pt x="255" y="21750"/>
                  </a:cubicBezTo>
                  <a:cubicBezTo>
                    <a:pt x="207" y="22827"/>
                    <a:pt x="1" y="23884"/>
                    <a:pt x="349" y="24712"/>
                  </a:cubicBezTo>
                  <a:cubicBezTo>
                    <a:pt x="573" y="22717"/>
                    <a:pt x="456" y="20617"/>
                    <a:pt x="625" y="18544"/>
                  </a:cubicBezTo>
                  <a:cubicBezTo>
                    <a:pt x="797" y="16441"/>
                    <a:pt x="801" y="14354"/>
                    <a:pt x="955" y="12297"/>
                  </a:cubicBezTo>
                  <a:cubicBezTo>
                    <a:pt x="1119" y="10106"/>
                    <a:pt x="1421" y="8020"/>
                    <a:pt x="1429" y="5938"/>
                  </a:cubicBezTo>
                  <a:cubicBezTo>
                    <a:pt x="1435" y="3910"/>
                    <a:pt x="1624" y="1936"/>
                    <a:pt x="1277" y="63"/>
                  </a:cubicBezTo>
                  <a:cubicBezTo>
                    <a:pt x="1223" y="53"/>
                    <a:pt x="1225" y="0"/>
                    <a:pt x="1155"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7" name="Google Shape;977;p51"/>
            <p:cNvSpPr/>
            <p:nvPr/>
          </p:nvSpPr>
          <p:spPr>
            <a:xfrm rot="-663173">
              <a:off x="2934128" y="1713678"/>
              <a:ext cx="53498" cy="1087028"/>
            </a:xfrm>
            <a:custGeom>
              <a:avLst/>
              <a:gdLst/>
              <a:ahLst/>
              <a:cxnLst/>
              <a:rect l="l" t="t" r="r" b="b"/>
              <a:pathLst>
                <a:path w="981" h="19933" extrusionOk="0">
                  <a:moveTo>
                    <a:pt x="880" y="475"/>
                  </a:moveTo>
                  <a:cubicBezTo>
                    <a:pt x="744" y="426"/>
                    <a:pt x="620" y="0"/>
                    <a:pt x="530" y="169"/>
                  </a:cubicBezTo>
                  <a:cubicBezTo>
                    <a:pt x="980" y="6288"/>
                    <a:pt x="0" y="13511"/>
                    <a:pt x="60" y="19932"/>
                  </a:cubicBezTo>
                  <a:cubicBezTo>
                    <a:pt x="130" y="16566"/>
                    <a:pt x="776" y="13230"/>
                    <a:pt x="735" y="9999"/>
                  </a:cubicBezTo>
                  <a:cubicBezTo>
                    <a:pt x="694" y="6769"/>
                    <a:pt x="930" y="3603"/>
                    <a:pt x="880" y="4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8" name="Google Shape;978;p51"/>
            <p:cNvSpPr/>
            <p:nvPr/>
          </p:nvSpPr>
          <p:spPr>
            <a:xfrm rot="-663173">
              <a:off x="1854144" y="1865870"/>
              <a:ext cx="1255047" cy="1495324"/>
            </a:xfrm>
            <a:custGeom>
              <a:avLst/>
              <a:gdLst/>
              <a:ahLst/>
              <a:cxnLst/>
              <a:rect l="l" t="t" r="r" b="b"/>
              <a:pathLst>
                <a:path w="23014" h="27420" extrusionOk="0">
                  <a:moveTo>
                    <a:pt x="22936" y="6624"/>
                  </a:moveTo>
                  <a:cubicBezTo>
                    <a:pt x="22922" y="4675"/>
                    <a:pt x="22987" y="2637"/>
                    <a:pt x="22868" y="759"/>
                  </a:cubicBezTo>
                  <a:cubicBezTo>
                    <a:pt x="22852" y="507"/>
                    <a:pt x="22903" y="121"/>
                    <a:pt x="22706" y="1"/>
                  </a:cubicBezTo>
                  <a:cubicBezTo>
                    <a:pt x="22480" y="139"/>
                    <a:pt x="22604" y="456"/>
                    <a:pt x="22623" y="640"/>
                  </a:cubicBezTo>
                  <a:cubicBezTo>
                    <a:pt x="22701" y="1422"/>
                    <a:pt x="22744" y="2227"/>
                    <a:pt x="22747" y="3042"/>
                  </a:cubicBezTo>
                  <a:cubicBezTo>
                    <a:pt x="22759" y="6377"/>
                    <a:pt x="22645" y="9822"/>
                    <a:pt x="22471" y="13243"/>
                  </a:cubicBezTo>
                  <a:cubicBezTo>
                    <a:pt x="22356" y="15533"/>
                    <a:pt x="22285" y="17877"/>
                    <a:pt x="22096" y="20179"/>
                  </a:cubicBezTo>
                  <a:cubicBezTo>
                    <a:pt x="21904" y="22513"/>
                    <a:pt x="21976" y="24881"/>
                    <a:pt x="21418" y="27119"/>
                  </a:cubicBezTo>
                  <a:cubicBezTo>
                    <a:pt x="19200" y="27087"/>
                    <a:pt x="16838" y="26692"/>
                    <a:pt x="14497" y="26412"/>
                  </a:cubicBezTo>
                  <a:lnTo>
                    <a:pt x="14497" y="26410"/>
                  </a:lnTo>
                  <a:cubicBezTo>
                    <a:pt x="13731" y="26318"/>
                    <a:pt x="12966" y="26238"/>
                    <a:pt x="12210" y="26187"/>
                  </a:cubicBezTo>
                  <a:cubicBezTo>
                    <a:pt x="12184" y="26259"/>
                    <a:pt x="12259" y="26304"/>
                    <a:pt x="12194" y="26316"/>
                  </a:cubicBezTo>
                  <a:cubicBezTo>
                    <a:pt x="11775" y="26039"/>
                    <a:pt x="10309" y="25942"/>
                    <a:pt x="9480" y="25835"/>
                  </a:cubicBezTo>
                  <a:cubicBezTo>
                    <a:pt x="8506" y="25710"/>
                    <a:pt x="7640" y="25645"/>
                    <a:pt x="6823" y="25579"/>
                  </a:cubicBezTo>
                  <a:cubicBezTo>
                    <a:pt x="4250" y="25370"/>
                    <a:pt x="1969" y="24878"/>
                    <a:pt x="1" y="25001"/>
                  </a:cubicBezTo>
                  <a:cubicBezTo>
                    <a:pt x="4845" y="25577"/>
                    <a:pt x="9718" y="26173"/>
                    <a:pt x="14497" y="26693"/>
                  </a:cubicBezTo>
                  <a:lnTo>
                    <a:pt x="14497" y="26695"/>
                  </a:lnTo>
                  <a:cubicBezTo>
                    <a:pt x="16937" y="26960"/>
                    <a:pt x="19353" y="27207"/>
                    <a:pt x="21725" y="27419"/>
                  </a:cubicBezTo>
                  <a:cubicBezTo>
                    <a:pt x="22400" y="25304"/>
                    <a:pt x="22414" y="22828"/>
                    <a:pt x="22532" y="20495"/>
                  </a:cubicBezTo>
                  <a:cubicBezTo>
                    <a:pt x="22654" y="18116"/>
                    <a:pt x="22843" y="15711"/>
                    <a:pt x="22929" y="13391"/>
                  </a:cubicBezTo>
                  <a:cubicBezTo>
                    <a:pt x="23014" y="11130"/>
                    <a:pt x="22952" y="8857"/>
                    <a:pt x="22936" y="662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9" name="Google Shape;979;p51"/>
            <p:cNvSpPr/>
            <p:nvPr/>
          </p:nvSpPr>
          <p:spPr>
            <a:xfrm rot="-663173">
              <a:off x="2898495" y="1814403"/>
              <a:ext cx="76402" cy="1032821"/>
            </a:xfrm>
            <a:custGeom>
              <a:avLst/>
              <a:gdLst/>
              <a:ahLst/>
              <a:cxnLst/>
              <a:rect l="l" t="t" r="r" b="b"/>
              <a:pathLst>
                <a:path w="1401" h="18939" extrusionOk="0">
                  <a:moveTo>
                    <a:pt x="840" y="3"/>
                  </a:moveTo>
                  <a:cubicBezTo>
                    <a:pt x="802" y="6129"/>
                    <a:pt x="89" y="12774"/>
                    <a:pt x="0" y="18939"/>
                  </a:cubicBezTo>
                  <a:cubicBezTo>
                    <a:pt x="144" y="12774"/>
                    <a:pt x="1401" y="5742"/>
                    <a:pt x="877" y="52"/>
                  </a:cubicBezTo>
                  <a:cubicBezTo>
                    <a:pt x="878" y="25"/>
                    <a:pt x="877" y="0"/>
                    <a:pt x="840"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0" name="Google Shape;980;p51"/>
            <p:cNvSpPr/>
            <p:nvPr/>
          </p:nvSpPr>
          <p:spPr>
            <a:xfrm rot="-663173">
              <a:off x="2979206" y="1918039"/>
              <a:ext cx="21486" cy="558702"/>
            </a:xfrm>
            <a:custGeom>
              <a:avLst/>
              <a:gdLst/>
              <a:ahLst/>
              <a:cxnLst/>
              <a:rect l="l" t="t" r="r" b="b"/>
              <a:pathLst>
                <a:path w="394" h="10245" extrusionOk="0">
                  <a:moveTo>
                    <a:pt x="1" y="10244"/>
                  </a:moveTo>
                  <a:cubicBezTo>
                    <a:pt x="221" y="6733"/>
                    <a:pt x="393" y="3257"/>
                    <a:pt x="282" y="0"/>
                  </a:cubicBezTo>
                  <a:cubicBezTo>
                    <a:pt x="98" y="3486"/>
                    <a:pt x="134" y="6800"/>
                    <a:pt x="1" y="102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1" name="Google Shape;981;p51"/>
            <p:cNvSpPr/>
            <p:nvPr/>
          </p:nvSpPr>
          <p:spPr>
            <a:xfrm rot="-663173">
              <a:off x="3008459" y="2622686"/>
              <a:ext cx="37410" cy="444671"/>
            </a:xfrm>
            <a:custGeom>
              <a:avLst/>
              <a:gdLst/>
              <a:ahLst/>
              <a:cxnLst/>
              <a:rect l="l" t="t" r="r" b="b"/>
              <a:pathLst>
                <a:path w="686" h="8154" extrusionOk="0">
                  <a:moveTo>
                    <a:pt x="278" y="6158"/>
                  </a:moveTo>
                  <a:cubicBezTo>
                    <a:pt x="235" y="6836"/>
                    <a:pt x="0" y="7558"/>
                    <a:pt x="280" y="8153"/>
                  </a:cubicBezTo>
                  <a:cubicBezTo>
                    <a:pt x="490" y="5340"/>
                    <a:pt x="685" y="2387"/>
                    <a:pt x="639" y="1"/>
                  </a:cubicBezTo>
                  <a:cubicBezTo>
                    <a:pt x="357" y="2085"/>
                    <a:pt x="404" y="4187"/>
                    <a:pt x="278" y="615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2" name="Google Shape;982;p51"/>
            <p:cNvSpPr/>
            <p:nvPr/>
          </p:nvSpPr>
          <p:spPr>
            <a:xfrm rot="-663173">
              <a:off x="2995298" y="2843775"/>
              <a:ext cx="9980" cy="30266"/>
            </a:xfrm>
            <a:custGeom>
              <a:avLst/>
              <a:gdLst/>
              <a:ahLst/>
              <a:cxnLst/>
              <a:rect l="l" t="t" r="r" b="b"/>
              <a:pathLst>
                <a:path w="183" h="555" extrusionOk="0">
                  <a:moveTo>
                    <a:pt x="92" y="104"/>
                  </a:moveTo>
                  <a:cubicBezTo>
                    <a:pt x="92" y="197"/>
                    <a:pt x="0" y="554"/>
                    <a:pt x="91" y="451"/>
                  </a:cubicBezTo>
                  <a:cubicBezTo>
                    <a:pt x="91" y="358"/>
                    <a:pt x="182" y="0"/>
                    <a:pt x="92" y="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3" name="Google Shape;983;p51"/>
            <p:cNvSpPr/>
            <p:nvPr/>
          </p:nvSpPr>
          <p:spPr>
            <a:xfrm rot="-663173">
              <a:off x="2997901" y="2875524"/>
              <a:ext cx="18651" cy="134808"/>
            </a:xfrm>
            <a:custGeom>
              <a:avLst/>
              <a:gdLst/>
              <a:ahLst/>
              <a:cxnLst/>
              <a:rect l="l" t="t" r="r" b="b"/>
              <a:pathLst>
                <a:path w="342" h="2472" extrusionOk="0">
                  <a:moveTo>
                    <a:pt x="309" y="2471"/>
                  </a:moveTo>
                  <a:cubicBezTo>
                    <a:pt x="308" y="1677"/>
                    <a:pt x="342" y="652"/>
                    <a:pt x="324" y="0"/>
                  </a:cubicBezTo>
                  <a:cubicBezTo>
                    <a:pt x="330" y="816"/>
                    <a:pt x="0" y="1889"/>
                    <a:pt x="309" y="247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4" name="Google Shape;984;p51"/>
            <p:cNvSpPr/>
            <p:nvPr/>
          </p:nvSpPr>
          <p:spPr>
            <a:xfrm rot="-663173">
              <a:off x="3050148" y="2874479"/>
              <a:ext cx="22141" cy="211265"/>
            </a:xfrm>
            <a:custGeom>
              <a:avLst/>
              <a:gdLst/>
              <a:ahLst/>
              <a:cxnLst/>
              <a:rect l="l" t="t" r="r" b="b"/>
              <a:pathLst>
                <a:path w="406" h="3874" extrusionOk="0">
                  <a:moveTo>
                    <a:pt x="165" y="3873"/>
                  </a:moveTo>
                  <a:cubicBezTo>
                    <a:pt x="169" y="2671"/>
                    <a:pt x="380" y="1054"/>
                    <a:pt x="406" y="0"/>
                  </a:cubicBezTo>
                  <a:cubicBezTo>
                    <a:pt x="266" y="955"/>
                    <a:pt x="182" y="1877"/>
                    <a:pt x="144" y="2700"/>
                  </a:cubicBezTo>
                  <a:cubicBezTo>
                    <a:pt x="125" y="3097"/>
                    <a:pt x="1" y="3541"/>
                    <a:pt x="165" y="387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5" name="Google Shape;985;p51"/>
            <p:cNvSpPr/>
            <p:nvPr/>
          </p:nvSpPr>
          <p:spPr>
            <a:xfrm rot="-663173">
              <a:off x="3065915" y="2899101"/>
              <a:ext cx="17615" cy="208975"/>
            </a:xfrm>
            <a:custGeom>
              <a:avLst/>
              <a:gdLst/>
              <a:ahLst/>
              <a:cxnLst/>
              <a:rect l="l" t="t" r="r" b="b"/>
              <a:pathLst>
                <a:path w="323" h="3832" extrusionOk="0">
                  <a:moveTo>
                    <a:pt x="80" y="3832"/>
                  </a:moveTo>
                  <a:cubicBezTo>
                    <a:pt x="207" y="2542"/>
                    <a:pt x="322" y="1057"/>
                    <a:pt x="314" y="1"/>
                  </a:cubicBezTo>
                  <a:cubicBezTo>
                    <a:pt x="206" y="1301"/>
                    <a:pt x="0" y="2676"/>
                    <a:pt x="80" y="383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6" name="Google Shape;986;p51"/>
            <p:cNvSpPr/>
            <p:nvPr/>
          </p:nvSpPr>
          <p:spPr>
            <a:xfrm rot="-663173">
              <a:off x="2547971" y="3086926"/>
              <a:ext cx="493970" cy="61078"/>
            </a:xfrm>
            <a:custGeom>
              <a:avLst/>
              <a:gdLst/>
              <a:ahLst/>
              <a:cxnLst/>
              <a:rect l="l" t="t" r="r" b="b"/>
              <a:pathLst>
                <a:path w="9058" h="1120" extrusionOk="0">
                  <a:moveTo>
                    <a:pt x="8868" y="541"/>
                  </a:moveTo>
                  <a:cubicBezTo>
                    <a:pt x="7443" y="899"/>
                    <a:pt x="5547" y="830"/>
                    <a:pt x="3652" y="599"/>
                  </a:cubicBezTo>
                  <a:lnTo>
                    <a:pt x="3652" y="597"/>
                  </a:lnTo>
                  <a:cubicBezTo>
                    <a:pt x="2388" y="444"/>
                    <a:pt x="1123" y="220"/>
                    <a:pt x="1" y="1"/>
                  </a:cubicBezTo>
                  <a:cubicBezTo>
                    <a:pt x="1134" y="316"/>
                    <a:pt x="2391" y="594"/>
                    <a:pt x="3652" y="778"/>
                  </a:cubicBezTo>
                  <a:lnTo>
                    <a:pt x="3652" y="780"/>
                  </a:lnTo>
                  <a:cubicBezTo>
                    <a:pt x="5582" y="1061"/>
                    <a:pt x="7523" y="1120"/>
                    <a:pt x="9058" y="739"/>
                  </a:cubicBezTo>
                  <a:cubicBezTo>
                    <a:pt x="8962" y="697"/>
                    <a:pt x="9056" y="511"/>
                    <a:pt x="8868" y="54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7" name="Google Shape;987;p51"/>
            <p:cNvSpPr/>
            <p:nvPr/>
          </p:nvSpPr>
          <p:spPr>
            <a:xfrm rot="-663173">
              <a:off x="1962208" y="3135962"/>
              <a:ext cx="1113313" cy="107759"/>
            </a:xfrm>
            <a:custGeom>
              <a:avLst/>
              <a:gdLst/>
              <a:ahLst/>
              <a:cxnLst/>
              <a:rect l="l" t="t" r="r" b="b"/>
              <a:pathLst>
                <a:path w="20415" h="1976" extrusionOk="0">
                  <a:moveTo>
                    <a:pt x="20090" y="1502"/>
                  </a:moveTo>
                  <a:cubicBezTo>
                    <a:pt x="19227" y="1572"/>
                    <a:pt x="18167" y="1821"/>
                    <a:pt x="17065" y="1763"/>
                  </a:cubicBezTo>
                  <a:cubicBezTo>
                    <a:pt x="16259" y="1720"/>
                    <a:pt x="15416" y="1637"/>
                    <a:pt x="14554" y="1537"/>
                  </a:cubicBezTo>
                  <a:lnTo>
                    <a:pt x="14554" y="1534"/>
                  </a:lnTo>
                  <a:cubicBezTo>
                    <a:pt x="12543" y="1297"/>
                    <a:pt x="10414" y="945"/>
                    <a:pt x="8312" y="674"/>
                  </a:cubicBezTo>
                  <a:cubicBezTo>
                    <a:pt x="6856" y="486"/>
                    <a:pt x="5380" y="359"/>
                    <a:pt x="3985" y="245"/>
                  </a:cubicBezTo>
                  <a:cubicBezTo>
                    <a:pt x="2901" y="157"/>
                    <a:pt x="1824" y="16"/>
                    <a:pt x="844" y="56"/>
                  </a:cubicBezTo>
                  <a:cubicBezTo>
                    <a:pt x="530" y="69"/>
                    <a:pt x="98" y="0"/>
                    <a:pt x="0" y="208"/>
                  </a:cubicBezTo>
                  <a:cubicBezTo>
                    <a:pt x="271" y="500"/>
                    <a:pt x="731" y="345"/>
                    <a:pt x="1067" y="346"/>
                  </a:cubicBezTo>
                  <a:cubicBezTo>
                    <a:pt x="2356" y="350"/>
                    <a:pt x="3554" y="504"/>
                    <a:pt x="4854" y="574"/>
                  </a:cubicBezTo>
                  <a:cubicBezTo>
                    <a:pt x="7930" y="741"/>
                    <a:pt x="11304" y="1276"/>
                    <a:pt x="14554" y="1610"/>
                  </a:cubicBezTo>
                  <a:lnTo>
                    <a:pt x="14554" y="1612"/>
                  </a:lnTo>
                  <a:cubicBezTo>
                    <a:pt x="16093" y="1769"/>
                    <a:pt x="17604" y="1882"/>
                    <a:pt x="19043" y="1887"/>
                  </a:cubicBezTo>
                  <a:cubicBezTo>
                    <a:pt x="19593" y="1890"/>
                    <a:pt x="20414" y="1976"/>
                    <a:pt x="20090" y="150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8" name="Google Shape;988;p51"/>
            <p:cNvSpPr/>
            <p:nvPr/>
          </p:nvSpPr>
          <p:spPr>
            <a:xfrm rot="-663173">
              <a:off x="1975429" y="3159214"/>
              <a:ext cx="1101043" cy="115885"/>
            </a:xfrm>
            <a:custGeom>
              <a:avLst/>
              <a:gdLst/>
              <a:ahLst/>
              <a:cxnLst/>
              <a:rect l="l" t="t" r="r" b="b"/>
              <a:pathLst>
                <a:path w="20190" h="2125" extrusionOk="0">
                  <a:moveTo>
                    <a:pt x="18648" y="1717"/>
                  </a:moveTo>
                  <a:cubicBezTo>
                    <a:pt x="18819" y="1688"/>
                    <a:pt x="19089" y="1693"/>
                    <a:pt x="19347" y="1678"/>
                  </a:cubicBezTo>
                  <a:cubicBezTo>
                    <a:pt x="19569" y="1663"/>
                    <a:pt x="19957" y="1683"/>
                    <a:pt x="19881" y="1573"/>
                  </a:cubicBezTo>
                  <a:cubicBezTo>
                    <a:pt x="19867" y="1571"/>
                    <a:pt x="19853" y="1569"/>
                    <a:pt x="19838" y="1567"/>
                  </a:cubicBezTo>
                  <a:cubicBezTo>
                    <a:pt x="18123" y="1640"/>
                    <a:pt x="16286" y="1514"/>
                    <a:pt x="14410" y="1316"/>
                  </a:cubicBezTo>
                  <a:lnTo>
                    <a:pt x="14410" y="1314"/>
                  </a:lnTo>
                  <a:cubicBezTo>
                    <a:pt x="12926" y="1156"/>
                    <a:pt x="11419" y="955"/>
                    <a:pt x="9921" y="761"/>
                  </a:cubicBezTo>
                  <a:cubicBezTo>
                    <a:pt x="6531" y="323"/>
                    <a:pt x="3119" y="211"/>
                    <a:pt x="0" y="0"/>
                  </a:cubicBezTo>
                  <a:cubicBezTo>
                    <a:pt x="161" y="670"/>
                    <a:pt x="1030" y="592"/>
                    <a:pt x="1651" y="648"/>
                  </a:cubicBezTo>
                  <a:cubicBezTo>
                    <a:pt x="2363" y="713"/>
                    <a:pt x="3144" y="803"/>
                    <a:pt x="3795" y="838"/>
                  </a:cubicBezTo>
                  <a:cubicBezTo>
                    <a:pt x="7234" y="1028"/>
                    <a:pt x="10909" y="1449"/>
                    <a:pt x="14410" y="1754"/>
                  </a:cubicBezTo>
                  <a:lnTo>
                    <a:pt x="14410" y="1756"/>
                  </a:lnTo>
                  <a:cubicBezTo>
                    <a:pt x="15157" y="1821"/>
                    <a:pt x="15899" y="1882"/>
                    <a:pt x="16625" y="1933"/>
                  </a:cubicBezTo>
                  <a:cubicBezTo>
                    <a:pt x="15880" y="1802"/>
                    <a:pt x="15143" y="1690"/>
                    <a:pt x="14410" y="1590"/>
                  </a:cubicBezTo>
                  <a:lnTo>
                    <a:pt x="14410" y="1588"/>
                  </a:lnTo>
                  <a:cubicBezTo>
                    <a:pt x="9660" y="940"/>
                    <a:pt x="5139" y="853"/>
                    <a:pt x="410" y="184"/>
                  </a:cubicBezTo>
                  <a:cubicBezTo>
                    <a:pt x="3519" y="575"/>
                    <a:pt x="6733" y="475"/>
                    <a:pt x="9820" y="879"/>
                  </a:cubicBezTo>
                  <a:cubicBezTo>
                    <a:pt x="11270" y="1069"/>
                    <a:pt x="12842" y="1321"/>
                    <a:pt x="14410" y="1538"/>
                  </a:cubicBezTo>
                  <a:lnTo>
                    <a:pt x="14410" y="1540"/>
                  </a:lnTo>
                  <a:cubicBezTo>
                    <a:pt x="16166" y="1784"/>
                    <a:pt x="17915" y="1983"/>
                    <a:pt x="19479" y="1998"/>
                  </a:cubicBezTo>
                  <a:cubicBezTo>
                    <a:pt x="19711" y="2001"/>
                    <a:pt x="20189" y="2124"/>
                    <a:pt x="20146" y="1868"/>
                  </a:cubicBezTo>
                  <a:cubicBezTo>
                    <a:pt x="19959" y="1467"/>
                    <a:pt x="19132" y="2025"/>
                    <a:pt x="18648" y="1717"/>
                  </a:cubicBezTo>
                  <a:close/>
                  <a:moveTo>
                    <a:pt x="17207" y="1791"/>
                  </a:moveTo>
                  <a:cubicBezTo>
                    <a:pt x="17212" y="1749"/>
                    <a:pt x="17218" y="1706"/>
                    <a:pt x="17223" y="1663"/>
                  </a:cubicBezTo>
                  <a:cubicBezTo>
                    <a:pt x="17278" y="1634"/>
                    <a:pt x="17345" y="1621"/>
                    <a:pt x="17442" y="1649"/>
                  </a:cubicBezTo>
                  <a:cubicBezTo>
                    <a:pt x="17421" y="1770"/>
                    <a:pt x="17363" y="1843"/>
                    <a:pt x="17207" y="1791"/>
                  </a:cubicBezTo>
                  <a:close/>
                  <a:moveTo>
                    <a:pt x="17713" y="1900"/>
                  </a:moveTo>
                  <a:cubicBezTo>
                    <a:pt x="17695" y="1863"/>
                    <a:pt x="17678" y="1825"/>
                    <a:pt x="17686" y="1766"/>
                  </a:cubicBezTo>
                  <a:cubicBezTo>
                    <a:pt x="17729" y="1738"/>
                    <a:pt x="17789" y="1733"/>
                    <a:pt x="17863" y="1746"/>
                  </a:cubicBezTo>
                  <a:cubicBezTo>
                    <a:pt x="17861" y="1859"/>
                    <a:pt x="17824" y="1927"/>
                    <a:pt x="17713" y="190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9" name="Google Shape;989;p51"/>
            <p:cNvSpPr/>
            <p:nvPr/>
          </p:nvSpPr>
          <p:spPr>
            <a:xfrm rot="-663173">
              <a:off x="2376588" y="3183402"/>
              <a:ext cx="714287" cy="79238"/>
            </a:xfrm>
            <a:custGeom>
              <a:avLst/>
              <a:gdLst/>
              <a:ahLst/>
              <a:cxnLst/>
              <a:rect l="l" t="t" r="r" b="b"/>
              <a:pathLst>
                <a:path w="13098" h="1453" extrusionOk="0">
                  <a:moveTo>
                    <a:pt x="7145" y="724"/>
                  </a:moveTo>
                  <a:lnTo>
                    <a:pt x="7145" y="722"/>
                  </a:lnTo>
                  <a:cubicBezTo>
                    <a:pt x="4893" y="474"/>
                    <a:pt x="2633" y="240"/>
                    <a:pt x="424" y="82"/>
                  </a:cubicBezTo>
                  <a:cubicBezTo>
                    <a:pt x="0" y="1"/>
                    <a:pt x="87" y="115"/>
                    <a:pt x="461" y="130"/>
                  </a:cubicBezTo>
                  <a:cubicBezTo>
                    <a:pt x="2632" y="429"/>
                    <a:pt x="4918" y="793"/>
                    <a:pt x="7145" y="1053"/>
                  </a:cubicBezTo>
                  <a:lnTo>
                    <a:pt x="7145" y="1056"/>
                  </a:lnTo>
                  <a:cubicBezTo>
                    <a:pt x="9229" y="1300"/>
                    <a:pt x="11261" y="1453"/>
                    <a:pt x="13098" y="1374"/>
                  </a:cubicBezTo>
                  <a:cubicBezTo>
                    <a:pt x="11146" y="1174"/>
                    <a:pt x="9149" y="944"/>
                    <a:pt x="7145" y="72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0" name="Google Shape;990;p51"/>
            <p:cNvSpPr/>
            <p:nvPr/>
          </p:nvSpPr>
          <p:spPr>
            <a:xfrm rot="-663173">
              <a:off x="2027133" y="3250735"/>
              <a:ext cx="1164521" cy="154004"/>
            </a:xfrm>
            <a:custGeom>
              <a:avLst/>
              <a:gdLst/>
              <a:ahLst/>
              <a:cxnLst/>
              <a:rect l="l" t="t" r="r" b="b"/>
              <a:pathLst>
                <a:path w="21354" h="2824" extrusionOk="0">
                  <a:moveTo>
                    <a:pt x="20268" y="2273"/>
                  </a:moveTo>
                  <a:cubicBezTo>
                    <a:pt x="18212" y="2143"/>
                    <a:pt x="16066" y="1913"/>
                    <a:pt x="13879" y="1644"/>
                  </a:cubicBezTo>
                  <a:lnTo>
                    <a:pt x="13879" y="1642"/>
                  </a:lnTo>
                  <a:cubicBezTo>
                    <a:pt x="9280" y="1077"/>
                    <a:pt x="4502" y="340"/>
                    <a:pt x="0" y="1"/>
                  </a:cubicBezTo>
                  <a:cubicBezTo>
                    <a:pt x="275" y="290"/>
                    <a:pt x="740" y="280"/>
                    <a:pt x="1087" y="315"/>
                  </a:cubicBezTo>
                  <a:cubicBezTo>
                    <a:pt x="5271" y="737"/>
                    <a:pt x="9630" y="1225"/>
                    <a:pt x="13879" y="1736"/>
                  </a:cubicBezTo>
                  <a:lnTo>
                    <a:pt x="13879" y="1738"/>
                  </a:lnTo>
                  <a:cubicBezTo>
                    <a:pt x="15994" y="1992"/>
                    <a:pt x="18083" y="2251"/>
                    <a:pt x="20105" y="2513"/>
                  </a:cubicBezTo>
                  <a:cubicBezTo>
                    <a:pt x="20453" y="2558"/>
                    <a:pt x="21051" y="2824"/>
                    <a:pt x="21354" y="2587"/>
                  </a:cubicBezTo>
                  <a:cubicBezTo>
                    <a:pt x="21154" y="2305"/>
                    <a:pt x="20519" y="2289"/>
                    <a:pt x="20268" y="22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1" name="Google Shape;991;p51"/>
            <p:cNvSpPr/>
            <p:nvPr/>
          </p:nvSpPr>
          <p:spPr>
            <a:xfrm rot="-663173">
              <a:off x="1765975" y="1772741"/>
              <a:ext cx="1167629" cy="1397163"/>
            </a:xfrm>
            <a:custGeom>
              <a:avLst/>
              <a:gdLst/>
              <a:ahLst/>
              <a:cxnLst/>
              <a:rect l="l" t="t" r="r" b="b"/>
              <a:pathLst>
                <a:path w="21411" h="25620" extrusionOk="0">
                  <a:moveTo>
                    <a:pt x="20857" y="5607"/>
                  </a:moveTo>
                  <a:cubicBezTo>
                    <a:pt x="20874" y="3915"/>
                    <a:pt x="20909" y="2211"/>
                    <a:pt x="21095" y="389"/>
                  </a:cubicBezTo>
                  <a:cubicBezTo>
                    <a:pt x="19343" y="712"/>
                    <a:pt x="17474" y="371"/>
                    <a:pt x="15569" y="1"/>
                  </a:cubicBezTo>
                  <a:lnTo>
                    <a:pt x="15569" y="1968"/>
                  </a:lnTo>
                  <a:cubicBezTo>
                    <a:pt x="16784" y="2358"/>
                    <a:pt x="17979" y="2798"/>
                    <a:pt x="19384" y="2900"/>
                  </a:cubicBezTo>
                  <a:cubicBezTo>
                    <a:pt x="18093" y="3216"/>
                    <a:pt x="16845" y="2729"/>
                    <a:pt x="15569" y="2317"/>
                  </a:cubicBezTo>
                  <a:lnTo>
                    <a:pt x="15569" y="3728"/>
                  </a:lnTo>
                  <a:cubicBezTo>
                    <a:pt x="17040" y="4055"/>
                    <a:pt x="18218" y="4493"/>
                    <a:pt x="19766" y="4642"/>
                  </a:cubicBezTo>
                  <a:cubicBezTo>
                    <a:pt x="19100" y="5065"/>
                    <a:pt x="18247" y="4485"/>
                    <a:pt x="17407" y="4424"/>
                  </a:cubicBezTo>
                  <a:cubicBezTo>
                    <a:pt x="17087" y="4401"/>
                    <a:pt x="16774" y="4453"/>
                    <a:pt x="16458" y="4388"/>
                  </a:cubicBezTo>
                  <a:cubicBezTo>
                    <a:pt x="16158" y="4328"/>
                    <a:pt x="15867" y="4208"/>
                    <a:pt x="15569" y="4123"/>
                  </a:cubicBezTo>
                  <a:lnTo>
                    <a:pt x="15569" y="6215"/>
                  </a:lnTo>
                  <a:cubicBezTo>
                    <a:pt x="16310" y="6410"/>
                    <a:pt x="16996" y="6713"/>
                    <a:pt x="17696" y="6890"/>
                  </a:cubicBezTo>
                  <a:cubicBezTo>
                    <a:pt x="18324" y="7049"/>
                    <a:pt x="18996" y="6973"/>
                    <a:pt x="19552" y="7304"/>
                  </a:cubicBezTo>
                  <a:cubicBezTo>
                    <a:pt x="19659" y="7369"/>
                    <a:pt x="19427" y="7400"/>
                    <a:pt x="19401" y="7458"/>
                  </a:cubicBezTo>
                  <a:cubicBezTo>
                    <a:pt x="18150" y="7099"/>
                    <a:pt x="16857" y="6825"/>
                    <a:pt x="15569" y="6591"/>
                  </a:cubicBezTo>
                  <a:lnTo>
                    <a:pt x="15569" y="11866"/>
                  </a:lnTo>
                  <a:cubicBezTo>
                    <a:pt x="16293" y="12090"/>
                    <a:pt x="17165" y="12391"/>
                    <a:pt x="17839" y="12504"/>
                  </a:cubicBezTo>
                  <a:cubicBezTo>
                    <a:pt x="18375" y="12595"/>
                    <a:pt x="18967" y="12402"/>
                    <a:pt x="19401" y="12837"/>
                  </a:cubicBezTo>
                  <a:cubicBezTo>
                    <a:pt x="18917" y="12777"/>
                    <a:pt x="18377" y="12949"/>
                    <a:pt x="17880" y="12857"/>
                  </a:cubicBezTo>
                  <a:cubicBezTo>
                    <a:pt x="17692" y="12822"/>
                    <a:pt x="17535" y="12677"/>
                    <a:pt x="17349" y="12614"/>
                  </a:cubicBezTo>
                  <a:cubicBezTo>
                    <a:pt x="16796" y="12429"/>
                    <a:pt x="16192" y="12335"/>
                    <a:pt x="15569" y="12250"/>
                  </a:cubicBezTo>
                  <a:lnTo>
                    <a:pt x="15569" y="13790"/>
                  </a:lnTo>
                  <a:cubicBezTo>
                    <a:pt x="16318" y="14005"/>
                    <a:pt x="16967" y="14344"/>
                    <a:pt x="17612" y="14600"/>
                  </a:cubicBezTo>
                  <a:cubicBezTo>
                    <a:pt x="18144" y="14813"/>
                    <a:pt x="18792" y="14906"/>
                    <a:pt x="19027" y="15391"/>
                  </a:cubicBezTo>
                  <a:cubicBezTo>
                    <a:pt x="18796" y="15073"/>
                    <a:pt x="18376" y="15165"/>
                    <a:pt x="18032" y="15046"/>
                  </a:cubicBezTo>
                  <a:cubicBezTo>
                    <a:pt x="17825" y="14973"/>
                    <a:pt x="17644" y="14781"/>
                    <a:pt x="17425" y="14707"/>
                  </a:cubicBezTo>
                  <a:cubicBezTo>
                    <a:pt x="16896" y="14525"/>
                    <a:pt x="16236" y="14432"/>
                    <a:pt x="15569" y="14324"/>
                  </a:cubicBezTo>
                  <a:lnTo>
                    <a:pt x="15569" y="18688"/>
                  </a:lnTo>
                  <a:cubicBezTo>
                    <a:pt x="15657" y="18509"/>
                    <a:pt x="15821" y="18391"/>
                    <a:pt x="16022" y="18517"/>
                  </a:cubicBezTo>
                  <a:cubicBezTo>
                    <a:pt x="16145" y="18710"/>
                    <a:pt x="16048" y="19167"/>
                    <a:pt x="15880" y="19279"/>
                  </a:cubicBezTo>
                  <a:cubicBezTo>
                    <a:pt x="15728" y="19317"/>
                    <a:pt x="15628" y="19275"/>
                    <a:pt x="15569" y="19198"/>
                  </a:cubicBezTo>
                  <a:lnTo>
                    <a:pt x="15569" y="25065"/>
                  </a:lnTo>
                  <a:cubicBezTo>
                    <a:pt x="16312" y="25094"/>
                    <a:pt x="17038" y="25044"/>
                    <a:pt x="17758" y="24900"/>
                  </a:cubicBezTo>
                  <a:cubicBezTo>
                    <a:pt x="18565" y="24738"/>
                    <a:pt x="19241" y="24355"/>
                    <a:pt x="19948" y="24056"/>
                  </a:cubicBezTo>
                  <a:cubicBezTo>
                    <a:pt x="20046" y="20510"/>
                    <a:pt x="20015" y="16857"/>
                    <a:pt x="20344" y="13262"/>
                  </a:cubicBezTo>
                  <a:cubicBezTo>
                    <a:pt x="20293" y="17002"/>
                    <a:pt x="20183" y="20788"/>
                    <a:pt x="20197" y="24477"/>
                  </a:cubicBezTo>
                  <a:cubicBezTo>
                    <a:pt x="19364" y="24860"/>
                    <a:pt x="18650" y="25188"/>
                    <a:pt x="17787" y="25338"/>
                  </a:cubicBezTo>
                  <a:cubicBezTo>
                    <a:pt x="17036" y="25469"/>
                    <a:pt x="16300" y="25488"/>
                    <a:pt x="15569" y="25431"/>
                  </a:cubicBezTo>
                  <a:lnTo>
                    <a:pt x="15569" y="25428"/>
                  </a:lnTo>
                  <a:cubicBezTo>
                    <a:pt x="14198" y="25320"/>
                    <a:pt x="12849" y="24938"/>
                    <a:pt x="11478" y="24478"/>
                  </a:cubicBezTo>
                  <a:cubicBezTo>
                    <a:pt x="9879" y="23940"/>
                    <a:pt x="8616" y="23385"/>
                    <a:pt x="7044" y="22864"/>
                  </a:cubicBezTo>
                  <a:cubicBezTo>
                    <a:pt x="6381" y="22645"/>
                    <a:pt x="5782" y="22423"/>
                    <a:pt x="4897" y="22369"/>
                  </a:cubicBezTo>
                  <a:cubicBezTo>
                    <a:pt x="3256" y="22270"/>
                    <a:pt x="1110" y="22512"/>
                    <a:pt x="0" y="22995"/>
                  </a:cubicBezTo>
                  <a:cubicBezTo>
                    <a:pt x="1159" y="22744"/>
                    <a:pt x="2493" y="22535"/>
                    <a:pt x="3913" y="22590"/>
                  </a:cubicBezTo>
                  <a:cubicBezTo>
                    <a:pt x="5384" y="22647"/>
                    <a:pt x="6903" y="23091"/>
                    <a:pt x="8306" y="23504"/>
                  </a:cubicBezTo>
                  <a:cubicBezTo>
                    <a:pt x="10621" y="24185"/>
                    <a:pt x="12937" y="25412"/>
                    <a:pt x="15569" y="25588"/>
                  </a:cubicBezTo>
                  <a:lnTo>
                    <a:pt x="15569" y="25590"/>
                  </a:lnTo>
                  <a:cubicBezTo>
                    <a:pt x="15957" y="25616"/>
                    <a:pt x="16352" y="25620"/>
                    <a:pt x="16756" y="25595"/>
                  </a:cubicBezTo>
                  <a:cubicBezTo>
                    <a:pt x="18043" y="25516"/>
                    <a:pt x="19287" y="25069"/>
                    <a:pt x="20432" y="24682"/>
                  </a:cubicBezTo>
                  <a:cubicBezTo>
                    <a:pt x="20423" y="16812"/>
                    <a:pt x="21381" y="8198"/>
                    <a:pt x="21411" y="299"/>
                  </a:cubicBezTo>
                  <a:cubicBezTo>
                    <a:pt x="20942" y="1957"/>
                    <a:pt x="21215" y="3906"/>
                    <a:pt x="20857" y="5607"/>
                  </a:cubicBezTo>
                  <a:close/>
                  <a:moveTo>
                    <a:pt x="16262" y="11954"/>
                  </a:moveTo>
                  <a:cubicBezTo>
                    <a:pt x="15985" y="11881"/>
                    <a:pt x="16034" y="11433"/>
                    <a:pt x="16298" y="11352"/>
                  </a:cubicBezTo>
                  <a:cubicBezTo>
                    <a:pt x="16741" y="11215"/>
                    <a:pt x="16661" y="12058"/>
                    <a:pt x="16262" y="11954"/>
                  </a:cubicBezTo>
                  <a:close/>
                  <a:moveTo>
                    <a:pt x="17451" y="12151"/>
                  </a:moveTo>
                  <a:cubicBezTo>
                    <a:pt x="16924" y="12195"/>
                    <a:pt x="17172" y="11426"/>
                    <a:pt x="17550" y="11730"/>
                  </a:cubicBezTo>
                  <a:cubicBezTo>
                    <a:pt x="17591" y="11867"/>
                    <a:pt x="17573" y="12091"/>
                    <a:pt x="17451" y="12151"/>
                  </a:cubicBezTo>
                  <a:close/>
                  <a:moveTo>
                    <a:pt x="17702" y="12227"/>
                  </a:moveTo>
                  <a:cubicBezTo>
                    <a:pt x="17656" y="11762"/>
                    <a:pt x="18094" y="11556"/>
                    <a:pt x="18312" y="11872"/>
                  </a:cubicBezTo>
                  <a:cubicBezTo>
                    <a:pt x="18366" y="12330"/>
                    <a:pt x="17912" y="12562"/>
                    <a:pt x="17702" y="12227"/>
                  </a:cubicBezTo>
                  <a:close/>
                  <a:moveTo>
                    <a:pt x="16616" y="19287"/>
                  </a:moveTo>
                  <a:cubicBezTo>
                    <a:pt x="16619" y="19246"/>
                    <a:pt x="16569" y="19248"/>
                    <a:pt x="16536" y="19233"/>
                  </a:cubicBezTo>
                  <a:cubicBezTo>
                    <a:pt x="16348" y="18838"/>
                    <a:pt x="16891" y="18471"/>
                    <a:pt x="17013" y="18905"/>
                  </a:cubicBezTo>
                  <a:cubicBezTo>
                    <a:pt x="16939" y="19109"/>
                    <a:pt x="16854" y="19295"/>
                    <a:pt x="16616" y="19287"/>
                  </a:cubicBezTo>
                  <a:close/>
                  <a:moveTo>
                    <a:pt x="17801" y="19180"/>
                  </a:moveTo>
                  <a:cubicBezTo>
                    <a:pt x="17789" y="19229"/>
                    <a:pt x="17801" y="19256"/>
                    <a:pt x="17834" y="19271"/>
                  </a:cubicBezTo>
                  <a:cubicBezTo>
                    <a:pt x="17630" y="20169"/>
                    <a:pt x="16962" y="18809"/>
                    <a:pt x="17801" y="19180"/>
                  </a:cubicBezTo>
                  <a:close/>
                  <a:moveTo>
                    <a:pt x="20457" y="11715"/>
                  </a:moveTo>
                  <a:cubicBezTo>
                    <a:pt x="20437" y="11480"/>
                    <a:pt x="20483" y="11361"/>
                    <a:pt x="20572" y="11166"/>
                  </a:cubicBezTo>
                  <a:cubicBezTo>
                    <a:pt x="20797" y="11198"/>
                    <a:pt x="20663" y="11774"/>
                    <a:pt x="20457" y="11715"/>
                  </a:cubicBezTo>
                  <a:close/>
                  <a:moveTo>
                    <a:pt x="20665" y="10440"/>
                  </a:moveTo>
                  <a:cubicBezTo>
                    <a:pt x="20475" y="10098"/>
                    <a:pt x="20644" y="9282"/>
                    <a:pt x="20694" y="8882"/>
                  </a:cubicBezTo>
                  <a:cubicBezTo>
                    <a:pt x="20857" y="9238"/>
                    <a:pt x="20824" y="10084"/>
                    <a:pt x="20665" y="1044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2" name="Google Shape;992;p51"/>
            <p:cNvSpPr/>
            <p:nvPr/>
          </p:nvSpPr>
          <p:spPr>
            <a:xfrm rot="-663173">
              <a:off x="2964717" y="1779385"/>
              <a:ext cx="83437" cy="1373441"/>
            </a:xfrm>
            <a:custGeom>
              <a:avLst/>
              <a:gdLst/>
              <a:ahLst/>
              <a:cxnLst/>
              <a:rect l="l" t="t" r="r" b="b"/>
              <a:pathLst>
                <a:path w="1530" h="25185" extrusionOk="0">
                  <a:moveTo>
                    <a:pt x="1245" y="505"/>
                  </a:moveTo>
                  <a:cubicBezTo>
                    <a:pt x="975" y="4634"/>
                    <a:pt x="1342" y="8649"/>
                    <a:pt x="822" y="12856"/>
                  </a:cubicBezTo>
                  <a:cubicBezTo>
                    <a:pt x="648" y="14269"/>
                    <a:pt x="469" y="15755"/>
                    <a:pt x="484" y="17150"/>
                  </a:cubicBezTo>
                  <a:cubicBezTo>
                    <a:pt x="487" y="17438"/>
                    <a:pt x="582" y="17738"/>
                    <a:pt x="587" y="18031"/>
                  </a:cubicBezTo>
                  <a:cubicBezTo>
                    <a:pt x="620" y="19774"/>
                    <a:pt x="329" y="21690"/>
                    <a:pt x="234" y="23451"/>
                  </a:cubicBezTo>
                  <a:cubicBezTo>
                    <a:pt x="204" y="24030"/>
                    <a:pt x="1" y="24646"/>
                    <a:pt x="227" y="25185"/>
                  </a:cubicBezTo>
                  <a:cubicBezTo>
                    <a:pt x="968" y="22233"/>
                    <a:pt x="613" y="19334"/>
                    <a:pt x="812" y="16629"/>
                  </a:cubicBezTo>
                  <a:cubicBezTo>
                    <a:pt x="859" y="16002"/>
                    <a:pt x="1012" y="15382"/>
                    <a:pt x="1054" y="14751"/>
                  </a:cubicBezTo>
                  <a:cubicBezTo>
                    <a:pt x="1134" y="13550"/>
                    <a:pt x="1115" y="12337"/>
                    <a:pt x="1176" y="11123"/>
                  </a:cubicBezTo>
                  <a:cubicBezTo>
                    <a:pt x="1235" y="9920"/>
                    <a:pt x="1246" y="8711"/>
                    <a:pt x="1248" y="7533"/>
                  </a:cubicBezTo>
                  <a:cubicBezTo>
                    <a:pt x="1254" y="5102"/>
                    <a:pt x="1529" y="2721"/>
                    <a:pt x="1257" y="420"/>
                  </a:cubicBezTo>
                  <a:cubicBezTo>
                    <a:pt x="1223" y="0"/>
                    <a:pt x="1245" y="505"/>
                    <a:pt x="1245" y="50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3" name="Google Shape;993;p51"/>
            <p:cNvSpPr/>
            <p:nvPr/>
          </p:nvSpPr>
          <p:spPr>
            <a:xfrm rot="-663173">
              <a:off x="2970765" y="2319662"/>
              <a:ext cx="18869" cy="311008"/>
            </a:xfrm>
            <a:custGeom>
              <a:avLst/>
              <a:gdLst/>
              <a:ahLst/>
              <a:cxnLst/>
              <a:rect l="l" t="t" r="r" b="b"/>
              <a:pathLst>
                <a:path w="346" h="5703" extrusionOk="0">
                  <a:moveTo>
                    <a:pt x="64" y="5213"/>
                  </a:moveTo>
                  <a:cubicBezTo>
                    <a:pt x="290" y="3457"/>
                    <a:pt x="190" y="1867"/>
                    <a:pt x="346" y="0"/>
                  </a:cubicBezTo>
                  <a:cubicBezTo>
                    <a:pt x="36" y="1503"/>
                    <a:pt x="86" y="3678"/>
                    <a:pt x="49" y="4994"/>
                  </a:cubicBezTo>
                  <a:cubicBezTo>
                    <a:pt x="40" y="5283"/>
                    <a:pt x="0" y="5703"/>
                    <a:pt x="64" y="52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4" name="Google Shape;994;p51"/>
            <p:cNvSpPr/>
            <p:nvPr/>
          </p:nvSpPr>
          <p:spPr>
            <a:xfrm rot="-663173">
              <a:off x="2910835" y="3039482"/>
              <a:ext cx="103724" cy="36483"/>
            </a:xfrm>
            <a:custGeom>
              <a:avLst/>
              <a:gdLst/>
              <a:ahLst/>
              <a:cxnLst/>
              <a:rect l="l" t="t" r="r" b="b"/>
              <a:pathLst>
                <a:path w="1902" h="669" extrusionOk="0">
                  <a:moveTo>
                    <a:pt x="1" y="622"/>
                  </a:moveTo>
                  <a:cubicBezTo>
                    <a:pt x="436" y="668"/>
                    <a:pt x="1407" y="556"/>
                    <a:pt x="1901" y="347"/>
                  </a:cubicBezTo>
                  <a:cubicBezTo>
                    <a:pt x="1347" y="1"/>
                    <a:pt x="657" y="618"/>
                    <a:pt x="1" y="62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5" name="Google Shape;995;p51"/>
            <p:cNvSpPr/>
            <p:nvPr/>
          </p:nvSpPr>
          <p:spPr>
            <a:xfrm rot="-663173">
              <a:off x="1893951" y="3097435"/>
              <a:ext cx="1155468" cy="129846"/>
            </a:xfrm>
            <a:custGeom>
              <a:avLst/>
              <a:gdLst/>
              <a:ahLst/>
              <a:cxnLst/>
              <a:rect l="l" t="t" r="r" b="b"/>
              <a:pathLst>
                <a:path w="21188" h="2381" extrusionOk="0">
                  <a:moveTo>
                    <a:pt x="19272" y="2070"/>
                  </a:moveTo>
                  <a:cubicBezTo>
                    <a:pt x="18600" y="2103"/>
                    <a:pt x="17900" y="2148"/>
                    <a:pt x="17187" y="2103"/>
                  </a:cubicBezTo>
                  <a:cubicBezTo>
                    <a:pt x="16692" y="2074"/>
                    <a:pt x="16194" y="2011"/>
                    <a:pt x="15693" y="1931"/>
                  </a:cubicBezTo>
                  <a:lnTo>
                    <a:pt x="15693" y="1929"/>
                  </a:lnTo>
                  <a:cubicBezTo>
                    <a:pt x="13193" y="1523"/>
                    <a:pt x="10630" y="606"/>
                    <a:pt x="8090" y="319"/>
                  </a:cubicBezTo>
                  <a:cubicBezTo>
                    <a:pt x="5260" y="0"/>
                    <a:pt x="2566" y="3"/>
                    <a:pt x="1" y="142"/>
                  </a:cubicBezTo>
                  <a:cubicBezTo>
                    <a:pt x="2786" y="605"/>
                    <a:pt x="6021" y="318"/>
                    <a:pt x="9139" y="932"/>
                  </a:cubicBezTo>
                  <a:cubicBezTo>
                    <a:pt x="10849" y="1270"/>
                    <a:pt x="12683" y="1435"/>
                    <a:pt x="14305" y="1903"/>
                  </a:cubicBezTo>
                  <a:cubicBezTo>
                    <a:pt x="10595" y="1393"/>
                    <a:pt x="6490" y="579"/>
                    <a:pt x="3148" y="637"/>
                  </a:cubicBezTo>
                  <a:cubicBezTo>
                    <a:pt x="2241" y="651"/>
                    <a:pt x="1256" y="317"/>
                    <a:pt x="597" y="567"/>
                  </a:cubicBezTo>
                  <a:cubicBezTo>
                    <a:pt x="857" y="664"/>
                    <a:pt x="1351" y="389"/>
                    <a:pt x="1717" y="625"/>
                  </a:cubicBezTo>
                  <a:cubicBezTo>
                    <a:pt x="1490" y="745"/>
                    <a:pt x="1096" y="649"/>
                    <a:pt x="911" y="824"/>
                  </a:cubicBezTo>
                  <a:cubicBezTo>
                    <a:pt x="5358" y="660"/>
                    <a:pt x="10680" y="1630"/>
                    <a:pt x="15693" y="2179"/>
                  </a:cubicBezTo>
                  <a:lnTo>
                    <a:pt x="15693" y="2181"/>
                  </a:lnTo>
                  <a:cubicBezTo>
                    <a:pt x="16286" y="2245"/>
                    <a:pt x="16876" y="2305"/>
                    <a:pt x="17457" y="2355"/>
                  </a:cubicBezTo>
                  <a:cubicBezTo>
                    <a:pt x="17331" y="2312"/>
                    <a:pt x="17083" y="2364"/>
                    <a:pt x="17036" y="2258"/>
                  </a:cubicBezTo>
                  <a:cubicBezTo>
                    <a:pt x="18171" y="2380"/>
                    <a:pt x="19314" y="2337"/>
                    <a:pt x="20248" y="2238"/>
                  </a:cubicBezTo>
                  <a:cubicBezTo>
                    <a:pt x="20563" y="2205"/>
                    <a:pt x="20987" y="2281"/>
                    <a:pt x="21187" y="2013"/>
                  </a:cubicBezTo>
                  <a:cubicBezTo>
                    <a:pt x="20563" y="1900"/>
                    <a:pt x="19915" y="2037"/>
                    <a:pt x="19272" y="2070"/>
                  </a:cubicBezTo>
                  <a:close/>
                  <a:moveTo>
                    <a:pt x="3447" y="327"/>
                  </a:moveTo>
                  <a:cubicBezTo>
                    <a:pt x="3468" y="199"/>
                    <a:pt x="3740" y="264"/>
                    <a:pt x="3795" y="329"/>
                  </a:cubicBezTo>
                  <a:cubicBezTo>
                    <a:pt x="3752" y="477"/>
                    <a:pt x="3539" y="365"/>
                    <a:pt x="3447" y="327"/>
                  </a:cubicBezTo>
                  <a:close/>
                  <a:moveTo>
                    <a:pt x="4403" y="321"/>
                  </a:moveTo>
                  <a:cubicBezTo>
                    <a:pt x="6330" y="206"/>
                    <a:pt x="8769" y="445"/>
                    <a:pt x="10831" y="934"/>
                  </a:cubicBezTo>
                  <a:cubicBezTo>
                    <a:pt x="8897" y="717"/>
                    <a:pt x="6426" y="325"/>
                    <a:pt x="4403" y="3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6" name="Google Shape;996;p51"/>
            <p:cNvSpPr/>
            <p:nvPr/>
          </p:nvSpPr>
          <p:spPr>
            <a:xfrm rot="-663173">
              <a:off x="2509758" y="1890415"/>
              <a:ext cx="17396" cy="31303"/>
            </a:xfrm>
            <a:custGeom>
              <a:avLst/>
              <a:gdLst/>
              <a:ahLst/>
              <a:cxnLst/>
              <a:rect l="l" t="t" r="r" b="b"/>
              <a:pathLst>
                <a:path w="319" h="574" extrusionOk="0">
                  <a:moveTo>
                    <a:pt x="297" y="0"/>
                  </a:moveTo>
                  <a:cubicBezTo>
                    <a:pt x="199" y="27"/>
                    <a:pt x="100" y="45"/>
                    <a:pt x="0" y="57"/>
                  </a:cubicBezTo>
                  <a:lnTo>
                    <a:pt x="0" y="573"/>
                  </a:lnTo>
                  <a:cubicBezTo>
                    <a:pt x="174" y="382"/>
                    <a:pt x="318" y="201"/>
                    <a:pt x="297" y="0"/>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7" name="Google Shape;997;p51"/>
            <p:cNvSpPr/>
            <p:nvPr/>
          </p:nvSpPr>
          <p:spPr>
            <a:xfrm rot="-663173">
              <a:off x="2523153" y="1953339"/>
              <a:ext cx="24922" cy="41882"/>
            </a:xfrm>
            <a:custGeom>
              <a:avLst/>
              <a:gdLst/>
              <a:ahLst/>
              <a:cxnLst/>
              <a:rect l="l" t="t" r="r" b="b"/>
              <a:pathLst>
                <a:path w="457" h="768" extrusionOk="0">
                  <a:moveTo>
                    <a:pt x="108" y="588"/>
                  </a:moveTo>
                  <a:cubicBezTo>
                    <a:pt x="276" y="453"/>
                    <a:pt x="456" y="362"/>
                    <a:pt x="452" y="133"/>
                  </a:cubicBezTo>
                  <a:cubicBezTo>
                    <a:pt x="293" y="26"/>
                    <a:pt x="145" y="6"/>
                    <a:pt x="0" y="0"/>
                  </a:cubicBezTo>
                  <a:lnTo>
                    <a:pt x="0" y="767"/>
                  </a:lnTo>
                  <a:cubicBezTo>
                    <a:pt x="33" y="708"/>
                    <a:pt x="68" y="649"/>
                    <a:pt x="108" y="588"/>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8" name="Google Shape;998;p51"/>
            <p:cNvSpPr/>
            <p:nvPr/>
          </p:nvSpPr>
          <p:spPr>
            <a:xfrm rot="-663173">
              <a:off x="2547572" y="2083517"/>
              <a:ext cx="25795" cy="31466"/>
            </a:xfrm>
            <a:custGeom>
              <a:avLst/>
              <a:gdLst/>
              <a:ahLst/>
              <a:cxnLst/>
              <a:rect l="l" t="t" r="r" b="b"/>
              <a:pathLst>
                <a:path w="473" h="577" extrusionOk="0">
                  <a:moveTo>
                    <a:pt x="472" y="76"/>
                  </a:moveTo>
                  <a:cubicBezTo>
                    <a:pt x="303" y="0"/>
                    <a:pt x="150" y="40"/>
                    <a:pt x="0" y="107"/>
                  </a:cubicBezTo>
                  <a:lnTo>
                    <a:pt x="0" y="576"/>
                  </a:lnTo>
                  <a:cubicBezTo>
                    <a:pt x="159" y="422"/>
                    <a:pt x="327" y="327"/>
                    <a:pt x="472" y="76"/>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9" name="Google Shape;999;p51"/>
            <p:cNvSpPr/>
            <p:nvPr/>
          </p:nvSpPr>
          <p:spPr>
            <a:xfrm rot="-663173">
              <a:off x="2616602" y="2330872"/>
              <a:ext cx="182853" cy="228334"/>
            </a:xfrm>
            <a:custGeom>
              <a:avLst/>
              <a:gdLst/>
              <a:ahLst/>
              <a:cxnLst/>
              <a:rect l="l" t="t" r="r" b="b"/>
              <a:pathLst>
                <a:path w="3353" h="4187" extrusionOk="0">
                  <a:moveTo>
                    <a:pt x="3352" y="929"/>
                  </a:moveTo>
                  <a:cubicBezTo>
                    <a:pt x="3070" y="843"/>
                    <a:pt x="3345" y="660"/>
                    <a:pt x="3064" y="438"/>
                  </a:cubicBezTo>
                  <a:cubicBezTo>
                    <a:pt x="2166" y="446"/>
                    <a:pt x="1032" y="1"/>
                    <a:pt x="0" y="42"/>
                  </a:cubicBezTo>
                  <a:lnTo>
                    <a:pt x="0" y="4186"/>
                  </a:lnTo>
                  <a:cubicBezTo>
                    <a:pt x="1221" y="3785"/>
                    <a:pt x="2718" y="2477"/>
                    <a:pt x="3352" y="9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0" name="Google Shape;1000;p51"/>
            <p:cNvSpPr/>
            <p:nvPr/>
          </p:nvSpPr>
          <p:spPr>
            <a:xfrm rot="-663173">
              <a:off x="2633234" y="2378427"/>
              <a:ext cx="133990" cy="107432"/>
            </a:xfrm>
            <a:custGeom>
              <a:avLst/>
              <a:gdLst/>
              <a:ahLst/>
              <a:cxnLst/>
              <a:rect l="l" t="t" r="r" b="b"/>
              <a:pathLst>
                <a:path w="2457" h="1970" extrusionOk="0">
                  <a:moveTo>
                    <a:pt x="1138" y="1970"/>
                  </a:moveTo>
                  <a:cubicBezTo>
                    <a:pt x="1737" y="1488"/>
                    <a:pt x="2342" y="659"/>
                    <a:pt x="2456" y="0"/>
                  </a:cubicBezTo>
                  <a:cubicBezTo>
                    <a:pt x="1690" y="635"/>
                    <a:pt x="701" y="865"/>
                    <a:pt x="0" y="1222"/>
                  </a:cubicBezTo>
                  <a:cubicBezTo>
                    <a:pt x="347" y="1225"/>
                    <a:pt x="847" y="1689"/>
                    <a:pt x="1138" y="197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1" name="Google Shape;1001;p51"/>
            <p:cNvSpPr/>
            <p:nvPr/>
          </p:nvSpPr>
          <p:spPr>
            <a:xfrm rot="-663173">
              <a:off x="2602122" y="2370621"/>
              <a:ext cx="4635" cy="17833"/>
            </a:xfrm>
            <a:custGeom>
              <a:avLst/>
              <a:gdLst/>
              <a:ahLst/>
              <a:cxnLst/>
              <a:rect l="l" t="t" r="r" b="b"/>
              <a:pathLst>
                <a:path w="85" h="327" extrusionOk="0">
                  <a:moveTo>
                    <a:pt x="0" y="9"/>
                  </a:moveTo>
                  <a:lnTo>
                    <a:pt x="0" y="326"/>
                  </a:lnTo>
                  <a:cubicBezTo>
                    <a:pt x="41" y="216"/>
                    <a:pt x="70" y="107"/>
                    <a:pt x="85" y="0"/>
                  </a:cubicBezTo>
                  <a:cubicBezTo>
                    <a:pt x="57" y="3"/>
                    <a:pt x="29" y="6"/>
                    <a:pt x="0" y="9"/>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2" name="Google Shape;1002;p51"/>
            <p:cNvSpPr/>
            <p:nvPr/>
          </p:nvSpPr>
          <p:spPr>
            <a:xfrm rot="-663173">
              <a:off x="2624433" y="2459261"/>
              <a:ext cx="68877" cy="62769"/>
            </a:xfrm>
            <a:custGeom>
              <a:avLst/>
              <a:gdLst/>
              <a:ahLst/>
              <a:cxnLst/>
              <a:rect l="l" t="t" r="r" b="b"/>
              <a:pathLst>
                <a:path w="1263" h="1151" extrusionOk="0">
                  <a:moveTo>
                    <a:pt x="841" y="1150"/>
                  </a:moveTo>
                  <a:cubicBezTo>
                    <a:pt x="985" y="1063"/>
                    <a:pt x="1130" y="976"/>
                    <a:pt x="1262" y="809"/>
                  </a:cubicBezTo>
                  <a:cubicBezTo>
                    <a:pt x="885" y="443"/>
                    <a:pt x="421" y="74"/>
                    <a:pt x="0" y="1"/>
                  </a:cubicBezTo>
                  <a:lnTo>
                    <a:pt x="0" y="332"/>
                  </a:lnTo>
                  <a:cubicBezTo>
                    <a:pt x="343" y="550"/>
                    <a:pt x="658" y="855"/>
                    <a:pt x="841" y="115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3" name="Google Shape;1003;p51"/>
            <p:cNvSpPr/>
            <p:nvPr/>
          </p:nvSpPr>
          <p:spPr>
            <a:xfrm rot="-663173">
              <a:off x="2629393" y="2494992"/>
              <a:ext cx="30539" cy="45809"/>
            </a:xfrm>
            <a:custGeom>
              <a:avLst/>
              <a:gdLst/>
              <a:ahLst/>
              <a:cxnLst/>
              <a:rect l="l" t="t" r="r" b="b"/>
              <a:pathLst>
                <a:path w="560" h="840" extrusionOk="0">
                  <a:moveTo>
                    <a:pt x="560" y="782"/>
                  </a:moveTo>
                  <a:cubicBezTo>
                    <a:pt x="513" y="509"/>
                    <a:pt x="287" y="222"/>
                    <a:pt x="0" y="0"/>
                  </a:cubicBezTo>
                  <a:lnTo>
                    <a:pt x="0" y="443"/>
                  </a:lnTo>
                  <a:cubicBezTo>
                    <a:pt x="191" y="635"/>
                    <a:pt x="363" y="839"/>
                    <a:pt x="560" y="78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4" name="Google Shape;1004;p51"/>
            <p:cNvSpPr/>
            <p:nvPr/>
          </p:nvSpPr>
          <p:spPr>
            <a:xfrm rot="-663173">
              <a:off x="2634491" y="2538467"/>
              <a:ext cx="9543" cy="13088"/>
            </a:xfrm>
            <a:custGeom>
              <a:avLst/>
              <a:gdLst/>
              <a:ahLst/>
              <a:cxnLst/>
              <a:rect l="l" t="t" r="r" b="b"/>
              <a:pathLst>
                <a:path w="175" h="240" extrusionOk="0">
                  <a:moveTo>
                    <a:pt x="0" y="0"/>
                  </a:moveTo>
                  <a:lnTo>
                    <a:pt x="0" y="240"/>
                  </a:lnTo>
                  <a:cubicBezTo>
                    <a:pt x="59" y="217"/>
                    <a:pt x="117" y="192"/>
                    <a:pt x="174" y="161"/>
                  </a:cubicBezTo>
                  <a:cubicBezTo>
                    <a:pt x="117" y="107"/>
                    <a:pt x="59" y="54"/>
                    <a:pt x="0" y="0"/>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5" name="Google Shape;1005;p51"/>
            <p:cNvSpPr/>
            <p:nvPr/>
          </p:nvSpPr>
          <p:spPr>
            <a:xfrm rot="-663173">
              <a:off x="2605906" y="2361080"/>
              <a:ext cx="123138" cy="64187"/>
            </a:xfrm>
            <a:custGeom>
              <a:avLst/>
              <a:gdLst/>
              <a:ahLst/>
              <a:cxnLst/>
              <a:rect l="l" t="t" r="r" b="b"/>
              <a:pathLst>
                <a:path w="2258" h="1177" extrusionOk="0">
                  <a:moveTo>
                    <a:pt x="312" y="20"/>
                  </a:moveTo>
                  <a:cubicBezTo>
                    <a:pt x="245" y="294"/>
                    <a:pt x="121" y="574"/>
                    <a:pt x="0" y="855"/>
                  </a:cubicBezTo>
                  <a:lnTo>
                    <a:pt x="0" y="1176"/>
                  </a:lnTo>
                  <a:cubicBezTo>
                    <a:pt x="767" y="991"/>
                    <a:pt x="1641" y="705"/>
                    <a:pt x="2258" y="279"/>
                  </a:cubicBezTo>
                  <a:cubicBezTo>
                    <a:pt x="1624" y="308"/>
                    <a:pt x="946" y="1"/>
                    <a:pt x="312" y="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6" name="Google Shape;1006;p51"/>
            <p:cNvSpPr/>
            <p:nvPr/>
          </p:nvSpPr>
          <p:spPr>
            <a:xfrm rot="-663173">
              <a:off x="1524249" y="3154754"/>
              <a:ext cx="1254" cy="763"/>
            </a:xfrm>
            <a:custGeom>
              <a:avLst/>
              <a:gdLst/>
              <a:ahLst/>
              <a:cxnLst/>
              <a:rect l="l" t="t" r="r" b="b"/>
              <a:pathLst>
                <a:path w="23" h="14" extrusionOk="0">
                  <a:moveTo>
                    <a:pt x="16" y="1"/>
                  </a:moveTo>
                  <a:lnTo>
                    <a:pt x="16" y="1"/>
                  </a:lnTo>
                  <a:cubicBezTo>
                    <a:pt x="15" y="6"/>
                    <a:pt x="0" y="8"/>
                    <a:pt x="7" y="14"/>
                  </a:cubicBezTo>
                  <a:cubicBezTo>
                    <a:pt x="7" y="9"/>
                    <a:pt x="23" y="7"/>
                    <a:pt x="1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1008" name="Google Shape;1008;p51"/>
          <p:cNvSpPr txBox="1">
            <a:spLocks noGrp="1"/>
          </p:cNvSpPr>
          <p:nvPr>
            <p:ph type="subTitle" idx="1"/>
          </p:nvPr>
        </p:nvSpPr>
        <p:spPr>
          <a:xfrm>
            <a:off x="3312242" y="1487028"/>
            <a:ext cx="5094954" cy="3121500"/>
          </a:xfrm>
          <a:prstGeom prst="rect">
            <a:avLst/>
          </a:prstGeom>
        </p:spPr>
        <p:txBody>
          <a:bodyPr spcFirstLastPara="1" wrap="square" lIns="91425" tIns="91425" rIns="91425" bIns="91425" anchor="t" anchorCtr="0">
            <a:noAutofit/>
          </a:bodyPr>
          <a:lstStyle/>
          <a:p>
            <a:pPr algn="r" rtl="1">
              <a:buFont typeface="Arial" panose="020B0604020202020204" pitchFamily="34" charset="0"/>
              <a:buChar char="•"/>
            </a:pPr>
            <a:r>
              <a:rPr lang="fa-IR" sz="2800" dirty="0"/>
              <a:t>6. "درمان مشغولیت" برای نگرانی:</a:t>
            </a:r>
          </a:p>
          <a:p>
            <a:pPr algn="r" rtl="1">
              <a:buFont typeface="Arial" panose="020B0604020202020204" pitchFamily="34" charset="0"/>
              <a:buChar char="•"/>
            </a:pPr>
            <a:r>
              <a:rPr lang="fa-IR" sz="2800" dirty="0"/>
              <a:t> بیکاری به ذهن شما اجازه می‌دهد تا سرگردان شود و روی افکار منفی متمرکز شود. این کتاب بر قدرت مشغول نگه‌داشتن خود با فعالیت‌های سازنده که جای کمی برای نگرانی باقی می‌گذارد، تأکید می کند.</a:t>
            </a:r>
          </a:p>
        </p:txBody>
      </p:sp>
      <p:sp>
        <p:nvSpPr>
          <p:cNvPr id="4" name="Flowchart: Connector 3">
            <a:extLst>
              <a:ext uri="{FF2B5EF4-FFF2-40B4-BE49-F238E27FC236}">
                <a16:creationId xmlns:a16="http://schemas.microsoft.com/office/drawing/2014/main" id="{4D40CD98-A5C2-99C0-607B-0E2348125B09}"/>
              </a:ext>
            </a:extLst>
          </p:cNvPr>
          <p:cNvSpPr/>
          <p:nvPr/>
        </p:nvSpPr>
        <p:spPr>
          <a:xfrm>
            <a:off x="320773" y="4063809"/>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6</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7E1C2578-E80A-1A94-C000-251CF97FB0CA}"/>
              </a:ext>
            </a:extLst>
          </p:cNvPr>
          <p:cNvPicPr>
            <a:picLocks noChangeAspect="1"/>
          </p:cNvPicPr>
          <p:nvPr/>
        </p:nvPicPr>
        <p:blipFill>
          <a:blip r:embed="rId3"/>
          <a:stretch>
            <a:fillRect/>
          </a:stretch>
        </p:blipFill>
        <p:spPr>
          <a:xfrm>
            <a:off x="591284" y="1812202"/>
            <a:ext cx="1624179" cy="1791151"/>
          </a:xfrm>
          <a:prstGeom prst="rect">
            <a:avLst/>
          </a:prstGeom>
        </p:spPr>
      </p:pic>
    </p:spTree>
    <p:extLst>
      <p:ext uri="{BB962C8B-B14F-4D97-AF65-F5344CB8AC3E}">
        <p14:creationId xmlns:p14="http://schemas.microsoft.com/office/powerpoint/2010/main" val="36275843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26"/>
        <p:cNvGrpSpPr/>
        <p:nvPr/>
      </p:nvGrpSpPr>
      <p:grpSpPr>
        <a:xfrm>
          <a:off x="0" y="0"/>
          <a:ext cx="0" cy="0"/>
          <a:chOff x="0" y="0"/>
          <a:chExt cx="0" cy="0"/>
        </a:xfrm>
      </p:grpSpPr>
      <p:sp>
        <p:nvSpPr>
          <p:cNvPr id="1727" name="Google Shape;1727;p57"/>
          <p:cNvSpPr txBox="1">
            <a:spLocks noGrp="1"/>
          </p:cNvSpPr>
          <p:nvPr>
            <p:ph type="title"/>
          </p:nvPr>
        </p:nvSpPr>
        <p:spPr>
          <a:xfrm>
            <a:off x="713225" y="1307100"/>
            <a:ext cx="7717500" cy="2529300"/>
          </a:xfrm>
          <a:prstGeom prst="rect">
            <a:avLst/>
          </a:prstGeom>
        </p:spPr>
        <p:txBody>
          <a:bodyPr spcFirstLastPara="1" wrap="square" lIns="91425" tIns="91425" rIns="91425" bIns="91425" anchor="ctr" anchorCtr="0">
            <a:noAutofit/>
          </a:bodyPr>
          <a:lstStyle/>
          <a:p>
            <a:r>
              <a:rPr lang="fa-IR" sz="2800" dirty="0"/>
              <a:t>7. تصمیم: </a:t>
            </a:r>
            <a:br>
              <a:rPr lang="fa-IR" sz="2800" dirty="0"/>
            </a:br>
            <a:br>
              <a:rPr lang="fa-IR" sz="2800" dirty="0"/>
            </a:br>
            <a:r>
              <a:rPr lang="fa-IR" sz="2800" dirty="0"/>
              <a:t>پادزهر بلاتکلیفی. بی‌تصمیمی باعث ایجاد اضطراب می‌شود.</a:t>
            </a:r>
            <a:br>
              <a:rPr lang="fa-IR" sz="2800" dirty="0"/>
            </a:br>
            <a:r>
              <a:rPr lang="fa-IR" sz="2800" dirty="0"/>
              <a:t> این کتاب شما را تشویق می‌کند که تصمیم‌گیری کنید، حتی اگر آنها کامل نباشند. اقدام، حتی اگر بعداً منتهی به اصلاح مسیر شود، بهتر از فلج ماندن بر اثر بلاتکلیفی است.</a:t>
            </a:r>
            <a:endParaRPr lang="fa-IR" sz="2800" dirty="0">
              <a:solidFill>
                <a:srgbClr val="FF0000"/>
              </a:solidFill>
            </a:endParaRPr>
          </a:p>
        </p:txBody>
      </p:sp>
      <p:grpSp>
        <p:nvGrpSpPr>
          <p:cNvPr id="1728" name="Google Shape;1728;p57"/>
          <p:cNvGrpSpPr/>
          <p:nvPr/>
        </p:nvGrpSpPr>
        <p:grpSpPr>
          <a:xfrm rot="7691874">
            <a:off x="7097668" y="3748719"/>
            <a:ext cx="1344899" cy="955496"/>
            <a:chOff x="436909" y="4141167"/>
            <a:chExt cx="1017941" cy="723206"/>
          </a:xfrm>
        </p:grpSpPr>
        <p:sp>
          <p:nvSpPr>
            <p:cNvPr id="1729" name="Google Shape;1729;p57"/>
            <p:cNvSpPr/>
            <p:nvPr/>
          </p:nvSpPr>
          <p:spPr>
            <a:xfrm rot="7108107">
              <a:off x="807923" y="3998595"/>
              <a:ext cx="275915" cy="1008350"/>
            </a:xfrm>
            <a:custGeom>
              <a:avLst/>
              <a:gdLst/>
              <a:ahLst/>
              <a:cxnLst/>
              <a:rect l="l" t="t" r="r" b="b"/>
              <a:pathLst>
                <a:path w="13285" h="48551" extrusionOk="0">
                  <a:moveTo>
                    <a:pt x="9953" y="32548"/>
                  </a:moveTo>
                  <a:cubicBezTo>
                    <a:pt x="9217" y="28206"/>
                    <a:pt x="8671" y="23792"/>
                    <a:pt x="7807" y="19500"/>
                  </a:cubicBezTo>
                  <a:cubicBezTo>
                    <a:pt x="7894" y="19227"/>
                    <a:pt x="7797" y="19026"/>
                    <a:pt x="7858" y="18763"/>
                  </a:cubicBezTo>
                  <a:cubicBezTo>
                    <a:pt x="7695" y="18379"/>
                    <a:pt x="7529" y="17995"/>
                    <a:pt x="7243" y="17659"/>
                  </a:cubicBezTo>
                  <a:cubicBezTo>
                    <a:pt x="6832" y="14437"/>
                    <a:pt x="5662" y="11506"/>
                    <a:pt x="4347" y="8632"/>
                  </a:cubicBezTo>
                  <a:cubicBezTo>
                    <a:pt x="4296" y="8061"/>
                    <a:pt x="4179" y="7516"/>
                    <a:pt x="4128" y="6945"/>
                  </a:cubicBezTo>
                  <a:cubicBezTo>
                    <a:pt x="3897" y="6722"/>
                    <a:pt x="3585" y="6933"/>
                    <a:pt x="3526" y="6746"/>
                  </a:cubicBezTo>
                  <a:cubicBezTo>
                    <a:pt x="3460" y="5656"/>
                    <a:pt x="3437" y="4547"/>
                    <a:pt x="3489" y="3411"/>
                  </a:cubicBezTo>
                  <a:cubicBezTo>
                    <a:pt x="3260" y="3069"/>
                    <a:pt x="2985" y="2744"/>
                    <a:pt x="2681" y="2431"/>
                  </a:cubicBezTo>
                  <a:cubicBezTo>
                    <a:pt x="2176" y="1684"/>
                    <a:pt x="2091" y="776"/>
                    <a:pt x="1527" y="52"/>
                  </a:cubicBezTo>
                  <a:cubicBezTo>
                    <a:pt x="1488" y="34"/>
                    <a:pt x="1449" y="17"/>
                    <a:pt x="1411" y="0"/>
                  </a:cubicBezTo>
                  <a:cubicBezTo>
                    <a:pt x="1386" y="58"/>
                    <a:pt x="1360" y="116"/>
                    <a:pt x="1334" y="173"/>
                  </a:cubicBezTo>
                  <a:cubicBezTo>
                    <a:pt x="1215" y="1169"/>
                    <a:pt x="466" y="2563"/>
                    <a:pt x="0" y="3796"/>
                  </a:cubicBezTo>
                  <a:cubicBezTo>
                    <a:pt x="678" y="4891"/>
                    <a:pt x="953" y="6141"/>
                    <a:pt x="1487" y="7291"/>
                  </a:cubicBezTo>
                  <a:cubicBezTo>
                    <a:pt x="1222" y="7430"/>
                    <a:pt x="995" y="7671"/>
                    <a:pt x="782" y="7945"/>
                  </a:cubicBezTo>
                  <a:cubicBezTo>
                    <a:pt x="951" y="8517"/>
                    <a:pt x="1168" y="9073"/>
                    <a:pt x="1673" y="9515"/>
                  </a:cubicBezTo>
                  <a:cubicBezTo>
                    <a:pt x="1584" y="12835"/>
                    <a:pt x="2349" y="15826"/>
                    <a:pt x="2806" y="18935"/>
                  </a:cubicBezTo>
                  <a:cubicBezTo>
                    <a:pt x="2758" y="19224"/>
                    <a:pt x="2622" y="19548"/>
                    <a:pt x="2620" y="19820"/>
                  </a:cubicBezTo>
                  <a:cubicBezTo>
                    <a:pt x="2628" y="20056"/>
                    <a:pt x="2841" y="20213"/>
                    <a:pt x="2901" y="20429"/>
                  </a:cubicBezTo>
                  <a:cubicBezTo>
                    <a:pt x="3433" y="24850"/>
                    <a:pt x="4280" y="29148"/>
                    <a:pt x="5049" y="33477"/>
                  </a:cubicBezTo>
                  <a:cubicBezTo>
                    <a:pt x="4881" y="33750"/>
                    <a:pt x="4903" y="33949"/>
                    <a:pt x="4798" y="34196"/>
                  </a:cubicBezTo>
                  <a:cubicBezTo>
                    <a:pt x="5910" y="38408"/>
                    <a:pt x="6126" y="42966"/>
                    <a:pt x="7751" y="46981"/>
                  </a:cubicBezTo>
                  <a:cubicBezTo>
                    <a:pt x="8001" y="47135"/>
                    <a:pt x="8141" y="47000"/>
                    <a:pt x="8379" y="47122"/>
                  </a:cubicBezTo>
                  <a:cubicBezTo>
                    <a:pt x="8507" y="47536"/>
                    <a:pt x="8495" y="48003"/>
                    <a:pt x="8886" y="48316"/>
                  </a:cubicBezTo>
                  <a:cubicBezTo>
                    <a:pt x="10319" y="48437"/>
                    <a:pt x="11750" y="48550"/>
                    <a:pt x="12785" y="47630"/>
                  </a:cubicBezTo>
                  <a:cubicBezTo>
                    <a:pt x="12843" y="47065"/>
                    <a:pt x="12700" y="46576"/>
                    <a:pt x="12656" y="46052"/>
                  </a:cubicBezTo>
                  <a:cubicBezTo>
                    <a:pt x="12855" y="45865"/>
                    <a:pt x="13178" y="46001"/>
                    <a:pt x="13284" y="45572"/>
                  </a:cubicBezTo>
                  <a:cubicBezTo>
                    <a:pt x="12547" y="41310"/>
                    <a:pt x="11992" y="36980"/>
                    <a:pt x="10594" y="32972"/>
                  </a:cubicBezTo>
                  <a:cubicBezTo>
                    <a:pt x="10297" y="32862"/>
                    <a:pt x="10251" y="32657"/>
                    <a:pt x="9953" y="325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0" name="Google Shape;1730;p57"/>
            <p:cNvSpPr/>
            <p:nvPr/>
          </p:nvSpPr>
          <p:spPr>
            <a:xfrm rot="7108107">
              <a:off x="1334687" y="4557543"/>
              <a:ext cx="45692" cy="112277"/>
            </a:xfrm>
            <a:custGeom>
              <a:avLst/>
              <a:gdLst/>
              <a:ahLst/>
              <a:cxnLst/>
              <a:rect l="l" t="t" r="r" b="b"/>
              <a:pathLst>
                <a:path w="2200" h="5406" extrusionOk="0">
                  <a:moveTo>
                    <a:pt x="807" y="0"/>
                  </a:moveTo>
                  <a:cubicBezTo>
                    <a:pt x="699" y="626"/>
                    <a:pt x="439" y="1531"/>
                    <a:pt x="0" y="2128"/>
                  </a:cubicBezTo>
                  <a:cubicBezTo>
                    <a:pt x="507" y="3194"/>
                    <a:pt x="921" y="4294"/>
                    <a:pt x="1307" y="5406"/>
                  </a:cubicBezTo>
                  <a:cubicBezTo>
                    <a:pt x="1556" y="5308"/>
                    <a:pt x="1846" y="5316"/>
                    <a:pt x="2090" y="5201"/>
                  </a:cubicBezTo>
                  <a:cubicBezTo>
                    <a:pt x="1960" y="4198"/>
                    <a:pt x="1955" y="3147"/>
                    <a:pt x="2200" y="2000"/>
                  </a:cubicBezTo>
                  <a:cubicBezTo>
                    <a:pt x="1484" y="1431"/>
                    <a:pt x="1139" y="718"/>
                    <a:pt x="807" y="0"/>
                  </a:cubicBezTo>
                  <a:close/>
                  <a:moveTo>
                    <a:pt x="648" y="2072"/>
                  </a:moveTo>
                  <a:cubicBezTo>
                    <a:pt x="1605" y="1628"/>
                    <a:pt x="1358" y="3235"/>
                    <a:pt x="1436" y="3872"/>
                  </a:cubicBezTo>
                  <a:cubicBezTo>
                    <a:pt x="833" y="3402"/>
                    <a:pt x="736" y="2739"/>
                    <a:pt x="648" y="207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1" name="Google Shape;1731;p57"/>
            <p:cNvSpPr/>
            <p:nvPr/>
          </p:nvSpPr>
          <p:spPr>
            <a:xfrm rot="7108107">
              <a:off x="1257183" y="4574283"/>
              <a:ext cx="47436" cy="27311"/>
            </a:xfrm>
            <a:custGeom>
              <a:avLst/>
              <a:gdLst/>
              <a:ahLst/>
              <a:cxnLst/>
              <a:rect l="l" t="t" r="r" b="b"/>
              <a:pathLst>
                <a:path w="2284" h="1315" extrusionOk="0">
                  <a:moveTo>
                    <a:pt x="2058" y="1"/>
                  </a:moveTo>
                  <a:cubicBezTo>
                    <a:pt x="1349" y="185"/>
                    <a:pt x="728" y="603"/>
                    <a:pt x="0" y="743"/>
                  </a:cubicBezTo>
                  <a:cubicBezTo>
                    <a:pt x="243" y="905"/>
                    <a:pt x="213" y="1171"/>
                    <a:pt x="506" y="1314"/>
                  </a:cubicBezTo>
                  <a:cubicBezTo>
                    <a:pt x="1061" y="1097"/>
                    <a:pt x="1662" y="1002"/>
                    <a:pt x="2206" y="757"/>
                  </a:cubicBezTo>
                  <a:cubicBezTo>
                    <a:pt x="2073" y="538"/>
                    <a:pt x="2284" y="184"/>
                    <a:pt x="20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2" name="Google Shape;1732;p57"/>
            <p:cNvSpPr/>
            <p:nvPr/>
          </p:nvSpPr>
          <p:spPr>
            <a:xfrm rot="7108107">
              <a:off x="1149973" y="4513075"/>
              <a:ext cx="63241" cy="140003"/>
            </a:xfrm>
            <a:custGeom>
              <a:avLst/>
              <a:gdLst/>
              <a:ahLst/>
              <a:cxnLst/>
              <a:rect l="l" t="t" r="r" b="b"/>
              <a:pathLst>
                <a:path w="3045" h="6741" extrusionOk="0">
                  <a:moveTo>
                    <a:pt x="0" y="309"/>
                  </a:moveTo>
                  <a:cubicBezTo>
                    <a:pt x="278" y="2466"/>
                    <a:pt x="498" y="4646"/>
                    <a:pt x="942" y="6740"/>
                  </a:cubicBezTo>
                  <a:cubicBezTo>
                    <a:pt x="1670" y="6687"/>
                    <a:pt x="2282" y="6327"/>
                    <a:pt x="3044" y="6362"/>
                  </a:cubicBezTo>
                  <a:cubicBezTo>
                    <a:pt x="2169" y="4260"/>
                    <a:pt x="1682" y="2006"/>
                    <a:pt x="552" y="0"/>
                  </a:cubicBezTo>
                  <a:cubicBezTo>
                    <a:pt x="370" y="111"/>
                    <a:pt x="171" y="170"/>
                    <a:pt x="0" y="30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3" name="Google Shape;1733;p57"/>
            <p:cNvSpPr/>
            <p:nvPr/>
          </p:nvSpPr>
          <p:spPr>
            <a:xfrm rot="7108107">
              <a:off x="1174701" y="4483607"/>
              <a:ext cx="31880" cy="137594"/>
            </a:xfrm>
            <a:custGeom>
              <a:avLst/>
              <a:gdLst/>
              <a:ahLst/>
              <a:cxnLst/>
              <a:rect l="l" t="t" r="r" b="b"/>
              <a:pathLst>
                <a:path w="1535" h="6625" extrusionOk="0">
                  <a:moveTo>
                    <a:pt x="564" y="193"/>
                  </a:moveTo>
                  <a:cubicBezTo>
                    <a:pt x="508" y="167"/>
                    <a:pt x="517" y="116"/>
                    <a:pt x="475" y="84"/>
                  </a:cubicBezTo>
                  <a:cubicBezTo>
                    <a:pt x="488" y="47"/>
                    <a:pt x="497" y="11"/>
                    <a:pt x="444" y="1"/>
                  </a:cubicBezTo>
                  <a:cubicBezTo>
                    <a:pt x="315" y="126"/>
                    <a:pt x="128" y="92"/>
                    <a:pt x="0" y="219"/>
                  </a:cubicBezTo>
                  <a:cubicBezTo>
                    <a:pt x="270" y="2363"/>
                    <a:pt x="441" y="4546"/>
                    <a:pt x="885" y="6625"/>
                  </a:cubicBezTo>
                  <a:cubicBezTo>
                    <a:pt x="1535" y="6536"/>
                    <a:pt x="1172" y="5601"/>
                    <a:pt x="1185" y="5168"/>
                  </a:cubicBezTo>
                  <a:cubicBezTo>
                    <a:pt x="982" y="3510"/>
                    <a:pt x="685" y="1884"/>
                    <a:pt x="564" y="19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4" name="Google Shape;1734;p57"/>
            <p:cNvSpPr/>
            <p:nvPr/>
          </p:nvSpPr>
          <p:spPr>
            <a:xfrm rot="7108107">
              <a:off x="1064402" y="4528354"/>
              <a:ext cx="49368" cy="40790"/>
            </a:xfrm>
            <a:custGeom>
              <a:avLst/>
              <a:gdLst/>
              <a:ahLst/>
              <a:cxnLst/>
              <a:rect l="l" t="t" r="r" b="b"/>
              <a:pathLst>
                <a:path w="2377" h="1964" extrusionOk="0">
                  <a:moveTo>
                    <a:pt x="1" y="437"/>
                  </a:moveTo>
                  <a:cubicBezTo>
                    <a:pt x="225" y="941"/>
                    <a:pt x="469" y="1437"/>
                    <a:pt x="636" y="1963"/>
                  </a:cubicBezTo>
                  <a:cubicBezTo>
                    <a:pt x="1201" y="1814"/>
                    <a:pt x="1776" y="1693"/>
                    <a:pt x="2375" y="1629"/>
                  </a:cubicBezTo>
                  <a:cubicBezTo>
                    <a:pt x="2275" y="1093"/>
                    <a:pt x="2377" y="480"/>
                    <a:pt x="2131" y="0"/>
                  </a:cubicBezTo>
                  <a:cubicBezTo>
                    <a:pt x="1471" y="276"/>
                    <a:pt x="675" y="195"/>
                    <a:pt x="1" y="43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5" name="Google Shape;1735;p57"/>
            <p:cNvSpPr/>
            <p:nvPr/>
          </p:nvSpPr>
          <p:spPr>
            <a:xfrm rot="7108107">
              <a:off x="1086494" y="4499419"/>
              <a:ext cx="21309" cy="37072"/>
            </a:xfrm>
            <a:custGeom>
              <a:avLst/>
              <a:gdLst/>
              <a:ahLst/>
              <a:cxnLst/>
              <a:rect l="l" t="t" r="r" b="b"/>
              <a:pathLst>
                <a:path w="1026" h="1785" extrusionOk="0">
                  <a:moveTo>
                    <a:pt x="1" y="105"/>
                  </a:moveTo>
                  <a:cubicBezTo>
                    <a:pt x="104" y="686"/>
                    <a:pt x="284" y="1239"/>
                    <a:pt x="500" y="1777"/>
                  </a:cubicBezTo>
                  <a:cubicBezTo>
                    <a:pt x="637" y="1594"/>
                    <a:pt x="918" y="1785"/>
                    <a:pt x="1026" y="1528"/>
                  </a:cubicBezTo>
                  <a:cubicBezTo>
                    <a:pt x="674" y="1072"/>
                    <a:pt x="613" y="506"/>
                    <a:pt x="391" y="1"/>
                  </a:cubicBezTo>
                  <a:cubicBezTo>
                    <a:pt x="288" y="109"/>
                    <a:pt x="126" y="56"/>
                    <a:pt x="1" y="10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6" name="Google Shape;1736;p57"/>
            <p:cNvSpPr/>
            <p:nvPr/>
          </p:nvSpPr>
          <p:spPr>
            <a:xfrm rot="7108107">
              <a:off x="1022366" y="4526450"/>
              <a:ext cx="53895" cy="23157"/>
            </a:xfrm>
            <a:custGeom>
              <a:avLst/>
              <a:gdLst/>
              <a:ahLst/>
              <a:cxnLst/>
              <a:rect l="l" t="t" r="r" b="b"/>
              <a:pathLst>
                <a:path w="2595" h="1115" extrusionOk="0">
                  <a:moveTo>
                    <a:pt x="2254" y="0"/>
                  </a:moveTo>
                  <a:cubicBezTo>
                    <a:pt x="1533" y="242"/>
                    <a:pt x="716" y="229"/>
                    <a:pt x="16" y="526"/>
                  </a:cubicBezTo>
                  <a:cubicBezTo>
                    <a:pt x="116" y="695"/>
                    <a:pt x="1" y="947"/>
                    <a:pt x="99" y="1115"/>
                  </a:cubicBezTo>
                  <a:cubicBezTo>
                    <a:pt x="912" y="905"/>
                    <a:pt x="1843" y="1002"/>
                    <a:pt x="2594" y="635"/>
                  </a:cubicBezTo>
                  <a:cubicBezTo>
                    <a:pt x="2561" y="394"/>
                    <a:pt x="2526" y="150"/>
                    <a:pt x="22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7" name="Google Shape;1737;p57"/>
            <p:cNvSpPr/>
            <p:nvPr/>
          </p:nvSpPr>
          <p:spPr>
            <a:xfrm rot="7108107">
              <a:off x="843554" y="4337955"/>
              <a:ext cx="120626" cy="277265"/>
            </a:xfrm>
            <a:custGeom>
              <a:avLst/>
              <a:gdLst/>
              <a:ahLst/>
              <a:cxnLst/>
              <a:rect l="l" t="t" r="r" b="b"/>
              <a:pathLst>
                <a:path w="5808" h="13350" extrusionOk="0">
                  <a:moveTo>
                    <a:pt x="1" y="756"/>
                  </a:moveTo>
                  <a:cubicBezTo>
                    <a:pt x="372" y="2862"/>
                    <a:pt x="787" y="4951"/>
                    <a:pt x="1134" y="7065"/>
                  </a:cubicBezTo>
                  <a:cubicBezTo>
                    <a:pt x="1202" y="8172"/>
                    <a:pt x="1477" y="9198"/>
                    <a:pt x="1563" y="10299"/>
                  </a:cubicBezTo>
                  <a:cubicBezTo>
                    <a:pt x="1740" y="11299"/>
                    <a:pt x="1685" y="12641"/>
                    <a:pt x="2211" y="13350"/>
                  </a:cubicBezTo>
                  <a:cubicBezTo>
                    <a:pt x="2377" y="13329"/>
                    <a:pt x="2474" y="13122"/>
                    <a:pt x="2653" y="13132"/>
                  </a:cubicBezTo>
                  <a:cubicBezTo>
                    <a:pt x="2277" y="9323"/>
                    <a:pt x="998" y="5859"/>
                    <a:pt x="930" y="1929"/>
                  </a:cubicBezTo>
                  <a:cubicBezTo>
                    <a:pt x="1571" y="4124"/>
                    <a:pt x="1757" y="6491"/>
                    <a:pt x="2340" y="8708"/>
                  </a:cubicBezTo>
                  <a:cubicBezTo>
                    <a:pt x="2356" y="8382"/>
                    <a:pt x="2362" y="8061"/>
                    <a:pt x="2603" y="7648"/>
                  </a:cubicBezTo>
                  <a:cubicBezTo>
                    <a:pt x="2911" y="7457"/>
                    <a:pt x="3213" y="7250"/>
                    <a:pt x="3635" y="7348"/>
                  </a:cubicBezTo>
                  <a:cubicBezTo>
                    <a:pt x="4694" y="7785"/>
                    <a:pt x="4704" y="8627"/>
                    <a:pt x="4359" y="9606"/>
                  </a:cubicBezTo>
                  <a:cubicBezTo>
                    <a:pt x="4578" y="10526"/>
                    <a:pt x="4874" y="11417"/>
                    <a:pt x="4994" y="12376"/>
                  </a:cubicBezTo>
                  <a:cubicBezTo>
                    <a:pt x="5279" y="12376"/>
                    <a:pt x="5558" y="12350"/>
                    <a:pt x="5807" y="12255"/>
                  </a:cubicBezTo>
                  <a:cubicBezTo>
                    <a:pt x="4733" y="8297"/>
                    <a:pt x="4201" y="4133"/>
                    <a:pt x="3585" y="0"/>
                  </a:cubicBezTo>
                  <a:cubicBezTo>
                    <a:pt x="2351" y="149"/>
                    <a:pt x="1219" y="569"/>
                    <a:pt x="1" y="75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8" name="Google Shape;1738;p57"/>
            <p:cNvSpPr/>
            <p:nvPr/>
          </p:nvSpPr>
          <p:spPr>
            <a:xfrm rot="7108107">
              <a:off x="1055073" y="4491293"/>
              <a:ext cx="15556" cy="15307"/>
            </a:xfrm>
            <a:custGeom>
              <a:avLst/>
              <a:gdLst/>
              <a:ahLst/>
              <a:cxnLst/>
              <a:rect l="l" t="t" r="r" b="b"/>
              <a:pathLst>
                <a:path w="749" h="737" extrusionOk="0">
                  <a:moveTo>
                    <a:pt x="97" y="0"/>
                  </a:moveTo>
                  <a:cubicBezTo>
                    <a:pt x="69" y="250"/>
                    <a:pt x="1" y="515"/>
                    <a:pt x="46" y="737"/>
                  </a:cubicBezTo>
                  <a:cubicBezTo>
                    <a:pt x="231" y="684"/>
                    <a:pt x="434" y="671"/>
                    <a:pt x="635" y="653"/>
                  </a:cubicBezTo>
                  <a:cubicBezTo>
                    <a:pt x="742" y="405"/>
                    <a:pt x="749" y="196"/>
                    <a:pt x="719" y="0"/>
                  </a:cubicBezTo>
                  <a:cubicBezTo>
                    <a:pt x="528" y="46"/>
                    <a:pt x="339" y="93"/>
                    <a:pt x="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39" name="Google Shape;1739;p57"/>
            <p:cNvSpPr/>
            <p:nvPr/>
          </p:nvSpPr>
          <p:spPr>
            <a:xfrm rot="7108107">
              <a:off x="621686" y="4237346"/>
              <a:ext cx="122952" cy="380610"/>
            </a:xfrm>
            <a:custGeom>
              <a:avLst/>
              <a:gdLst/>
              <a:ahLst/>
              <a:cxnLst/>
              <a:rect l="l" t="t" r="r" b="b"/>
              <a:pathLst>
                <a:path w="5920" h="18326" extrusionOk="0">
                  <a:moveTo>
                    <a:pt x="5163" y="15593"/>
                  </a:moveTo>
                  <a:cubicBezTo>
                    <a:pt x="4931" y="15726"/>
                    <a:pt x="5062" y="16132"/>
                    <a:pt x="4733" y="16094"/>
                  </a:cubicBezTo>
                  <a:cubicBezTo>
                    <a:pt x="3794" y="15176"/>
                    <a:pt x="3580" y="13840"/>
                    <a:pt x="3278" y="12683"/>
                  </a:cubicBezTo>
                  <a:cubicBezTo>
                    <a:pt x="2962" y="11467"/>
                    <a:pt x="2649" y="10269"/>
                    <a:pt x="2324" y="9080"/>
                  </a:cubicBezTo>
                  <a:cubicBezTo>
                    <a:pt x="1876" y="6589"/>
                    <a:pt x="1351" y="4128"/>
                    <a:pt x="940" y="1622"/>
                  </a:cubicBezTo>
                  <a:cubicBezTo>
                    <a:pt x="1035" y="1043"/>
                    <a:pt x="993" y="517"/>
                    <a:pt x="647" y="109"/>
                  </a:cubicBezTo>
                  <a:cubicBezTo>
                    <a:pt x="476" y="1"/>
                    <a:pt x="382" y="91"/>
                    <a:pt x="248" y="69"/>
                  </a:cubicBezTo>
                  <a:cubicBezTo>
                    <a:pt x="1" y="500"/>
                    <a:pt x="10" y="831"/>
                    <a:pt x="42" y="1153"/>
                  </a:cubicBezTo>
                  <a:cubicBezTo>
                    <a:pt x="187" y="1370"/>
                    <a:pt x="465" y="1533"/>
                    <a:pt x="690" y="1718"/>
                  </a:cubicBezTo>
                  <a:cubicBezTo>
                    <a:pt x="637" y="1912"/>
                    <a:pt x="464" y="1889"/>
                    <a:pt x="537" y="2065"/>
                  </a:cubicBezTo>
                  <a:cubicBezTo>
                    <a:pt x="933" y="3363"/>
                    <a:pt x="1167" y="4724"/>
                    <a:pt x="1535" y="6033"/>
                  </a:cubicBezTo>
                  <a:cubicBezTo>
                    <a:pt x="1794" y="7768"/>
                    <a:pt x="2086" y="9490"/>
                    <a:pt x="2502" y="11164"/>
                  </a:cubicBezTo>
                  <a:cubicBezTo>
                    <a:pt x="2624" y="12967"/>
                    <a:pt x="3474" y="14490"/>
                    <a:pt x="3027" y="16510"/>
                  </a:cubicBezTo>
                  <a:cubicBezTo>
                    <a:pt x="2771" y="16693"/>
                    <a:pt x="2664" y="16294"/>
                    <a:pt x="2482" y="16338"/>
                  </a:cubicBezTo>
                  <a:cubicBezTo>
                    <a:pt x="2113" y="16538"/>
                    <a:pt x="1760" y="16783"/>
                    <a:pt x="1379" y="16953"/>
                  </a:cubicBezTo>
                  <a:cubicBezTo>
                    <a:pt x="1390" y="17443"/>
                    <a:pt x="1678" y="17828"/>
                    <a:pt x="1669" y="18326"/>
                  </a:cubicBezTo>
                  <a:cubicBezTo>
                    <a:pt x="2637" y="18151"/>
                    <a:pt x="3421" y="17495"/>
                    <a:pt x="4425" y="17408"/>
                  </a:cubicBezTo>
                  <a:cubicBezTo>
                    <a:pt x="4970" y="17500"/>
                    <a:pt x="5463" y="17452"/>
                    <a:pt x="5919" y="17313"/>
                  </a:cubicBezTo>
                  <a:cubicBezTo>
                    <a:pt x="5746" y="16774"/>
                    <a:pt x="5865" y="16122"/>
                    <a:pt x="5644" y="15601"/>
                  </a:cubicBezTo>
                  <a:cubicBezTo>
                    <a:pt x="5504" y="15651"/>
                    <a:pt x="5357" y="15682"/>
                    <a:pt x="5163" y="1559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0" name="Google Shape;1740;p57"/>
            <p:cNvSpPr/>
            <p:nvPr/>
          </p:nvSpPr>
          <p:spPr>
            <a:xfrm rot="7108107">
              <a:off x="746785" y="4454047"/>
              <a:ext cx="17570" cy="12981"/>
            </a:xfrm>
            <a:custGeom>
              <a:avLst/>
              <a:gdLst/>
              <a:ahLst/>
              <a:cxnLst/>
              <a:rect l="l" t="t" r="r" b="b"/>
              <a:pathLst>
                <a:path w="846" h="625" extrusionOk="0">
                  <a:moveTo>
                    <a:pt x="0" y="292"/>
                  </a:moveTo>
                  <a:cubicBezTo>
                    <a:pt x="7" y="417"/>
                    <a:pt x="49" y="528"/>
                    <a:pt x="128" y="625"/>
                  </a:cubicBezTo>
                  <a:cubicBezTo>
                    <a:pt x="344" y="440"/>
                    <a:pt x="657" y="507"/>
                    <a:pt x="846" y="252"/>
                  </a:cubicBezTo>
                  <a:cubicBezTo>
                    <a:pt x="607" y="1"/>
                    <a:pt x="224" y="126"/>
                    <a:pt x="0" y="29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1" name="Google Shape;1741;p57"/>
            <p:cNvSpPr/>
            <p:nvPr/>
          </p:nvSpPr>
          <p:spPr>
            <a:xfrm rot="7108107">
              <a:off x="615545" y="4338166"/>
              <a:ext cx="65360" cy="188457"/>
            </a:xfrm>
            <a:custGeom>
              <a:avLst/>
              <a:gdLst/>
              <a:ahLst/>
              <a:cxnLst/>
              <a:rect l="l" t="t" r="r" b="b"/>
              <a:pathLst>
                <a:path w="3147" h="9074" extrusionOk="0">
                  <a:moveTo>
                    <a:pt x="1" y="140"/>
                  </a:moveTo>
                  <a:cubicBezTo>
                    <a:pt x="690" y="3176"/>
                    <a:pt x="1177" y="6289"/>
                    <a:pt x="2608" y="9041"/>
                  </a:cubicBezTo>
                  <a:cubicBezTo>
                    <a:pt x="2780" y="9031"/>
                    <a:pt x="2951" y="9022"/>
                    <a:pt x="3147" y="9074"/>
                  </a:cubicBezTo>
                  <a:cubicBezTo>
                    <a:pt x="2564" y="6028"/>
                    <a:pt x="2063" y="2952"/>
                    <a:pt x="1237" y="0"/>
                  </a:cubicBezTo>
                  <a:cubicBezTo>
                    <a:pt x="843" y="96"/>
                    <a:pt x="393" y="44"/>
                    <a:pt x="1" y="14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2" name="Google Shape;1742;p57"/>
            <p:cNvSpPr/>
            <p:nvPr/>
          </p:nvSpPr>
          <p:spPr>
            <a:xfrm rot="7108107">
              <a:off x="756115" y="4400207"/>
              <a:ext cx="33874" cy="18401"/>
            </a:xfrm>
            <a:custGeom>
              <a:avLst/>
              <a:gdLst/>
              <a:ahLst/>
              <a:cxnLst/>
              <a:rect l="l" t="t" r="r" b="b"/>
              <a:pathLst>
                <a:path w="1631" h="886" extrusionOk="0">
                  <a:moveTo>
                    <a:pt x="1" y="885"/>
                  </a:moveTo>
                  <a:cubicBezTo>
                    <a:pt x="519" y="778"/>
                    <a:pt x="932" y="404"/>
                    <a:pt x="1541" y="533"/>
                  </a:cubicBezTo>
                  <a:cubicBezTo>
                    <a:pt x="1631" y="306"/>
                    <a:pt x="1559" y="143"/>
                    <a:pt x="1431" y="1"/>
                  </a:cubicBezTo>
                  <a:cubicBezTo>
                    <a:pt x="1047" y="451"/>
                    <a:pt x="147" y="223"/>
                    <a:pt x="1" y="88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3" name="Google Shape;1743;p57"/>
            <p:cNvSpPr/>
            <p:nvPr/>
          </p:nvSpPr>
          <p:spPr>
            <a:xfrm rot="7108107">
              <a:off x="628544" y="4268195"/>
              <a:ext cx="69223" cy="196557"/>
            </a:xfrm>
            <a:custGeom>
              <a:avLst/>
              <a:gdLst/>
              <a:ahLst/>
              <a:cxnLst/>
              <a:rect l="l" t="t" r="r" b="b"/>
              <a:pathLst>
                <a:path w="3333" h="9464" extrusionOk="0">
                  <a:moveTo>
                    <a:pt x="949" y="377"/>
                  </a:moveTo>
                  <a:cubicBezTo>
                    <a:pt x="1257" y="1615"/>
                    <a:pt x="1784" y="3022"/>
                    <a:pt x="1634" y="4276"/>
                  </a:cubicBezTo>
                  <a:cubicBezTo>
                    <a:pt x="1054" y="3047"/>
                    <a:pt x="1069" y="1591"/>
                    <a:pt x="552" y="339"/>
                  </a:cubicBezTo>
                  <a:cubicBezTo>
                    <a:pt x="381" y="478"/>
                    <a:pt x="181" y="537"/>
                    <a:pt x="1" y="646"/>
                  </a:cubicBezTo>
                  <a:cubicBezTo>
                    <a:pt x="845" y="3511"/>
                    <a:pt x="1185" y="6569"/>
                    <a:pt x="1954" y="9464"/>
                  </a:cubicBezTo>
                  <a:cubicBezTo>
                    <a:pt x="2413" y="9204"/>
                    <a:pt x="2950" y="9150"/>
                    <a:pt x="3333" y="8694"/>
                  </a:cubicBezTo>
                  <a:cubicBezTo>
                    <a:pt x="2844" y="5788"/>
                    <a:pt x="2561" y="2804"/>
                    <a:pt x="1808" y="0"/>
                  </a:cubicBezTo>
                  <a:cubicBezTo>
                    <a:pt x="1541" y="178"/>
                    <a:pt x="1172" y="89"/>
                    <a:pt x="949" y="37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4" name="Google Shape;1744;p57"/>
            <p:cNvSpPr/>
            <p:nvPr/>
          </p:nvSpPr>
          <p:spPr>
            <a:xfrm rot="7108107">
              <a:off x="460315" y="4335762"/>
              <a:ext cx="66336" cy="28516"/>
            </a:xfrm>
            <a:custGeom>
              <a:avLst/>
              <a:gdLst/>
              <a:ahLst/>
              <a:cxnLst/>
              <a:rect l="l" t="t" r="r" b="b"/>
              <a:pathLst>
                <a:path w="3194" h="1373" extrusionOk="0">
                  <a:moveTo>
                    <a:pt x="373" y="1373"/>
                  </a:moveTo>
                  <a:cubicBezTo>
                    <a:pt x="1224" y="1139"/>
                    <a:pt x="2115" y="1010"/>
                    <a:pt x="3009" y="884"/>
                  </a:cubicBezTo>
                  <a:cubicBezTo>
                    <a:pt x="3123" y="569"/>
                    <a:pt x="3036" y="332"/>
                    <a:pt x="3193" y="1"/>
                  </a:cubicBezTo>
                  <a:cubicBezTo>
                    <a:pt x="2085" y="102"/>
                    <a:pt x="1099" y="522"/>
                    <a:pt x="1" y="654"/>
                  </a:cubicBezTo>
                  <a:cubicBezTo>
                    <a:pt x="74" y="913"/>
                    <a:pt x="86" y="1195"/>
                    <a:pt x="373" y="137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5" name="Google Shape;1745;p57"/>
            <p:cNvSpPr/>
            <p:nvPr/>
          </p:nvSpPr>
          <p:spPr>
            <a:xfrm rot="7108107">
              <a:off x="810879" y="4395767"/>
              <a:ext cx="25857" cy="78444"/>
            </a:xfrm>
            <a:custGeom>
              <a:avLst/>
              <a:gdLst/>
              <a:ahLst/>
              <a:cxnLst/>
              <a:rect l="l" t="t" r="r" b="b"/>
              <a:pathLst>
                <a:path w="1245" h="3777" extrusionOk="0">
                  <a:moveTo>
                    <a:pt x="878" y="3777"/>
                  </a:moveTo>
                  <a:cubicBezTo>
                    <a:pt x="995" y="3749"/>
                    <a:pt x="1094" y="3674"/>
                    <a:pt x="1244" y="3732"/>
                  </a:cubicBezTo>
                  <a:cubicBezTo>
                    <a:pt x="1058" y="2433"/>
                    <a:pt x="992" y="831"/>
                    <a:pt x="1" y="0"/>
                  </a:cubicBezTo>
                  <a:cubicBezTo>
                    <a:pt x="318" y="1250"/>
                    <a:pt x="561" y="2527"/>
                    <a:pt x="878" y="377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grpSp>
        <p:nvGrpSpPr>
          <p:cNvPr id="1746" name="Google Shape;1746;p57"/>
          <p:cNvGrpSpPr/>
          <p:nvPr/>
        </p:nvGrpSpPr>
        <p:grpSpPr>
          <a:xfrm rot="1004903">
            <a:off x="236977" y="405496"/>
            <a:ext cx="1195548" cy="943398"/>
            <a:chOff x="5157212" y="957957"/>
            <a:chExt cx="3215085" cy="2575966"/>
          </a:xfrm>
        </p:grpSpPr>
        <p:sp>
          <p:nvSpPr>
            <p:cNvPr id="1747" name="Google Shape;1747;p57"/>
            <p:cNvSpPr/>
            <p:nvPr/>
          </p:nvSpPr>
          <p:spPr>
            <a:xfrm>
              <a:off x="5157212" y="957957"/>
              <a:ext cx="3215085" cy="2575966"/>
            </a:xfrm>
            <a:custGeom>
              <a:avLst/>
              <a:gdLst/>
              <a:ahLst/>
              <a:cxnLst/>
              <a:rect l="l" t="t" r="r" b="b"/>
              <a:pathLst>
                <a:path w="49945" h="40015" extrusionOk="0">
                  <a:moveTo>
                    <a:pt x="48687" y="28639"/>
                  </a:moveTo>
                  <a:cubicBezTo>
                    <a:pt x="48366" y="27435"/>
                    <a:pt x="47295" y="26016"/>
                    <a:pt x="48018" y="24544"/>
                  </a:cubicBezTo>
                  <a:cubicBezTo>
                    <a:pt x="47991" y="24303"/>
                    <a:pt x="47911" y="24062"/>
                    <a:pt x="47884" y="23822"/>
                  </a:cubicBezTo>
                  <a:cubicBezTo>
                    <a:pt x="48044" y="23474"/>
                    <a:pt x="48178" y="23072"/>
                    <a:pt x="48285" y="22644"/>
                  </a:cubicBezTo>
                  <a:cubicBezTo>
                    <a:pt x="48981" y="22724"/>
                    <a:pt x="48874" y="21573"/>
                    <a:pt x="48687" y="21172"/>
                  </a:cubicBezTo>
                  <a:cubicBezTo>
                    <a:pt x="48526" y="20797"/>
                    <a:pt x="47964" y="20529"/>
                    <a:pt x="47509" y="20181"/>
                  </a:cubicBezTo>
                  <a:cubicBezTo>
                    <a:pt x="46251" y="19271"/>
                    <a:pt x="45154" y="18067"/>
                    <a:pt x="44137" y="17077"/>
                  </a:cubicBezTo>
                  <a:cubicBezTo>
                    <a:pt x="43066" y="16006"/>
                    <a:pt x="41888" y="14935"/>
                    <a:pt x="40764" y="13999"/>
                  </a:cubicBezTo>
                  <a:cubicBezTo>
                    <a:pt x="40363" y="13677"/>
                    <a:pt x="39881" y="13383"/>
                    <a:pt x="39533" y="13035"/>
                  </a:cubicBezTo>
                  <a:cubicBezTo>
                    <a:pt x="39051" y="12553"/>
                    <a:pt x="38703" y="11938"/>
                    <a:pt x="38221" y="11456"/>
                  </a:cubicBezTo>
                  <a:cubicBezTo>
                    <a:pt x="37713" y="10947"/>
                    <a:pt x="37258" y="10412"/>
                    <a:pt x="36776" y="9904"/>
                  </a:cubicBezTo>
                  <a:cubicBezTo>
                    <a:pt x="34367" y="7361"/>
                    <a:pt x="31771" y="4952"/>
                    <a:pt x="29523" y="2356"/>
                  </a:cubicBezTo>
                  <a:cubicBezTo>
                    <a:pt x="29041" y="1794"/>
                    <a:pt x="28452" y="1446"/>
                    <a:pt x="27997" y="910"/>
                  </a:cubicBezTo>
                  <a:cubicBezTo>
                    <a:pt x="27676" y="562"/>
                    <a:pt x="27622" y="214"/>
                    <a:pt x="27328" y="107"/>
                  </a:cubicBezTo>
                  <a:cubicBezTo>
                    <a:pt x="27087" y="0"/>
                    <a:pt x="26498" y="27"/>
                    <a:pt x="26150" y="54"/>
                  </a:cubicBezTo>
                  <a:cubicBezTo>
                    <a:pt x="25160" y="134"/>
                    <a:pt x="24089" y="482"/>
                    <a:pt x="23072" y="723"/>
                  </a:cubicBezTo>
                  <a:cubicBezTo>
                    <a:pt x="19967" y="1392"/>
                    <a:pt x="17157" y="2329"/>
                    <a:pt x="14293" y="3212"/>
                  </a:cubicBezTo>
                  <a:cubicBezTo>
                    <a:pt x="11402" y="4095"/>
                    <a:pt x="8271" y="4738"/>
                    <a:pt x="5300" y="5514"/>
                  </a:cubicBezTo>
                  <a:cubicBezTo>
                    <a:pt x="4069" y="5835"/>
                    <a:pt x="3105" y="6370"/>
                    <a:pt x="1820" y="6451"/>
                  </a:cubicBezTo>
                  <a:cubicBezTo>
                    <a:pt x="535" y="6692"/>
                    <a:pt x="54" y="8110"/>
                    <a:pt x="27" y="9609"/>
                  </a:cubicBezTo>
                  <a:cubicBezTo>
                    <a:pt x="0" y="10706"/>
                    <a:pt x="214" y="11911"/>
                    <a:pt x="535" y="13142"/>
                  </a:cubicBezTo>
                  <a:cubicBezTo>
                    <a:pt x="803" y="14186"/>
                    <a:pt x="1205" y="16220"/>
                    <a:pt x="2275" y="16167"/>
                  </a:cubicBezTo>
                  <a:cubicBezTo>
                    <a:pt x="3212" y="17318"/>
                    <a:pt x="4149" y="18468"/>
                    <a:pt x="5193" y="19539"/>
                  </a:cubicBezTo>
                  <a:cubicBezTo>
                    <a:pt x="5380" y="20449"/>
                    <a:pt x="5755" y="21439"/>
                    <a:pt x="6718" y="21413"/>
                  </a:cubicBezTo>
                  <a:cubicBezTo>
                    <a:pt x="7334" y="22483"/>
                    <a:pt x="8244" y="23313"/>
                    <a:pt x="9020" y="24170"/>
                  </a:cubicBezTo>
                  <a:cubicBezTo>
                    <a:pt x="9288" y="24464"/>
                    <a:pt x="9663" y="24812"/>
                    <a:pt x="9850" y="25106"/>
                  </a:cubicBezTo>
                  <a:cubicBezTo>
                    <a:pt x="10198" y="25749"/>
                    <a:pt x="10251" y="26659"/>
                    <a:pt x="11268" y="26578"/>
                  </a:cubicBezTo>
                  <a:cubicBezTo>
                    <a:pt x="12419" y="28345"/>
                    <a:pt x="13865" y="29817"/>
                    <a:pt x="15310" y="31289"/>
                  </a:cubicBezTo>
                  <a:cubicBezTo>
                    <a:pt x="15337" y="32092"/>
                    <a:pt x="15819" y="32467"/>
                    <a:pt x="16220" y="32922"/>
                  </a:cubicBezTo>
                  <a:cubicBezTo>
                    <a:pt x="16407" y="33029"/>
                    <a:pt x="16622" y="32975"/>
                    <a:pt x="16782" y="33082"/>
                  </a:cubicBezTo>
                  <a:cubicBezTo>
                    <a:pt x="17184" y="33297"/>
                    <a:pt x="17746" y="33832"/>
                    <a:pt x="18067" y="34207"/>
                  </a:cubicBezTo>
                  <a:cubicBezTo>
                    <a:pt x="18442" y="34608"/>
                    <a:pt x="18843" y="35170"/>
                    <a:pt x="19298" y="35679"/>
                  </a:cubicBezTo>
                  <a:cubicBezTo>
                    <a:pt x="19726" y="36161"/>
                    <a:pt x="20235" y="36616"/>
                    <a:pt x="20636" y="37071"/>
                  </a:cubicBezTo>
                  <a:cubicBezTo>
                    <a:pt x="21279" y="37820"/>
                    <a:pt x="22296" y="39533"/>
                    <a:pt x="23340" y="39827"/>
                  </a:cubicBezTo>
                  <a:cubicBezTo>
                    <a:pt x="24062" y="40015"/>
                    <a:pt x="24678" y="39533"/>
                    <a:pt x="25427" y="39613"/>
                  </a:cubicBezTo>
                  <a:cubicBezTo>
                    <a:pt x="28586" y="38436"/>
                    <a:pt x="31610" y="37204"/>
                    <a:pt x="34635" y="35973"/>
                  </a:cubicBezTo>
                  <a:cubicBezTo>
                    <a:pt x="35652" y="35572"/>
                    <a:pt x="36642" y="35117"/>
                    <a:pt x="37686" y="34769"/>
                  </a:cubicBezTo>
                  <a:cubicBezTo>
                    <a:pt x="38784" y="34394"/>
                    <a:pt x="39854" y="34100"/>
                    <a:pt x="40925" y="33671"/>
                  </a:cubicBezTo>
                  <a:cubicBezTo>
                    <a:pt x="41915" y="33297"/>
                    <a:pt x="42905" y="32842"/>
                    <a:pt x="43976" y="32467"/>
                  </a:cubicBezTo>
                  <a:cubicBezTo>
                    <a:pt x="45502" y="31932"/>
                    <a:pt x="47027" y="31289"/>
                    <a:pt x="48526" y="30567"/>
                  </a:cubicBezTo>
                  <a:cubicBezTo>
                    <a:pt x="48981" y="30352"/>
                    <a:pt x="49757" y="29978"/>
                    <a:pt x="49811" y="29710"/>
                  </a:cubicBezTo>
                  <a:cubicBezTo>
                    <a:pt x="49945" y="28961"/>
                    <a:pt x="49222" y="28666"/>
                    <a:pt x="48687" y="2861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8" name="Google Shape;1748;p57"/>
            <p:cNvSpPr/>
            <p:nvPr/>
          </p:nvSpPr>
          <p:spPr>
            <a:xfrm>
              <a:off x="5195063" y="1485188"/>
              <a:ext cx="72483" cy="413609"/>
            </a:xfrm>
            <a:custGeom>
              <a:avLst/>
              <a:gdLst/>
              <a:ahLst/>
              <a:cxnLst/>
              <a:rect l="l" t="t" r="r" b="b"/>
              <a:pathLst>
                <a:path w="1126" h="6425" extrusionOk="0">
                  <a:moveTo>
                    <a:pt x="402" y="1"/>
                  </a:moveTo>
                  <a:cubicBezTo>
                    <a:pt x="55" y="348"/>
                    <a:pt x="1" y="1232"/>
                    <a:pt x="55" y="1928"/>
                  </a:cubicBezTo>
                  <a:cubicBezTo>
                    <a:pt x="135" y="3507"/>
                    <a:pt x="697" y="5380"/>
                    <a:pt x="1125" y="6424"/>
                  </a:cubicBezTo>
                  <a:cubicBezTo>
                    <a:pt x="804" y="4390"/>
                    <a:pt x="215" y="2383"/>
                    <a:pt x="4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49" name="Google Shape;1749;p57"/>
            <p:cNvSpPr/>
            <p:nvPr/>
          </p:nvSpPr>
          <p:spPr>
            <a:xfrm>
              <a:off x="6375333" y="1533405"/>
              <a:ext cx="227492" cy="377431"/>
            </a:xfrm>
            <a:custGeom>
              <a:avLst/>
              <a:gdLst/>
              <a:ahLst/>
              <a:cxnLst/>
              <a:rect l="l" t="t" r="r" b="b"/>
              <a:pathLst>
                <a:path w="3534" h="5863" extrusionOk="0">
                  <a:moveTo>
                    <a:pt x="884" y="3240"/>
                  </a:moveTo>
                  <a:cubicBezTo>
                    <a:pt x="429" y="1500"/>
                    <a:pt x="1821" y="697"/>
                    <a:pt x="2731" y="162"/>
                  </a:cubicBezTo>
                  <a:cubicBezTo>
                    <a:pt x="2784" y="108"/>
                    <a:pt x="3052" y="162"/>
                    <a:pt x="2945" y="1"/>
                  </a:cubicBezTo>
                  <a:cubicBezTo>
                    <a:pt x="2543" y="81"/>
                    <a:pt x="1874" y="322"/>
                    <a:pt x="1606" y="509"/>
                  </a:cubicBezTo>
                  <a:cubicBezTo>
                    <a:pt x="0" y="1607"/>
                    <a:pt x="589" y="3962"/>
                    <a:pt x="1499" y="5006"/>
                  </a:cubicBezTo>
                  <a:cubicBezTo>
                    <a:pt x="1954" y="5541"/>
                    <a:pt x="2757" y="5863"/>
                    <a:pt x="3534" y="5782"/>
                  </a:cubicBezTo>
                  <a:cubicBezTo>
                    <a:pt x="2302" y="5541"/>
                    <a:pt x="1205" y="4390"/>
                    <a:pt x="884" y="324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0" name="Google Shape;1750;p57"/>
            <p:cNvSpPr/>
            <p:nvPr/>
          </p:nvSpPr>
          <p:spPr>
            <a:xfrm>
              <a:off x="5293295" y="1536881"/>
              <a:ext cx="253370" cy="315373"/>
            </a:xfrm>
            <a:custGeom>
              <a:avLst/>
              <a:gdLst/>
              <a:ahLst/>
              <a:cxnLst/>
              <a:rect l="l" t="t" r="r" b="b"/>
              <a:pathLst>
                <a:path w="3936" h="4899" extrusionOk="0">
                  <a:moveTo>
                    <a:pt x="1" y="268"/>
                  </a:moveTo>
                  <a:cubicBezTo>
                    <a:pt x="563" y="1098"/>
                    <a:pt x="1285" y="1874"/>
                    <a:pt x="1955" y="2650"/>
                  </a:cubicBezTo>
                  <a:cubicBezTo>
                    <a:pt x="2624" y="3453"/>
                    <a:pt x="3186" y="4363"/>
                    <a:pt x="3935" y="4899"/>
                  </a:cubicBezTo>
                  <a:cubicBezTo>
                    <a:pt x="2650" y="3293"/>
                    <a:pt x="1339" y="1687"/>
                    <a:pt x="108" y="0"/>
                  </a:cubicBezTo>
                  <a:cubicBezTo>
                    <a:pt x="161" y="161"/>
                    <a:pt x="27" y="161"/>
                    <a:pt x="1" y="26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1" name="Google Shape;1751;p57"/>
            <p:cNvSpPr/>
            <p:nvPr/>
          </p:nvSpPr>
          <p:spPr>
            <a:xfrm>
              <a:off x="6444276" y="1545508"/>
              <a:ext cx="365314" cy="365328"/>
            </a:xfrm>
            <a:custGeom>
              <a:avLst/>
              <a:gdLst/>
              <a:ahLst/>
              <a:cxnLst/>
              <a:rect l="l" t="t" r="r" b="b"/>
              <a:pathLst>
                <a:path w="5675" h="5675" extrusionOk="0">
                  <a:moveTo>
                    <a:pt x="1900" y="188"/>
                  </a:moveTo>
                  <a:cubicBezTo>
                    <a:pt x="1071" y="348"/>
                    <a:pt x="0" y="1633"/>
                    <a:pt x="187" y="2837"/>
                  </a:cubicBezTo>
                  <a:cubicBezTo>
                    <a:pt x="375" y="4095"/>
                    <a:pt x="2168" y="5675"/>
                    <a:pt x="3560" y="5434"/>
                  </a:cubicBezTo>
                  <a:cubicBezTo>
                    <a:pt x="4336" y="5300"/>
                    <a:pt x="5273" y="4604"/>
                    <a:pt x="5433" y="3801"/>
                  </a:cubicBezTo>
                  <a:cubicBezTo>
                    <a:pt x="5674" y="2650"/>
                    <a:pt x="4657" y="1098"/>
                    <a:pt x="4256" y="723"/>
                  </a:cubicBezTo>
                  <a:cubicBezTo>
                    <a:pt x="3828" y="321"/>
                    <a:pt x="2730" y="0"/>
                    <a:pt x="1900" y="161"/>
                  </a:cubicBezTo>
                  <a:close/>
                  <a:moveTo>
                    <a:pt x="1258" y="1499"/>
                  </a:moveTo>
                  <a:cubicBezTo>
                    <a:pt x="1231" y="1579"/>
                    <a:pt x="1178" y="1633"/>
                    <a:pt x="1151" y="1713"/>
                  </a:cubicBezTo>
                  <a:cubicBezTo>
                    <a:pt x="455" y="1740"/>
                    <a:pt x="1044" y="991"/>
                    <a:pt x="1258" y="1499"/>
                  </a:cubicBezTo>
                  <a:close/>
                  <a:moveTo>
                    <a:pt x="937" y="2168"/>
                  </a:moveTo>
                  <a:cubicBezTo>
                    <a:pt x="937" y="2302"/>
                    <a:pt x="964" y="2463"/>
                    <a:pt x="883" y="2516"/>
                  </a:cubicBezTo>
                  <a:cubicBezTo>
                    <a:pt x="455" y="2730"/>
                    <a:pt x="482" y="1927"/>
                    <a:pt x="937" y="2168"/>
                  </a:cubicBezTo>
                  <a:close/>
                  <a:moveTo>
                    <a:pt x="990" y="3078"/>
                  </a:moveTo>
                  <a:cubicBezTo>
                    <a:pt x="1017" y="3159"/>
                    <a:pt x="1071" y="3212"/>
                    <a:pt x="1097" y="3292"/>
                  </a:cubicBezTo>
                  <a:cubicBezTo>
                    <a:pt x="1097" y="3453"/>
                    <a:pt x="964" y="3480"/>
                    <a:pt x="883" y="3533"/>
                  </a:cubicBezTo>
                  <a:cubicBezTo>
                    <a:pt x="562" y="3533"/>
                    <a:pt x="535" y="2971"/>
                    <a:pt x="990" y="3078"/>
                  </a:cubicBezTo>
                  <a:close/>
                  <a:moveTo>
                    <a:pt x="1097" y="4069"/>
                  </a:moveTo>
                  <a:cubicBezTo>
                    <a:pt x="776" y="3801"/>
                    <a:pt x="1312" y="3426"/>
                    <a:pt x="1445" y="3801"/>
                  </a:cubicBezTo>
                  <a:cubicBezTo>
                    <a:pt x="1472" y="4042"/>
                    <a:pt x="1312" y="4095"/>
                    <a:pt x="1097" y="4069"/>
                  </a:cubicBezTo>
                  <a:close/>
                  <a:moveTo>
                    <a:pt x="1258" y="1151"/>
                  </a:moveTo>
                  <a:cubicBezTo>
                    <a:pt x="1285" y="107"/>
                    <a:pt x="2034" y="1553"/>
                    <a:pt x="1258" y="1151"/>
                  </a:cubicBezTo>
                  <a:close/>
                  <a:moveTo>
                    <a:pt x="1660" y="4577"/>
                  </a:moveTo>
                  <a:cubicBezTo>
                    <a:pt x="1419" y="4283"/>
                    <a:pt x="1900" y="3962"/>
                    <a:pt x="2007" y="4310"/>
                  </a:cubicBezTo>
                  <a:cubicBezTo>
                    <a:pt x="2034" y="4550"/>
                    <a:pt x="1874" y="4604"/>
                    <a:pt x="1660" y="4577"/>
                  </a:cubicBezTo>
                  <a:close/>
                  <a:moveTo>
                    <a:pt x="2837" y="2516"/>
                  </a:moveTo>
                  <a:cubicBezTo>
                    <a:pt x="2971" y="2730"/>
                    <a:pt x="3025" y="2998"/>
                    <a:pt x="2837" y="3185"/>
                  </a:cubicBezTo>
                  <a:cubicBezTo>
                    <a:pt x="2115" y="3533"/>
                    <a:pt x="1981" y="2142"/>
                    <a:pt x="2837" y="2516"/>
                  </a:cubicBezTo>
                  <a:close/>
                  <a:moveTo>
                    <a:pt x="2837" y="5139"/>
                  </a:moveTo>
                  <a:cubicBezTo>
                    <a:pt x="1793" y="4550"/>
                    <a:pt x="3640" y="4417"/>
                    <a:pt x="2837" y="5139"/>
                  </a:cubicBezTo>
                  <a:close/>
                  <a:moveTo>
                    <a:pt x="3533" y="5032"/>
                  </a:moveTo>
                  <a:cubicBezTo>
                    <a:pt x="3025" y="4658"/>
                    <a:pt x="3988" y="4202"/>
                    <a:pt x="3961" y="4872"/>
                  </a:cubicBezTo>
                  <a:cubicBezTo>
                    <a:pt x="3881" y="4979"/>
                    <a:pt x="3774" y="5059"/>
                    <a:pt x="3533" y="5032"/>
                  </a:cubicBezTo>
                  <a:close/>
                  <a:moveTo>
                    <a:pt x="4363" y="4631"/>
                  </a:moveTo>
                  <a:cubicBezTo>
                    <a:pt x="3828" y="4631"/>
                    <a:pt x="4176" y="3881"/>
                    <a:pt x="4523" y="4256"/>
                  </a:cubicBezTo>
                  <a:cubicBezTo>
                    <a:pt x="4550" y="4470"/>
                    <a:pt x="4497" y="4577"/>
                    <a:pt x="4363" y="4631"/>
                  </a:cubicBezTo>
                  <a:close/>
                  <a:moveTo>
                    <a:pt x="4818" y="4015"/>
                  </a:moveTo>
                  <a:cubicBezTo>
                    <a:pt x="4791" y="4042"/>
                    <a:pt x="4764" y="4095"/>
                    <a:pt x="4764" y="4176"/>
                  </a:cubicBezTo>
                  <a:cubicBezTo>
                    <a:pt x="4577" y="4229"/>
                    <a:pt x="4523" y="4015"/>
                    <a:pt x="4631" y="3908"/>
                  </a:cubicBezTo>
                  <a:cubicBezTo>
                    <a:pt x="4764" y="3881"/>
                    <a:pt x="4711" y="4015"/>
                    <a:pt x="4818" y="4015"/>
                  </a:cubicBezTo>
                  <a:close/>
                  <a:moveTo>
                    <a:pt x="4657" y="2784"/>
                  </a:moveTo>
                  <a:cubicBezTo>
                    <a:pt x="4523" y="2891"/>
                    <a:pt x="4497" y="2864"/>
                    <a:pt x="4309" y="2837"/>
                  </a:cubicBezTo>
                  <a:cubicBezTo>
                    <a:pt x="4015" y="2382"/>
                    <a:pt x="4764" y="2275"/>
                    <a:pt x="4657" y="278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2" name="Google Shape;1752;p57"/>
            <p:cNvSpPr/>
            <p:nvPr/>
          </p:nvSpPr>
          <p:spPr>
            <a:xfrm>
              <a:off x="5277782" y="1583425"/>
              <a:ext cx="249894" cy="539334"/>
            </a:xfrm>
            <a:custGeom>
              <a:avLst/>
              <a:gdLst/>
              <a:ahLst/>
              <a:cxnLst/>
              <a:rect l="l" t="t" r="r" b="b"/>
              <a:pathLst>
                <a:path w="3882" h="8378" extrusionOk="0">
                  <a:moveTo>
                    <a:pt x="509" y="4176"/>
                  </a:moveTo>
                  <a:cubicBezTo>
                    <a:pt x="536" y="3346"/>
                    <a:pt x="429" y="2382"/>
                    <a:pt x="750" y="1927"/>
                  </a:cubicBezTo>
                  <a:cubicBezTo>
                    <a:pt x="938" y="3158"/>
                    <a:pt x="938" y="4925"/>
                    <a:pt x="1125" y="6290"/>
                  </a:cubicBezTo>
                  <a:cubicBezTo>
                    <a:pt x="1740" y="6959"/>
                    <a:pt x="2222" y="7789"/>
                    <a:pt x="2918" y="8378"/>
                  </a:cubicBezTo>
                  <a:cubicBezTo>
                    <a:pt x="2891" y="6745"/>
                    <a:pt x="3346" y="5621"/>
                    <a:pt x="3882" y="4550"/>
                  </a:cubicBezTo>
                  <a:cubicBezTo>
                    <a:pt x="2624" y="3051"/>
                    <a:pt x="1393" y="1499"/>
                    <a:pt x="161" y="0"/>
                  </a:cubicBezTo>
                  <a:cubicBezTo>
                    <a:pt x="1" y="1499"/>
                    <a:pt x="188" y="3025"/>
                    <a:pt x="509" y="4202"/>
                  </a:cubicBezTo>
                  <a:close/>
                  <a:moveTo>
                    <a:pt x="1687" y="4095"/>
                  </a:moveTo>
                  <a:cubicBezTo>
                    <a:pt x="2303" y="3774"/>
                    <a:pt x="2838" y="5059"/>
                    <a:pt x="2303" y="5219"/>
                  </a:cubicBezTo>
                  <a:cubicBezTo>
                    <a:pt x="1874" y="5326"/>
                    <a:pt x="1125" y="4363"/>
                    <a:pt x="1687" y="409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3" name="Google Shape;1753;p57"/>
            <p:cNvSpPr/>
            <p:nvPr/>
          </p:nvSpPr>
          <p:spPr>
            <a:xfrm>
              <a:off x="5469032" y="1593725"/>
              <a:ext cx="1157933" cy="1328507"/>
            </a:xfrm>
            <a:custGeom>
              <a:avLst/>
              <a:gdLst/>
              <a:ahLst/>
              <a:cxnLst/>
              <a:rect l="l" t="t" r="r" b="b"/>
              <a:pathLst>
                <a:path w="17988" h="20637" extrusionOk="0">
                  <a:moveTo>
                    <a:pt x="9048" y="10252"/>
                  </a:moveTo>
                  <a:cubicBezTo>
                    <a:pt x="6130" y="6719"/>
                    <a:pt x="3079" y="3320"/>
                    <a:pt x="1" y="1"/>
                  </a:cubicBezTo>
                  <a:cubicBezTo>
                    <a:pt x="2758" y="3561"/>
                    <a:pt x="5889" y="6933"/>
                    <a:pt x="8833" y="10413"/>
                  </a:cubicBezTo>
                  <a:cubicBezTo>
                    <a:pt x="11055" y="13062"/>
                    <a:pt x="13223" y="15685"/>
                    <a:pt x="15525" y="18175"/>
                  </a:cubicBezTo>
                  <a:cubicBezTo>
                    <a:pt x="16114" y="18817"/>
                    <a:pt x="16756" y="19433"/>
                    <a:pt x="17318" y="20021"/>
                  </a:cubicBezTo>
                  <a:cubicBezTo>
                    <a:pt x="17479" y="20209"/>
                    <a:pt x="17639" y="20637"/>
                    <a:pt x="17987" y="20476"/>
                  </a:cubicBezTo>
                  <a:cubicBezTo>
                    <a:pt x="16702" y="18656"/>
                    <a:pt x="15016" y="17131"/>
                    <a:pt x="13491" y="15471"/>
                  </a:cubicBezTo>
                  <a:cubicBezTo>
                    <a:pt x="11938" y="13812"/>
                    <a:pt x="10493" y="12045"/>
                    <a:pt x="9048" y="1025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4" name="Google Shape;1754;p57"/>
            <p:cNvSpPr/>
            <p:nvPr/>
          </p:nvSpPr>
          <p:spPr>
            <a:xfrm>
              <a:off x="5503536" y="1879743"/>
              <a:ext cx="103382" cy="408459"/>
            </a:xfrm>
            <a:custGeom>
              <a:avLst/>
              <a:gdLst/>
              <a:ahLst/>
              <a:cxnLst/>
              <a:rect l="l" t="t" r="r" b="b"/>
              <a:pathLst>
                <a:path w="1606" h="6345" extrusionOk="0">
                  <a:moveTo>
                    <a:pt x="1044" y="1"/>
                  </a:moveTo>
                  <a:cubicBezTo>
                    <a:pt x="428" y="1607"/>
                    <a:pt x="0" y="4926"/>
                    <a:pt x="1151" y="6344"/>
                  </a:cubicBezTo>
                  <a:cubicBezTo>
                    <a:pt x="910" y="4551"/>
                    <a:pt x="803" y="1928"/>
                    <a:pt x="1606" y="697"/>
                  </a:cubicBezTo>
                  <a:cubicBezTo>
                    <a:pt x="1472" y="402"/>
                    <a:pt x="1258" y="188"/>
                    <a:pt x="10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5" name="Google Shape;1755;p57"/>
            <p:cNvSpPr/>
            <p:nvPr/>
          </p:nvSpPr>
          <p:spPr>
            <a:xfrm>
              <a:off x="5593078" y="1960726"/>
              <a:ext cx="65531" cy="336102"/>
            </a:xfrm>
            <a:custGeom>
              <a:avLst/>
              <a:gdLst/>
              <a:ahLst/>
              <a:cxnLst/>
              <a:rect l="l" t="t" r="r" b="b"/>
              <a:pathLst>
                <a:path w="1018" h="5221" extrusionOk="0">
                  <a:moveTo>
                    <a:pt x="670" y="1"/>
                  </a:moveTo>
                  <a:cubicBezTo>
                    <a:pt x="135" y="1339"/>
                    <a:pt x="1" y="3480"/>
                    <a:pt x="215" y="5220"/>
                  </a:cubicBezTo>
                  <a:cubicBezTo>
                    <a:pt x="215" y="3480"/>
                    <a:pt x="242" y="1500"/>
                    <a:pt x="1018" y="376"/>
                  </a:cubicBezTo>
                  <a:cubicBezTo>
                    <a:pt x="884" y="268"/>
                    <a:pt x="857" y="54"/>
                    <a:pt x="67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6" name="Google Shape;1756;p57"/>
            <p:cNvSpPr/>
            <p:nvPr/>
          </p:nvSpPr>
          <p:spPr>
            <a:xfrm>
              <a:off x="5649984" y="2024522"/>
              <a:ext cx="225754" cy="477341"/>
            </a:xfrm>
            <a:custGeom>
              <a:avLst/>
              <a:gdLst/>
              <a:ahLst/>
              <a:cxnLst/>
              <a:rect l="l" t="t" r="r" b="b"/>
              <a:pathLst>
                <a:path w="3507" h="7415" extrusionOk="0">
                  <a:moveTo>
                    <a:pt x="0" y="4845"/>
                  </a:moveTo>
                  <a:cubicBezTo>
                    <a:pt x="509" y="5460"/>
                    <a:pt x="1071" y="6237"/>
                    <a:pt x="1579" y="6852"/>
                  </a:cubicBezTo>
                  <a:cubicBezTo>
                    <a:pt x="1740" y="7013"/>
                    <a:pt x="2034" y="7414"/>
                    <a:pt x="2141" y="7307"/>
                  </a:cubicBezTo>
                  <a:cubicBezTo>
                    <a:pt x="2355" y="5728"/>
                    <a:pt x="2543" y="4122"/>
                    <a:pt x="3506" y="3319"/>
                  </a:cubicBezTo>
                  <a:cubicBezTo>
                    <a:pt x="2650" y="2141"/>
                    <a:pt x="1633" y="1071"/>
                    <a:pt x="642" y="0"/>
                  </a:cubicBezTo>
                  <a:cubicBezTo>
                    <a:pt x="80" y="1258"/>
                    <a:pt x="80" y="3105"/>
                    <a:pt x="0" y="4845"/>
                  </a:cubicBezTo>
                  <a:close/>
                  <a:moveTo>
                    <a:pt x="1526" y="4283"/>
                  </a:moveTo>
                  <a:cubicBezTo>
                    <a:pt x="1097" y="4577"/>
                    <a:pt x="562" y="4149"/>
                    <a:pt x="509" y="3828"/>
                  </a:cubicBezTo>
                  <a:cubicBezTo>
                    <a:pt x="321" y="2837"/>
                    <a:pt x="1847" y="3426"/>
                    <a:pt x="1526" y="428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7" name="Google Shape;1757;p57"/>
            <p:cNvSpPr/>
            <p:nvPr/>
          </p:nvSpPr>
          <p:spPr>
            <a:xfrm>
              <a:off x="5794693" y="2257109"/>
              <a:ext cx="130998" cy="361916"/>
            </a:xfrm>
            <a:custGeom>
              <a:avLst/>
              <a:gdLst/>
              <a:ahLst/>
              <a:cxnLst/>
              <a:rect l="l" t="t" r="r" b="b"/>
              <a:pathLst>
                <a:path w="2035" h="5622" extrusionOk="0">
                  <a:moveTo>
                    <a:pt x="1580" y="0"/>
                  </a:moveTo>
                  <a:cubicBezTo>
                    <a:pt x="964" y="1339"/>
                    <a:pt x="0" y="4122"/>
                    <a:pt x="857" y="5621"/>
                  </a:cubicBezTo>
                  <a:cubicBezTo>
                    <a:pt x="455" y="3828"/>
                    <a:pt x="1071" y="1633"/>
                    <a:pt x="2035" y="563"/>
                  </a:cubicBezTo>
                  <a:cubicBezTo>
                    <a:pt x="1928" y="322"/>
                    <a:pt x="1740" y="188"/>
                    <a:pt x="15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8" name="Google Shape;1758;p57"/>
            <p:cNvSpPr/>
            <p:nvPr/>
          </p:nvSpPr>
          <p:spPr>
            <a:xfrm>
              <a:off x="5837758" y="2313952"/>
              <a:ext cx="120698" cy="308485"/>
            </a:xfrm>
            <a:custGeom>
              <a:avLst/>
              <a:gdLst/>
              <a:ahLst/>
              <a:cxnLst/>
              <a:rect l="l" t="t" r="r" b="b"/>
              <a:pathLst>
                <a:path w="1875" h="4792" extrusionOk="0">
                  <a:moveTo>
                    <a:pt x="1633" y="1"/>
                  </a:moveTo>
                  <a:cubicBezTo>
                    <a:pt x="777" y="1125"/>
                    <a:pt x="1" y="3052"/>
                    <a:pt x="536" y="4792"/>
                  </a:cubicBezTo>
                  <a:cubicBezTo>
                    <a:pt x="563" y="2891"/>
                    <a:pt x="937" y="1312"/>
                    <a:pt x="1874" y="295"/>
                  </a:cubicBezTo>
                  <a:cubicBezTo>
                    <a:pt x="1847" y="135"/>
                    <a:pt x="1714" y="81"/>
                    <a:pt x="16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59" name="Google Shape;1759;p57"/>
            <p:cNvSpPr/>
            <p:nvPr/>
          </p:nvSpPr>
          <p:spPr>
            <a:xfrm>
              <a:off x="6678592" y="2360495"/>
              <a:ext cx="1580023" cy="615167"/>
            </a:xfrm>
            <a:custGeom>
              <a:avLst/>
              <a:gdLst/>
              <a:ahLst/>
              <a:cxnLst/>
              <a:rect l="l" t="t" r="r" b="b"/>
              <a:pathLst>
                <a:path w="24545" h="9556" extrusionOk="0">
                  <a:moveTo>
                    <a:pt x="24384" y="0"/>
                  </a:moveTo>
                  <a:cubicBezTo>
                    <a:pt x="17558" y="1874"/>
                    <a:pt x="10947" y="4310"/>
                    <a:pt x="4979" y="6986"/>
                  </a:cubicBezTo>
                  <a:cubicBezTo>
                    <a:pt x="3212" y="7789"/>
                    <a:pt x="1526" y="8539"/>
                    <a:pt x="0" y="9556"/>
                  </a:cubicBezTo>
                  <a:cubicBezTo>
                    <a:pt x="536" y="9556"/>
                    <a:pt x="857" y="9181"/>
                    <a:pt x="1285" y="8994"/>
                  </a:cubicBezTo>
                  <a:cubicBezTo>
                    <a:pt x="1553" y="8860"/>
                    <a:pt x="1847" y="8833"/>
                    <a:pt x="2115" y="8726"/>
                  </a:cubicBezTo>
                  <a:cubicBezTo>
                    <a:pt x="2971" y="8351"/>
                    <a:pt x="3774" y="7789"/>
                    <a:pt x="4657" y="7414"/>
                  </a:cubicBezTo>
                  <a:cubicBezTo>
                    <a:pt x="5594" y="6986"/>
                    <a:pt x="6504" y="6638"/>
                    <a:pt x="7414" y="6237"/>
                  </a:cubicBezTo>
                  <a:cubicBezTo>
                    <a:pt x="11054" y="4551"/>
                    <a:pt x="15123" y="3507"/>
                    <a:pt x="18870" y="2035"/>
                  </a:cubicBezTo>
                  <a:cubicBezTo>
                    <a:pt x="20529" y="1392"/>
                    <a:pt x="22269" y="777"/>
                    <a:pt x="23875" y="241"/>
                  </a:cubicBezTo>
                  <a:cubicBezTo>
                    <a:pt x="24143" y="161"/>
                    <a:pt x="24544" y="161"/>
                    <a:pt x="244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0" name="Google Shape;1760;p57"/>
            <p:cNvSpPr/>
            <p:nvPr/>
          </p:nvSpPr>
          <p:spPr>
            <a:xfrm>
              <a:off x="5917001" y="2376010"/>
              <a:ext cx="284398" cy="518669"/>
            </a:xfrm>
            <a:custGeom>
              <a:avLst/>
              <a:gdLst/>
              <a:ahLst/>
              <a:cxnLst/>
              <a:rect l="l" t="t" r="r" b="b"/>
              <a:pathLst>
                <a:path w="4418" h="8057" extrusionOk="0">
                  <a:moveTo>
                    <a:pt x="1098" y="0"/>
                  </a:moveTo>
                  <a:cubicBezTo>
                    <a:pt x="643" y="884"/>
                    <a:pt x="54" y="2061"/>
                    <a:pt x="28" y="3319"/>
                  </a:cubicBezTo>
                  <a:cubicBezTo>
                    <a:pt x="1" y="4470"/>
                    <a:pt x="349" y="4604"/>
                    <a:pt x="911" y="5273"/>
                  </a:cubicBezTo>
                  <a:cubicBezTo>
                    <a:pt x="1633" y="6130"/>
                    <a:pt x="2249" y="6933"/>
                    <a:pt x="2945" y="7682"/>
                  </a:cubicBezTo>
                  <a:cubicBezTo>
                    <a:pt x="3052" y="7789"/>
                    <a:pt x="3159" y="8057"/>
                    <a:pt x="3346" y="7976"/>
                  </a:cubicBezTo>
                  <a:cubicBezTo>
                    <a:pt x="3507" y="6397"/>
                    <a:pt x="3775" y="4952"/>
                    <a:pt x="4417" y="3881"/>
                  </a:cubicBezTo>
                  <a:cubicBezTo>
                    <a:pt x="3293" y="2623"/>
                    <a:pt x="2383" y="1151"/>
                    <a:pt x="1098" y="0"/>
                  </a:cubicBezTo>
                  <a:close/>
                  <a:moveTo>
                    <a:pt x="2436" y="4658"/>
                  </a:moveTo>
                  <a:cubicBezTo>
                    <a:pt x="1848" y="5113"/>
                    <a:pt x="1098" y="4417"/>
                    <a:pt x="1152" y="3935"/>
                  </a:cubicBezTo>
                  <a:cubicBezTo>
                    <a:pt x="1259" y="3159"/>
                    <a:pt x="2624" y="3855"/>
                    <a:pt x="2436" y="465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1" name="Google Shape;1761;p57"/>
            <p:cNvSpPr/>
            <p:nvPr/>
          </p:nvSpPr>
          <p:spPr>
            <a:xfrm>
              <a:off x="6714769" y="2494910"/>
              <a:ext cx="1493893" cy="566951"/>
            </a:xfrm>
            <a:custGeom>
              <a:avLst/>
              <a:gdLst/>
              <a:ahLst/>
              <a:cxnLst/>
              <a:rect l="l" t="t" r="r" b="b"/>
              <a:pathLst>
                <a:path w="23207" h="8807" extrusionOk="0">
                  <a:moveTo>
                    <a:pt x="20315" y="1071"/>
                  </a:moveTo>
                  <a:cubicBezTo>
                    <a:pt x="19298" y="1392"/>
                    <a:pt x="18254" y="1660"/>
                    <a:pt x="17237" y="1981"/>
                  </a:cubicBezTo>
                  <a:cubicBezTo>
                    <a:pt x="15283" y="2650"/>
                    <a:pt x="13303" y="3399"/>
                    <a:pt x="11349" y="4042"/>
                  </a:cubicBezTo>
                  <a:cubicBezTo>
                    <a:pt x="7655" y="5246"/>
                    <a:pt x="4122" y="6772"/>
                    <a:pt x="616" y="8190"/>
                  </a:cubicBezTo>
                  <a:cubicBezTo>
                    <a:pt x="429" y="8244"/>
                    <a:pt x="0" y="8324"/>
                    <a:pt x="107" y="8699"/>
                  </a:cubicBezTo>
                  <a:cubicBezTo>
                    <a:pt x="348" y="8806"/>
                    <a:pt x="750" y="8592"/>
                    <a:pt x="1044" y="8485"/>
                  </a:cubicBezTo>
                  <a:cubicBezTo>
                    <a:pt x="4470" y="7173"/>
                    <a:pt x="8191" y="5380"/>
                    <a:pt x="12072" y="4256"/>
                  </a:cubicBezTo>
                  <a:cubicBezTo>
                    <a:pt x="13999" y="3667"/>
                    <a:pt x="15953" y="2971"/>
                    <a:pt x="17853" y="2356"/>
                  </a:cubicBezTo>
                  <a:cubicBezTo>
                    <a:pt x="19272" y="1874"/>
                    <a:pt x="20744" y="1365"/>
                    <a:pt x="22028" y="830"/>
                  </a:cubicBezTo>
                  <a:cubicBezTo>
                    <a:pt x="22403" y="669"/>
                    <a:pt x="23206" y="562"/>
                    <a:pt x="23072" y="0"/>
                  </a:cubicBezTo>
                  <a:cubicBezTo>
                    <a:pt x="22109" y="268"/>
                    <a:pt x="21252" y="776"/>
                    <a:pt x="20289" y="107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2" name="Google Shape;1762;p57"/>
            <p:cNvSpPr/>
            <p:nvPr/>
          </p:nvSpPr>
          <p:spPr>
            <a:xfrm>
              <a:off x="7781293" y="2537977"/>
              <a:ext cx="427369" cy="151667"/>
            </a:xfrm>
            <a:custGeom>
              <a:avLst/>
              <a:gdLst/>
              <a:ahLst/>
              <a:cxnLst/>
              <a:rect l="l" t="t" r="r" b="b"/>
              <a:pathLst>
                <a:path w="6639" h="2356" extrusionOk="0">
                  <a:moveTo>
                    <a:pt x="5942" y="455"/>
                  </a:moveTo>
                  <a:cubicBezTo>
                    <a:pt x="6156" y="375"/>
                    <a:pt x="6638" y="375"/>
                    <a:pt x="6611" y="0"/>
                  </a:cubicBezTo>
                  <a:cubicBezTo>
                    <a:pt x="4604" y="750"/>
                    <a:pt x="2168" y="1553"/>
                    <a:pt x="0" y="2356"/>
                  </a:cubicBezTo>
                  <a:cubicBezTo>
                    <a:pt x="2008" y="1794"/>
                    <a:pt x="4095" y="1071"/>
                    <a:pt x="5942" y="45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3" name="Google Shape;1763;p57"/>
            <p:cNvSpPr/>
            <p:nvPr/>
          </p:nvSpPr>
          <p:spPr>
            <a:xfrm>
              <a:off x="6721657" y="2574156"/>
              <a:ext cx="1481791" cy="529034"/>
            </a:xfrm>
            <a:custGeom>
              <a:avLst/>
              <a:gdLst/>
              <a:ahLst/>
              <a:cxnLst/>
              <a:rect l="l" t="t" r="r" b="b"/>
              <a:pathLst>
                <a:path w="23019" h="8218" extrusionOk="0">
                  <a:moveTo>
                    <a:pt x="22858" y="0"/>
                  </a:moveTo>
                  <a:cubicBezTo>
                    <a:pt x="22805" y="27"/>
                    <a:pt x="22778" y="27"/>
                    <a:pt x="22698" y="54"/>
                  </a:cubicBezTo>
                  <a:cubicBezTo>
                    <a:pt x="18736" y="1205"/>
                    <a:pt x="14882" y="2597"/>
                    <a:pt x="11162" y="3935"/>
                  </a:cubicBezTo>
                  <a:cubicBezTo>
                    <a:pt x="7602" y="5193"/>
                    <a:pt x="4015" y="6611"/>
                    <a:pt x="562" y="7869"/>
                  </a:cubicBezTo>
                  <a:cubicBezTo>
                    <a:pt x="429" y="7923"/>
                    <a:pt x="0" y="7896"/>
                    <a:pt x="54" y="8217"/>
                  </a:cubicBezTo>
                  <a:cubicBezTo>
                    <a:pt x="1017" y="8030"/>
                    <a:pt x="1927" y="7575"/>
                    <a:pt x="2864" y="7254"/>
                  </a:cubicBezTo>
                  <a:cubicBezTo>
                    <a:pt x="3828" y="6906"/>
                    <a:pt x="4818" y="6585"/>
                    <a:pt x="5782" y="6237"/>
                  </a:cubicBezTo>
                  <a:cubicBezTo>
                    <a:pt x="11188" y="4229"/>
                    <a:pt x="17130" y="2409"/>
                    <a:pt x="22403" y="295"/>
                  </a:cubicBezTo>
                  <a:cubicBezTo>
                    <a:pt x="22591" y="214"/>
                    <a:pt x="23019" y="134"/>
                    <a:pt x="229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4" name="Google Shape;1764;p57"/>
            <p:cNvSpPr/>
            <p:nvPr/>
          </p:nvSpPr>
          <p:spPr>
            <a:xfrm>
              <a:off x="6733695" y="2629261"/>
              <a:ext cx="1488743" cy="527360"/>
            </a:xfrm>
            <a:custGeom>
              <a:avLst/>
              <a:gdLst/>
              <a:ahLst/>
              <a:cxnLst/>
              <a:rect l="l" t="t" r="r" b="b"/>
              <a:pathLst>
                <a:path w="23127" h="8192" extrusionOk="0">
                  <a:moveTo>
                    <a:pt x="22725" y="1"/>
                  </a:moveTo>
                  <a:cubicBezTo>
                    <a:pt x="20824" y="777"/>
                    <a:pt x="18817" y="1312"/>
                    <a:pt x="16836" y="2008"/>
                  </a:cubicBezTo>
                  <a:cubicBezTo>
                    <a:pt x="14909" y="2677"/>
                    <a:pt x="12875" y="3106"/>
                    <a:pt x="10921" y="3748"/>
                  </a:cubicBezTo>
                  <a:cubicBezTo>
                    <a:pt x="8994" y="4364"/>
                    <a:pt x="7227" y="5247"/>
                    <a:pt x="5354" y="5836"/>
                  </a:cubicBezTo>
                  <a:cubicBezTo>
                    <a:pt x="3668" y="6371"/>
                    <a:pt x="2008" y="7040"/>
                    <a:pt x="536" y="7736"/>
                  </a:cubicBezTo>
                  <a:cubicBezTo>
                    <a:pt x="402" y="7790"/>
                    <a:pt x="1" y="7790"/>
                    <a:pt x="27" y="8084"/>
                  </a:cubicBezTo>
                  <a:cubicBezTo>
                    <a:pt x="509" y="8191"/>
                    <a:pt x="937" y="7843"/>
                    <a:pt x="1366" y="7683"/>
                  </a:cubicBezTo>
                  <a:cubicBezTo>
                    <a:pt x="1794" y="7495"/>
                    <a:pt x="2276" y="7281"/>
                    <a:pt x="2731" y="7120"/>
                  </a:cubicBezTo>
                  <a:cubicBezTo>
                    <a:pt x="5595" y="6023"/>
                    <a:pt x="8566" y="5060"/>
                    <a:pt x="11483" y="4096"/>
                  </a:cubicBezTo>
                  <a:cubicBezTo>
                    <a:pt x="14829" y="2972"/>
                    <a:pt x="18630" y="2035"/>
                    <a:pt x="21815" y="724"/>
                  </a:cubicBezTo>
                  <a:cubicBezTo>
                    <a:pt x="22163" y="563"/>
                    <a:pt x="23126" y="429"/>
                    <a:pt x="22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5" name="Google Shape;1765;p57"/>
            <p:cNvSpPr/>
            <p:nvPr/>
          </p:nvSpPr>
          <p:spPr>
            <a:xfrm>
              <a:off x="6132391" y="2658551"/>
              <a:ext cx="137886" cy="327476"/>
            </a:xfrm>
            <a:custGeom>
              <a:avLst/>
              <a:gdLst/>
              <a:ahLst/>
              <a:cxnLst/>
              <a:rect l="l" t="t" r="r" b="b"/>
              <a:pathLst>
                <a:path w="2142" h="5087" extrusionOk="0">
                  <a:moveTo>
                    <a:pt x="1794" y="1"/>
                  </a:moveTo>
                  <a:cubicBezTo>
                    <a:pt x="1178" y="1259"/>
                    <a:pt x="0" y="3507"/>
                    <a:pt x="937" y="5086"/>
                  </a:cubicBezTo>
                  <a:cubicBezTo>
                    <a:pt x="723" y="3721"/>
                    <a:pt x="884" y="2945"/>
                    <a:pt x="1232" y="1955"/>
                  </a:cubicBezTo>
                  <a:cubicBezTo>
                    <a:pt x="1499" y="1259"/>
                    <a:pt x="1553" y="509"/>
                    <a:pt x="2142" y="376"/>
                  </a:cubicBezTo>
                  <a:cubicBezTo>
                    <a:pt x="2088" y="188"/>
                    <a:pt x="1981" y="81"/>
                    <a:pt x="17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6" name="Google Shape;1766;p57"/>
            <p:cNvSpPr/>
            <p:nvPr/>
          </p:nvSpPr>
          <p:spPr>
            <a:xfrm>
              <a:off x="6738844" y="2684430"/>
              <a:ext cx="1490481" cy="560063"/>
            </a:xfrm>
            <a:custGeom>
              <a:avLst/>
              <a:gdLst/>
              <a:ahLst/>
              <a:cxnLst/>
              <a:rect l="l" t="t" r="r" b="b"/>
              <a:pathLst>
                <a:path w="23154" h="8700" extrusionOk="0">
                  <a:moveTo>
                    <a:pt x="22886" y="27"/>
                  </a:moveTo>
                  <a:cubicBezTo>
                    <a:pt x="22457" y="214"/>
                    <a:pt x="21922" y="429"/>
                    <a:pt x="21360" y="643"/>
                  </a:cubicBezTo>
                  <a:cubicBezTo>
                    <a:pt x="17988" y="1794"/>
                    <a:pt x="14535" y="2677"/>
                    <a:pt x="11082" y="3908"/>
                  </a:cubicBezTo>
                  <a:cubicBezTo>
                    <a:pt x="7522" y="5166"/>
                    <a:pt x="4203" y="6692"/>
                    <a:pt x="670" y="7950"/>
                  </a:cubicBezTo>
                  <a:cubicBezTo>
                    <a:pt x="563" y="7976"/>
                    <a:pt x="1" y="7976"/>
                    <a:pt x="215" y="8351"/>
                  </a:cubicBezTo>
                  <a:cubicBezTo>
                    <a:pt x="376" y="8699"/>
                    <a:pt x="1393" y="8084"/>
                    <a:pt x="1527" y="8030"/>
                  </a:cubicBezTo>
                  <a:cubicBezTo>
                    <a:pt x="3079" y="7414"/>
                    <a:pt x="4364" y="6852"/>
                    <a:pt x="5729" y="6344"/>
                  </a:cubicBezTo>
                  <a:cubicBezTo>
                    <a:pt x="7629" y="5648"/>
                    <a:pt x="9610" y="4845"/>
                    <a:pt x="11457" y="4203"/>
                  </a:cubicBezTo>
                  <a:cubicBezTo>
                    <a:pt x="15070" y="2971"/>
                    <a:pt x="19112" y="1954"/>
                    <a:pt x="22484" y="536"/>
                  </a:cubicBezTo>
                  <a:cubicBezTo>
                    <a:pt x="22618" y="455"/>
                    <a:pt x="23153" y="429"/>
                    <a:pt x="22939" y="54"/>
                  </a:cubicBezTo>
                  <a:cubicBezTo>
                    <a:pt x="22939" y="27"/>
                    <a:pt x="22939" y="0"/>
                    <a:pt x="229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7" name="Google Shape;1767;p57"/>
            <p:cNvSpPr/>
            <p:nvPr/>
          </p:nvSpPr>
          <p:spPr>
            <a:xfrm>
              <a:off x="6180606" y="2694730"/>
              <a:ext cx="120698" cy="339514"/>
            </a:xfrm>
            <a:custGeom>
              <a:avLst/>
              <a:gdLst/>
              <a:ahLst/>
              <a:cxnLst/>
              <a:rect l="l" t="t" r="r" b="b"/>
              <a:pathLst>
                <a:path w="1875" h="5274" extrusionOk="0">
                  <a:moveTo>
                    <a:pt x="1553" y="1"/>
                  </a:moveTo>
                  <a:cubicBezTo>
                    <a:pt x="831" y="1259"/>
                    <a:pt x="1" y="3400"/>
                    <a:pt x="804" y="5274"/>
                  </a:cubicBezTo>
                  <a:cubicBezTo>
                    <a:pt x="670" y="3427"/>
                    <a:pt x="911" y="1312"/>
                    <a:pt x="1875" y="215"/>
                  </a:cubicBezTo>
                  <a:cubicBezTo>
                    <a:pt x="1741" y="188"/>
                    <a:pt x="1741" y="1"/>
                    <a:pt x="15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8" name="Google Shape;1768;p57"/>
            <p:cNvSpPr/>
            <p:nvPr/>
          </p:nvSpPr>
          <p:spPr>
            <a:xfrm>
              <a:off x="6254699" y="2737861"/>
              <a:ext cx="249894" cy="491117"/>
            </a:xfrm>
            <a:custGeom>
              <a:avLst/>
              <a:gdLst/>
              <a:ahLst/>
              <a:cxnLst/>
              <a:rect l="l" t="t" r="r" b="b"/>
              <a:pathLst>
                <a:path w="3882" h="7629" extrusionOk="0">
                  <a:moveTo>
                    <a:pt x="1071" y="0"/>
                  </a:moveTo>
                  <a:cubicBezTo>
                    <a:pt x="536" y="1151"/>
                    <a:pt x="1" y="2570"/>
                    <a:pt x="161" y="4256"/>
                  </a:cubicBezTo>
                  <a:cubicBezTo>
                    <a:pt x="991" y="5219"/>
                    <a:pt x="1982" y="6370"/>
                    <a:pt x="2865" y="7254"/>
                  </a:cubicBezTo>
                  <a:cubicBezTo>
                    <a:pt x="2945" y="7361"/>
                    <a:pt x="3052" y="7628"/>
                    <a:pt x="3213" y="7521"/>
                  </a:cubicBezTo>
                  <a:cubicBezTo>
                    <a:pt x="2784" y="6022"/>
                    <a:pt x="3079" y="3908"/>
                    <a:pt x="3882" y="3025"/>
                  </a:cubicBezTo>
                  <a:cubicBezTo>
                    <a:pt x="3052" y="1927"/>
                    <a:pt x="2062" y="964"/>
                    <a:pt x="1071" y="0"/>
                  </a:cubicBezTo>
                  <a:close/>
                  <a:moveTo>
                    <a:pt x="2142" y="4550"/>
                  </a:moveTo>
                  <a:cubicBezTo>
                    <a:pt x="1687" y="4577"/>
                    <a:pt x="857" y="4229"/>
                    <a:pt x="964" y="3640"/>
                  </a:cubicBezTo>
                  <a:cubicBezTo>
                    <a:pt x="1152" y="2810"/>
                    <a:pt x="2784" y="3854"/>
                    <a:pt x="2142" y="455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69" name="Google Shape;1769;p57"/>
            <p:cNvSpPr/>
            <p:nvPr/>
          </p:nvSpPr>
          <p:spPr>
            <a:xfrm>
              <a:off x="6764722" y="2736123"/>
              <a:ext cx="1474903" cy="577251"/>
            </a:xfrm>
            <a:custGeom>
              <a:avLst/>
              <a:gdLst/>
              <a:ahLst/>
              <a:cxnLst/>
              <a:rect l="l" t="t" r="r" b="b"/>
              <a:pathLst>
                <a:path w="22912" h="8967" extrusionOk="0">
                  <a:moveTo>
                    <a:pt x="22644" y="81"/>
                  </a:moveTo>
                  <a:cubicBezTo>
                    <a:pt x="21306" y="937"/>
                    <a:pt x="19807" y="1178"/>
                    <a:pt x="18148" y="1713"/>
                  </a:cubicBezTo>
                  <a:cubicBezTo>
                    <a:pt x="17291" y="2008"/>
                    <a:pt x="16435" y="2222"/>
                    <a:pt x="15605" y="2490"/>
                  </a:cubicBezTo>
                  <a:cubicBezTo>
                    <a:pt x="12232" y="3533"/>
                    <a:pt x="8967" y="4765"/>
                    <a:pt x="5835" y="6023"/>
                  </a:cubicBezTo>
                  <a:cubicBezTo>
                    <a:pt x="3855" y="6799"/>
                    <a:pt x="2115" y="7816"/>
                    <a:pt x="0" y="8324"/>
                  </a:cubicBezTo>
                  <a:cubicBezTo>
                    <a:pt x="27" y="8512"/>
                    <a:pt x="134" y="8646"/>
                    <a:pt x="161" y="8833"/>
                  </a:cubicBezTo>
                  <a:cubicBezTo>
                    <a:pt x="643" y="8967"/>
                    <a:pt x="1098" y="8619"/>
                    <a:pt x="1526" y="8458"/>
                  </a:cubicBezTo>
                  <a:cubicBezTo>
                    <a:pt x="3025" y="7976"/>
                    <a:pt x="4390" y="7441"/>
                    <a:pt x="5835" y="6879"/>
                  </a:cubicBezTo>
                  <a:cubicBezTo>
                    <a:pt x="7682" y="6183"/>
                    <a:pt x="9502" y="5273"/>
                    <a:pt x="11403" y="4631"/>
                  </a:cubicBezTo>
                  <a:cubicBezTo>
                    <a:pt x="15284" y="3319"/>
                    <a:pt x="19245" y="2142"/>
                    <a:pt x="22912" y="455"/>
                  </a:cubicBezTo>
                  <a:cubicBezTo>
                    <a:pt x="22832" y="375"/>
                    <a:pt x="22805" y="214"/>
                    <a:pt x="22805" y="81"/>
                  </a:cubicBezTo>
                  <a:cubicBezTo>
                    <a:pt x="22778" y="0"/>
                    <a:pt x="22725" y="107"/>
                    <a:pt x="22644" y="8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0" name="Google Shape;1770;p57"/>
            <p:cNvSpPr/>
            <p:nvPr/>
          </p:nvSpPr>
          <p:spPr>
            <a:xfrm>
              <a:off x="6780236" y="2782602"/>
              <a:ext cx="1462865" cy="572165"/>
            </a:xfrm>
            <a:custGeom>
              <a:avLst/>
              <a:gdLst/>
              <a:ahLst/>
              <a:cxnLst/>
              <a:rect l="l" t="t" r="r" b="b"/>
              <a:pathLst>
                <a:path w="22725" h="8888" extrusionOk="0">
                  <a:moveTo>
                    <a:pt x="22617" y="28"/>
                  </a:moveTo>
                  <a:cubicBezTo>
                    <a:pt x="20771" y="804"/>
                    <a:pt x="18870" y="1553"/>
                    <a:pt x="16943" y="2223"/>
                  </a:cubicBezTo>
                  <a:cubicBezTo>
                    <a:pt x="15016" y="2892"/>
                    <a:pt x="13089" y="3561"/>
                    <a:pt x="11162" y="4230"/>
                  </a:cubicBezTo>
                  <a:cubicBezTo>
                    <a:pt x="9261" y="4872"/>
                    <a:pt x="7441" y="5729"/>
                    <a:pt x="5594" y="6425"/>
                  </a:cubicBezTo>
                  <a:cubicBezTo>
                    <a:pt x="3935" y="7040"/>
                    <a:pt x="2249" y="7629"/>
                    <a:pt x="643" y="8245"/>
                  </a:cubicBezTo>
                  <a:cubicBezTo>
                    <a:pt x="509" y="8298"/>
                    <a:pt x="0" y="8325"/>
                    <a:pt x="161" y="8673"/>
                  </a:cubicBezTo>
                  <a:cubicBezTo>
                    <a:pt x="322" y="8887"/>
                    <a:pt x="643" y="8673"/>
                    <a:pt x="777" y="8620"/>
                  </a:cubicBezTo>
                  <a:cubicBezTo>
                    <a:pt x="4256" y="7174"/>
                    <a:pt x="7869" y="5836"/>
                    <a:pt x="11376" y="4471"/>
                  </a:cubicBezTo>
                  <a:cubicBezTo>
                    <a:pt x="15176" y="2999"/>
                    <a:pt x="19165" y="1821"/>
                    <a:pt x="22724" y="135"/>
                  </a:cubicBezTo>
                  <a:cubicBezTo>
                    <a:pt x="22698" y="55"/>
                    <a:pt x="22698" y="1"/>
                    <a:pt x="22617" y="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1" name="Google Shape;1771;p57"/>
            <p:cNvSpPr/>
            <p:nvPr/>
          </p:nvSpPr>
          <p:spPr>
            <a:xfrm>
              <a:off x="6783648" y="2851548"/>
              <a:ext cx="1530070" cy="613494"/>
            </a:xfrm>
            <a:custGeom>
              <a:avLst/>
              <a:gdLst/>
              <a:ahLst/>
              <a:cxnLst/>
              <a:rect l="l" t="t" r="r" b="b"/>
              <a:pathLst>
                <a:path w="23769" h="9530" extrusionOk="0">
                  <a:moveTo>
                    <a:pt x="23689" y="27"/>
                  </a:moveTo>
                  <a:cubicBezTo>
                    <a:pt x="21842" y="1018"/>
                    <a:pt x="19674" y="1553"/>
                    <a:pt x="17639" y="2436"/>
                  </a:cubicBezTo>
                  <a:cubicBezTo>
                    <a:pt x="15712" y="3266"/>
                    <a:pt x="13651" y="3908"/>
                    <a:pt x="11671" y="4685"/>
                  </a:cubicBezTo>
                  <a:cubicBezTo>
                    <a:pt x="8138" y="6050"/>
                    <a:pt x="4578" y="7281"/>
                    <a:pt x="1286" y="8726"/>
                  </a:cubicBezTo>
                  <a:cubicBezTo>
                    <a:pt x="884" y="8887"/>
                    <a:pt x="108" y="8914"/>
                    <a:pt x="1" y="9529"/>
                  </a:cubicBezTo>
                  <a:cubicBezTo>
                    <a:pt x="7522" y="6183"/>
                    <a:pt x="16060" y="3427"/>
                    <a:pt x="23769" y="134"/>
                  </a:cubicBezTo>
                  <a:cubicBezTo>
                    <a:pt x="23769" y="54"/>
                    <a:pt x="23769" y="1"/>
                    <a:pt x="23689" y="2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2" name="Google Shape;1772;p57"/>
            <p:cNvSpPr/>
            <p:nvPr/>
          </p:nvSpPr>
          <p:spPr>
            <a:xfrm>
              <a:off x="6666490" y="3016991"/>
              <a:ext cx="15578" cy="41393"/>
            </a:xfrm>
            <a:custGeom>
              <a:avLst/>
              <a:gdLst/>
              <a:ahLst/>
              <a:cxnLst/>
              <a:rect l="l" t="t" r="r" b="b"/>
              <a:pathLst>
                <a:path w="242" h="643" extrusionOk="0">
                  <a:moveTo>
                    <a:pt x="188" y="27"/>
                  </a:moveTo>
                  <a:cubicBezTo>
                    <a:pt x="1" y="80"/>
                    <a:pt x="54" y="375"/>
                    <a:pt x="1" y="589"/>
                  </a:cubicBezTo>
                  <a:cubicBezTo>
                    <a:pt x="54" y="616"/>
                    <a:pt x="135" y="642"/>
                    <a:pt x="242" y="616"/>
                  </a:cubicBezTo>
                  <a:cubicBezTo>
                    <a:pt x="135" y="321"/>
                    <a:pt x="242" y="241"/>
                    <a:pt x="18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3" name="Google Shape;1773;p57"/>
            <p:cNvSpPr/>
            <p:nvPr/>
          </p:nvSpPr>
          <p:spPr>
            <a:xfrm>
              <a:off x="6451164" y="3030768"/>
              <a:ext cx="53429" cy="246427"/>
            </a:xfrm>
            <a:custGeom>
              <a:avLst/>
              <a:gdLst/>
              <a:ahLst/>
              <a:cxnLst/>
              <a:rect l="l" t="t" r="r" b="b"/>
              <a:pathLst>
                <a:path w="830" h="3828" extrusionOk="0">
                  <a:moveTo>
                    <a:pt x="589" y="0"/>
                  </a:moveTo>
                  <a:cubicBezTo>
                    <a:pt x="0" y="1098"/>
                    <a:pt x="348" y="2918"/>
                    <a:pt x="830" y="3828"/>
                  </a:cubicBezTo>
                  <a:cubicBezTo>
                    <a:pt x="616" y="2677"/>
                    <a:pt x="428" y="1205"/>
                    <a:pt x="5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4" name="Google Shape;1774;p57"/>
            <p:cNvSpPr/>
            <p:nvPr/>
          </p:nvSpPr>
          <p:spPr>
            <a:xfrm>
              <a:off x="6663078" y="3068685"/>
              <a:ext cx="22466" cy="15514"/>
            </a:xfrm>
            <a:custGeom>
              <a:avLst/>
              <a:gdLst/>
              <a:ahLst/>
              <a:cxnLst/>
              <a:rect l="l" t="t" r="r" b="b"/>
              <a:pathLst>
                <a:path w="349" h="241" extrusionOk="0">
                  <a:moveTo>
                    <a:pt x="54" y="27"/>
                  </a:moveTo>
                  <a:cubicBezTo>
                    <a:pt x="54" y="107"/>
                    <a:pt x="27" y="187"/>
                    <a:pt x="0" y="241"/>
                  </a:cubicBezTo>
                  <a:lnTo>
                    <a:pt x="295" y="241"/>
                  </a:lnTo>
                  <a:cubicBezTo>
                    <a:pt x="348" y="54"/>
                    <a:pt x="214" y="0"/>
                    <a:pt x="54" y="2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5" name="Google Shape;1775;p57"/>
            <p:cNvSpPr/>
            <p:nvPr/>
          </p:nvSpPr>
          <p:spPr>
            <a:xfrm>
              <a:off x="6661340" y="3096237"/>
              <a:ext cx="25942" cy="31093"/>
            </a:xfrm>
            <a:custGeom>
              <a:avLst/>
              <a:gdLst/>
              <a:ahLst/>
              <a:cxnLst/>
              <a:rect l="l" t="t" r="r" b="b"/>
              <a:pathLst>
                <a:path w="403" h="483" extrusionOk="0">
                  <a:moveTo>
                    <a:pt x="241" y="0"/>
                  </a:moveTo>
                  <a:cubicBezTo>
                    <a:pt x="215" y="107"/>
                    <a:pt x="54" y="54"/>
                    <a:pt x="27" y="107"/>
                  </a:cubicBezTo>
                  <a:cubicBezTo>
                    <a:pt x="1" y="268"/>
                    <a:pt x="54" y="348"/>
                    <a:pt x="81" y="482"/>
                  </a:cubicBezTo>
                  <a:cubicBezTo>
                    <a:pt x="188" y="455"/>
                    <a:pt x="295" y="402"/>
                    <a:pt x="375" y="375"/>
                  </a:cubicBezTo>
                  <a:cubicBezTo>
                    <a:pt x="348" y="241"/>
                    <a:pt x="402" y="27"/>
                    <a:pt x="215" y="2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6" name="Google Shape;1776;p57"/>
            <p:cNvSpPr/>
            <p:nvPr/>
          </p:nvSpPr>
          <p:spPr>
            <a:xfrm>
              <a:off x="6669966" y="3135828"/>
              <a:ext cx="20728" cy="27681"/>
            </a:xfrm>
            <a:custGeom>
              <a:avLst/>
              <a:gdLst/>
              <a:ahLst/>
              <a:cxnLst/>
              <a:rect l="l" t="t" r="r" b="b"/>
              <a:pathLst>
                <a:path w="322" h="430" extrusionOk="0">
                  <a:moveTo>
                    <a:pt x="188" y="1"/>
                  </a:moveTo>
                  <a:cubicBezTo>
                    <a:pt x="188" y="108"/>
                    <a:pt x="27" y="28"/>
                    <a:pt x="0" y="108"/>
                  </a:cubicBezTo>
                  <a:lnTo>
                    <a:pt x="0" y="429"/>
                  </a:lnTo>
                  <a:cubicBezTo>
                    <a:pt x="107" y="402"/>
                    <a:pt x="214" y="349"/>
                    <a:pt x="295" y="322"/>
                  </a:cubicBezTo>
                  <a:cubicBezTo>
                    <a:pt x="322" y="162"/>
                    <a:pt x="295" y="54"/>
                    <a:pt x="1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7" name="Google Shape;1777;p57"/>
            <p:cNvSpPr/>
            <p:nvPr/>
          </p:nvSpPr>
          <p:spPr>
            <a:xfrm>
              <a:off x="6609649" y="3149668"/>
              <a:ext cx="120698" cy="318785"/>
            </a:xfrm>
            <a:custGeom>
              <a:avLst/>
              <a:gdLst/>
              <a:ahLst/>
              <a:cxnLst/>
              <a:rect l="l" t="t" r="r" b="b"/>
              <a:pathLst>
                <a:path w="1875" h="4952" extrusionOk="0">
                  <a:moveTo>
                    <a:pt x="215" y="0"/>
                  </a:moveTo>
                  <a:cubicBezTo>
                    <a:pt x="1" y="2088"/>
                    <a:pt x="750" y="3640"/>
                    <a:pt x="1499" y="4952"/>
                  </a:cubicBezTo>
                  <a:cubicBezTo>
                    <a:pt x="1874" y="4738"/>
                    <a:pt x="1499" y="4229"/>
                    <a:pt x="1392" y="3881"/>
                  </a:cubicBezTo>
                  <a:cubicBezTo>
                    <a:pt x="991" y="2570"/>
                    <a:pt x="589" y="1178"/>
                    <a:pt x="2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8" name="Google Shape;1778;p57"/>
            <p:cNvSpPr/>
            <p:nvPr/>
          </p:nvSpPr>
          <p:spPr>
            <a:xfrm>
              <a:off x="6671704" y="3172071"/>
              <a:ext cx="27616" cy="36243"/>
            </a:xfrm>
            <a:custGeom>
              <a:avLst/>
              <a:gdLst/>
              <a:ahLst/>
              <a:cxnLst/>
              <a:rect l="l" t="t" r="r" b="b"/>
              <a:pathLst>
                <a:path w="429" h="563" extrusionOk="0">
                  <a:moveTo>
                    <a:pt x="27" y="161"/>
                  </a:moveTo>
                  <a:cubicBezTo>
                    <a:pt x="107" y="214"/>
                    <a:pt x="54" y="428"/>
                    <a:pt x="107" y="509"/>
                  </a:cubicBezTo>
                  <a:cubicBezTo>
                    <a:pt x="268" y="562"/>
                    <a:pt x="295" y="455"/>
                    <a:pt x="428" y="455"/>
                  </a:cubicBezTo>
                  <a:cubicBezTo>
                    <a:pt x="348" y="321"/>
                    <a:pt x="402" y="80"/>
                    <a:pt x="268" y="0"/>
                  </a:cubicBezTo>
                  <a:cubicBezTo>
                    <a:pt x="241" y="107"/>
                    <a:pt x="27" y="54"/>
                    <a:pt x="0" y="16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79" name="Google Shape;1779;p57"/>
            <p:cNvSpPr/>
            <p:nvPr/>
          </p:nvSpPr>
          <p:spPr>
            <a:xfrm>
              <a:off x="6685480" y="3216811"/>
              <a:ext cx="27616" cy="41458"/>
            </a:xfrm>
            <a:custGeom>
              <a:avLst/>
              <a:gdLst/>
              <a:ahLst/>
              <a:cxnLst/>
              <a:rect l="l" t="t" r="r" b="b"/>
              <a:pathLst>
                <a:path w="429" h="644" extrusionOk="0">
                  <a:moveTo>
                    <a:pt x="0" y="81"/>
                  </a:moveTo>
                  <a:cubicBezTo>
                    <a:pt x="27" y="322"/>
                    <a:pt x="54" y="536"/>
                    <a:pt x="214" y="643"/>
                  </a:cubicBezTo>
                  <a:cubicBezTo>
                    <a:pt x="214" y="536"/>
                    <a:pt x="429" y="617"/>
                    <a:pt x="402" y="483"/>
                  </a:cubicBezTo>
                  <a:cubicBezTo>
                    <a:pt x="321" y="376"/>
                    <a:pt x="348" y="135"/>
                    <a:pt x="268" y="28"/>
                  </a:cubicBezTo>
                  <a:cubicBezTo>
                    <a:pt x="134" y="1"/>
                    <a:pt x="54" y="28"/>
                    <a:pt x="0" y="8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0" name="Google Shape;1780;p57"/>
            <p:cNvSpPr/>
            <p:nvPr/>
          </p:nvSpPr>
          <p:spPr>
            <a:xfrm>
              <a:off x="6699255" y="3268505"/>
              <a:ext cx="29354" cy="29355"/>
            </a:xfrm>
            <a:custGeom>
              <a:avLst/>
              <a:gdLst/>
              <a:ahLst/>
              <a:cxnLst/>
              <a:rect l="l" t="t" r="r" b="b"/>
              <a:pathLst>
                <a:path w="456" h="456" extrusionOk="0">
                  <a:moveTo>
                    <a:pt x="107" y="1"/>
                  </a:moveTo>
                  <a:cubicBezTo>
                    <a:pt x="0" y="108"/>
                    <a:pt x="81" y="429"/>
                    <a:pt x="241" y="456"/>
                  </a:cubicBezTo>
                  <a:cubicBezTo>
                    <a:pt x="455" y="402"/>
                    <a:pt x="295" y="135"/>
                    <a:pt x="24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1" name="Google Shape;1781;p57"/>
            <p:cNvSpPr/>
            <p:nvPr/>
          </p:nvSpPr>
          <p:spPr>
            <a:xfrm>
              <a:off x="6714769" y="3308160"/>
              <a:ext cx="20728" cy="27617"/>
            </a:xfrm>
            <a:custGeom>
              <a:avLst/>
              <a:gdLst/>
              <a:ahLst/>
              <a:cxnLst/>
              <a:rect l="l" t="t" r="r" b="b"/>
              <a:pathLst>
                <a:path w="322" h="429" extrusionOk="0">
                  <a:moveTo>
                    <a:pt x="54" y="54"/>
                  </a:moveTo>
                  <a:cubicBezTo>
                    <a:pt x="0" y="108"/>
                    <a:pt x="54" y="429"/>
                    <a:pt x="268" y="402"/>
                  </a:cubicBezTo>
                  <a:cubicBezTo>
                    <a:pt x="321" y="322"/>
                    <a:pt x="295" y="0"/>
                    <a:pt x="54" y="5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2" name="Google Shape;1782;p57"/>
            <p:cNvSpPr/>
            <p:nvPr/>
          </p:nvSpPr>
          <p:spPr>
            <a:xfrm>
              <a:off x="6728545" y="3346076"/>
              <a:ext cx="24204" cy="31093"/>
            </a:xfrm>
            <a:custGeom>
              <a:avLst/>
              <a:gdLst/>
              <a:ahLst/>
              <a:cxnLst/>
              <a:rect l="l" t="t" r="r" b="b"/>
              <a:pathLst>
                <a:path w="376" h="483" extrusionOk="0">
                  <a:moveTo>
                    <a:pt x="0" y="107"/>
                  </a:moveTo>
                  <a:cubicBezTo>
                    <a:pt x="134" y="188"/>
                    <a:pt x="54" y="455"/>
                    <a:pt x="215" y="482"/>
                  </a:cubicBezTo>
                  <a:cubicBezTo>
                    <a:pt x="375" y="348"/>
                    <a:pt x="215" y="241"/>
                    <a:pt x="215" y="27"/>
                  </a:cubicBezTo>
                  <a:cubicBezTo>
                    <a:pt x="81" y="0"/>
                    <a:pt x="27" y="27"/>
                    <a:pt x="0" y="10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3" name="Google Shape;1783;p57"/>
            <p:cNvSpPr/>
            <p:nvPr/>
          </p:nvSpPr>
          <p:spPr>
            <a:xfrm>
              <a:off x="5346725" y="1007912"/>
              <a:ext cx="2858461" cy="1888505"/>
            </a:xfrm>
            <a:custGeom>
              <a:avLst/>
              <a:gdLst/>
              <a:ahLst/>
              <a:cxnLst/>
              <a:rect l="l" t="t" r="r" b="b"/>
              <a:pathLst>
                <a:path w="44405" h="29336" extrusionOk="0">
                  <a:moveTo>
                    <a:pt x="31691" y="8164"/>
                  </a:moveTo>
                  <a:cubicBezTo>
                    <a:pt x="31102" y="7548"/>
                    <a:pt x="30593" y="6879"/>
                    <a:pt x="30005" y="6290"/>
                  </a:cubicBezTo>
                  <a:cubicBezTo>
                    <a:pt x="29496" y="5755"/>
                    <a:pt x="28934" y="5354"/>
                    <a:pt x="28425" y="4791"/>
                  </a:cubicBezTo>
                  <a:cubicBezTo>
                    <a:pt x="27435" y="3748"/>
                    <a:pt x="26632" y="2597"/>
                    <a:pt x="25615" y="1473"/>
                  </a:cubicBezTo>
                  <a:cubicBezTo>
                    <a:pt x="25240" y="1071"/>
                    <a:pt x="24357" y="81"/>
                    <a:pt x="23982" y="54"/>
                  </a:cubicBezTo>
                  <a:cubicBezTo>
                    <a:pt x="23688" y="0"/>
                    <a:pt x="23527" y="54"/>
                    <a:pt x="23420" y="81"/>
                  </a:cubicBezTo>
                  <a:cubicBezTo>
                    <a:pt x="21386" y="589"/>
                    <a:pt x="19325" y="910"/>
                    <a:pt x="17318" y="1312"/>
                  </a:cubicBezTo>
                  <a:cubicBezTo>
                    <a:pt x="16381" y="1526"/>
                    <a:pt x="15498" y="1954"/>
                    <a:pt x="14561" y="2249"/>
                  </a:cubicBezTo>
                  <a:cubicBezTo>
                    <a:pt x="9823" y="3721"/>
                    <a:pt x="5032" y="4765"/>
                    <a:pt x="0" y="6023"/>
                  </a:cubicBezTo>
                  <a:cubicBezTo>
                    <a:pt x="536" y="7200"/>
                    <a:pt x="1526" y="8057"/>
                    <a:pt x="2409" y="8994"/>
                  </a:cubicBezTo>
                  <a:cubicBezTo>
                    <a:pt x="3266" y="9904"/>
                    <a:pt x="4122" y="10921"/>
                    <a:pt x="5006" y="11858"/>
                  </a:cubicBezTo>
                  <a:cubicBezTo>
                    <a:pt x="6772" y="13704"/>
                    <a:pt x="8539" y="15632"/>
                    <a:pt x="10171" y="17666"/>
                  </a:cubicBezTo>
                  <a:cubicBezTo>
                    <a:pt x="11724" y="19646"/>
                    <a:pt x="13463" y="21707"/>
                    <a:pt x="15284" y="23501"/>
                  </a:cubicBezTo>
                  <a:cubicBezTo>
                    <a:pt x="16595" y="24812"/>
                    <a:pt x="18014" y="26284"/>
                    <a:pt x="19325" y="27703"/>
                  </a:cubicBezTo>
                  <a:cubicBezTo>
                    <a:pt x="19753" y="28158"/>
                    <a:pt x="20235" y="29014"/>
                    <a:pt x="20637" y="29121"/>
                  </a:cubicBezTo>
                  <a:cubicBezTo>
                    <a:pt x="21386" y="29336"/>
                    <a:pt x="21895" y="28907"/>
                    <a:pt x="22591" y="28613"/>
                  </a:cubicBezTo>
                  <a:cubicBezTo>
                    <a:pt x="24036" y="27997"/>
                    <a:pt x="25508" y="27248"/>
                    <a:pt x="26739" y="26739"/>
                  </a:cubicBezTo>
                  <a:cubicBezTo>
                    <a:pt x="28693" y="25883"/>
                    <a:pt x="30674" y="25294"/>
                    <a:pt x="32467" y="24437"/>
                  </a:cubicBezTo>
                  <a:cubicBezTo>
                    <a:pt x="34341" y="23501"/>
                    <a:pt x="36214" y="22778"/>
                    <a:pt x="38222" y="22189"/>
                  </a:cubicBezTo>
                  <a:cubicBezTo>
                    <a:pt x="40309" y="21573"/>
                    <a:pt x="42424" y="21145"/>
                    <a:pt x="44405" y="20342"/>
                  </a:cubicBezTo>
                  <a:cubicBezTo>
                    <a:pt x="40283" y="16542"/>
                    <a:pt x="35599" y="12366"/>
                    <a:pt x="31691" y="8164"/>
                  </a:cubicBezTo>
                  <a:close/>
                  <a:moveTo>
                    <a:pt x="23099" y="696"/>
                  </a:moveTo>
                  <a:cubicBezTo>
                    <a:pt x="23260" y="509"/>
                    <a:pt x="23688" y="429"/>
                    <a:pt x="23875" y="643"/>
                  </a:cubicBezTo>
                  <a:cubicBezTo>
                    <a:pt x="24116" y="1473"/>
                    <a:pt x="22912" y="1526"/>
                    <a:pt x="23099" y="696"/>
                  </a:cubicBezTo>
                  <a:close/>
                  <a:moveTo>
                    <a:pt x="23099" y="1473"/>
                  </a:moveTo>
                  <a:cubicBezTo>
                    <a:pt x="23822" y="1580"/>
                    <a:pt x="24170" y="1285"/>
                    <a:pt x="24625" y="1125"/>
                  </a:cubicBezTo>
                  <a:cubicBezTo>
                    <a:pt x="24304" y="1954"/>
                    <a:pt x="22350" y="1928"/>
                    <a:pt x="22189" y="964"/>
                  </a:cubicBezTo>
                  <a:cubicBezTo>
                    <a:pt x="22591" y="1018"/>
                    <a:pt x="22778" y="1339"/>
                    <a:pt x="23099" y="1473"/>
                  </a:cubicBezTo>
                  <a:close/>
                  <a:moveTo>
                    <a:pt x="2757" y="7548"/>
                  </a:moveTo>
                  <a:cubicBezTo>
                    <a:pt x="2035" y="7682"/>
                    <a:pt x="2115" y="6210"/>
                    <a:pt x="2971" y="6692"/>
                  </a:cubicBezTo>
                  <a:cubicBezTo>
                    <a:pt x="3185" y="7013"/>
                    <a:pt x="3052" y="7495"/>
                    <a:pt x="2757" y="7548"/>
                  </a:cubicBezTo>
                  <a:close/>
                  <a:moveTo>
                    <a:pt x="20396" y="27221"/>
                  </a:moveTo>
                  <a:cubicBezTo>
                    <a:pt x="20717" y="26766"/>
                    <a:pt x="21386" y="27275"/>
                    <a:pt x="21359" y="27649"/>
                  </a:cubicBezTo>
                  <a:cubicBezTo>
                    <a:pt x="21306" y="28265"/>
                    <a:pt x="20235" y="28024"/>
                    <a:pt x="20396" y="27221"/>
                  </a:cubicBezTo>
                  <a:close/>
                  <a:moveTo>
                    <a:pt x="21252" y="26766"/>
                  </a:moveTo>
                  <a:cubicBezTo>
                    <a:pt x="21199" y="26739"/>
                    <a:pt x="21252" y="26579"/>
                    <a:pt x="21172" y="26579"/>
                  </a:cubicBezTo>
                  <a:cubicBezTo>
                    <a:pt x="20610" y="26552"/>
                    <a:pt x="20128" y="26605"/>
                    <a:pt x="19834" y="26820"/>
                  </a:cubicBezTo>
                  <a:cubicBezTo>
                    <a:pt x="19834" y="26284"/>
                    <a:pt x="20556" y="26204"/>
                    <a:pt x="21118" y="26257"/>
                  </a:cubicBezTo>
                  <a:cubicBezTo>
                    <a:pt x="21921" y="26365"/>
                    <a:pt x="23046" y="27034"/>
                    <a:pt x="23046" y="27649"/>
                  </a:cubicBezTo>
                  <a:cubicBezTo>
                    <a:pt x="22350" y="27462"/>
                    <a:pt x="22082" y="26846"/>
                    <a:pt x="21252" y="26766"/>
                  </a:cubicBezTo>
                  <a:close/>
                  <a:moveTo>
                    <a:pt x="41193" y="20637"/>
                  </a:moveTo>
                  <a:cubicBezTo>
                    <a:pt x="40818" y="20610"/>
                    <a:pt x="40871" y="20262"/>
                    <a:pt x="40684" y="19968"/>
                  </a:cubicBezTo>
                  <a:cubicBezTo>
                    <a:pt x="41005" y="19593"/>
                    <a:pt x="41674" y="19432"/>
                    <a:pt x="41755" y="19968"/>
                  </a:cubicBezTo>
                  <a:cubicBezTo>
                    <a:pt x="41808" y="20262"/>
                    <a:pt x="41541" y="20663"/>
                    <a:pt x="41193" y="20637"/>
                  </a:cubicBezTo>
                  <a:close/>
                  <a:moveTo>
                    <a:pt x="41755" y="18736"/>
                  </a:moveTo>
                  <a:cubicBezTo>
                    <a:pt x="41219" y="19218"/>
                    <a:pt x="40149" y="19566"/>
                    <a:pt x="40631" y="20744"/>
                  </a:cubicBezTo>
                  <a:cubicBezTo>
                    <a:pt x="39480" y="20208"/>
                    <a:pt x="40738" y="18469"/>
                    <a:pt x="41755" y="18736"/>
                  </a:cubicBezTo>
                  <a:close/>
                  <a:moveTo>
                    <a:pt x="40898" y="18442"/>
                  </a:moveTo>
                  <a:cubicBezTo>
                    <a:pt x="40390" y="18870"/>
                    <a:pt x="39721" y="19138"/>
                    <a:pt x="39560" y="19914"/>
                  </a:cubicBezTo>
                  <a:cubicBezTo>
                    <a:pt x="39667" y="20262"/>
                    <a:pt x="39961" y="20637"/>
                    <a:pt x="39881" y="20985"/>
                  </a:cubicBezTo>
                  <a:cubicBezTo>
                    <a:pt x="38382" y="21761"/>
                    <a:pt x="36776" y="21921"/>
                    <a:pt x="35117" y="22323"/>
                  </a:cubicBezTo>
                  <a:cubicBezTo>
                    <a:pt x="33083" y="22805"/>
                    <a:pt x="31289" y="24116"/>
                    <a:pt x="29335" y="24919"/>
                  </a:cubicBezTo>
                  <a:cubicBezTo>
                    <a:pt x="27301" y="25776"/>
                    <a:pt x="25267" y="26338"/>
                    <a:pt x="23420" y="27382"/>
                  </a:cubicBezTo>
                  <a:cubicBezTo>
                    <a:pt x="23046" y="27060"/>
                    <a:pt x="22778" y="26659"/>
                    <a:pt x="22376" y="26418"/>
                  </a:cubicBezTo>
                  <a:cubicBezTo>
                    <a:pt x="21788" y="26204"/>
                    <a:pt x="20075" y="25535"/>
                    <a:pt x="19566" y="26311"/>
                  </a:cubicBezTo>
                  <a:cubicBezTo>
                    <a:pt x="18710" y="25829"/>
                    <a:pt x="18067" y="25026"/>
                    <a:pt x="17425" y="24304"/>
                  </a:cubicBezTo>
                  <a:cubicBezTo>
                    <a:pt x="16782" y="23581"/>
                    <a:pt x="16167" y="22805"/>
                    <a:pt x="15551" y="22055"/>
                  </a:cubicBezTo>
                  <a:cubicBezTo>
                    <a:pt x="11831" y="17559"/>
                    <a:pt x="7709" y="13356"/>
                    <a:pt x="3988" y="8833"/>
                  </a:cubicBezTo>
                  <a:cubicBezTo>
                    <a:pt x="3855" y="8672"/>
                    <a:pt x="3694" y="8994"/>
                    <a:pt x="3533" y="8833"/>
                  </a:cubicBezTo>
                  <a:cubicBezTo>
                    <a:pt x="3319" y="8592"/>
                    <a:pt x="3640" y="8191"/>
                    <a:pt x="3212" y="8432"/>
                  </a:cubicBezTo>
                  <a:cubicBezTo>
                    <a:pt x="3373" y="7682"/>
                    <a:pt x="3507" y="6772"/>
                    <a:pt x="3319" y="5969"/>
                  </a:cubicBezTo>
                  <a:cubicBezTo>
                    <a:pt x="3855" y="6264"/>
                    <a:pt x="3721" y="7682"/>
                    <a:pt x="3533" y="8271"/>
                  </a:cubicBezTo>
                  <a:cubicBezTo>
                    <a:pt x="4095" y="7977"/>
                    <a:pt x="4015" y="6478"/>
                    <a:pt x="3721" y="5916"/>
                  </a:cubicBezTo>
                  <a:cubicBezTo>
                    <a:pt x="4738" y="5407"/>
                    <a:pt x="5996" y="5246"/>
                    <a:pt x="7200" y="5006"/>
                  </a:cubicBezTo>
                  <a:cubicBezTo>
                    <a:pt x="8271" y="4765"/>
                    <a:pt x="9475" y="4229"/>
                    <a:pt x="10626" y="3828"/>
                  </a:cubicBezTo>
                  <a:cubicBezTo>
                    <a:pt x="13035" y="2971"/>
                    <a:pt x="15257" y="2543"/>
                    <a:pt x="17826" y="1820"/>
                  </a:cubicBezTo>
                  <a:cubicBezTo>
                    <a:pt x="18362" y="1687"/>
                    <a:pt x="18977" y="1526"/>
                    <a:pt x="19673" y="1365"/>
                  </a:cubicBezTo>
                  <a:cubicBezTo>
                    <a:pt x="20262" y="1232"/>
                    <a:pt x="21172" y="910"/>
                    <a:pt x="21573" y="1018"/>
                  </a:cubicBezTo>
                  <a:cubicBezTo>
                    <a:pt x="21788" y="1044"/>
                    <a:pt x="21841" y="1285"/>
                    <a:pt x="22028" y="1419"/>
                  </a:cubicBezTo>
                  <a:cubicBezTo>
                    <a:pt x="22430" y="1687"/>
                    <a:pt x="23233" y="2035"/>
                    <a:pt x="23982" y="1928"/>
                  </a:cubicBezTo>
                  <a:cubicBezTo>
                    <a:pt x="24223" y="1874"/>
                    <a:pt x="24491" y="1580"/>
                    <a:pt x="24785" y="1606"/>
                  </a:cubicBezTo>
                  <a:cubicBezTo>
                    <a:pt x="25294" y="1660"/>
                    <a:pt x="25669" y="2543"/>
                    <a:pt x="25669" y="3105"/>
                  </a:cubicBezTo>
                  <a:cubicBezTo>
                    <a:pt x="26712" y="4604"/>
                    <a:pt x="28104" y="5755"/>
                    <a:pt x="29389" y="7040"/>
                  </a:cubicBezTo>
                  <a:cubicBezTo>
                    <a:pt x="30674" y="8325"/>
                    <a:pt x="31878" y="9636"/>
                    <a:pt x="33163" y="10921"/>
                  </a:cubicBezTo>
                  <a:cubicBezTo>
                    <a:pt x="35706" y="13464"/>
                    <a:pt x="38944" y="15337"/>
                    <a:pt x="40898" y="1844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4" name="Google Shape;1784;p57"/>
            <p:cNvSpPr/>
            <p:nvPr/>
          </p:nvSpPr>
          <p:spPr>
            <a:xfrm>
              <a:off x="5303659" y="1412831"/>
              <a:ext cx="62055" cy="65534"/>
            </a:xfrm>
            <a:custGeom>
              <a:avLst/>
              <a:gdLst/>
              <a:ahLst/>
              <a:cxnLst/>
              <a:rect l="l" t="t" r="r" b="b"/>
              <a:pathLst>
                <a:path w="964" h="1018" extrusionOk="0">
                  <a:moveTo>
                    <a:pt x="0" y="0"/>
                  </a:moveTo>
                  <a:cubicBezTo>
                    <a:pt x="268" y="348"/>
                    <a:pt x="669" y="857"/>
                    <a:pt x="964" y="1017"/>
                  </a:cubicBezTo>
                  <a:cubicBezTo>
                    <a:pt x="536" y="777"/>
                    <a:pt x="536" y="107"/>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5" name="Google Shape;1785;p57"/>
            <p:cNvSpPr/>
            <p:nvPr/>
          </p:nvSpPr>
          <p:spPr>
            <a:xfrm>
              <a:off x="5277782" y="1431757"/>
              <a:ext cx="1187222" cy="1388826"/>
            </a:xfrm>
            <a:custGeom>
              <a:avLst/>
              <a:gdLst/>
              <a:ahLst/>
              <a:cxnLst/>
              <a:rect l="l" t="t" r="r" b="b"/>
              <a:pathLst>
                <a:path w="18443" h="21574" extrusionOk="0">
                  <a:moveTo>
                    <a:pt x="509" y="616"/>
                  </a:moveTo>
                  <a:cubicBezTo>
                    <a:pt x="349" y="402"/>
                    <a:pt x="188" y="1"/>
                    <a:pt x="1" y="54"/>
                  </a:cubicBezTo>
                  <a:cubicBezTo>
                    <a:pt x="1" y="322"/>
                    <a:pt x="242" y="536"/>
                    <a:pt x="402" y="723"/>
                  </a:cubicBezTo>
                  <a:cubicBezTo>
                    <a:pt x="1687" y="2276"/>
                    <a:pt x="2891" y="3775"/>
                    <a:pt x="4176" y="5274"/>
                  </a:cubicBezTo>
                  <a:cubicBezTo>
                    <a:pt x="8914" y="10653"/>
                    <a:pt x="13410" y="16836"/>
                    <a:pt x="18442" y="21574"/>
                  </a:cubicBezTo>
                  <a:cubicBezTo>
                    <a:pt x="13732" y="16328"/>
                    <a:pt x="9128" y="10734"/>
                    <a:pt x="4551" y="5381"/>
                  </a:cubicBezTo>
                  <a:cubicBezTo>
                    <a:pt x="3213" y="3801"/>
                    <a:pt x="1714" y="2222"/>
                    <a:pt x="509" y="61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6" name="Google Shape;1786;p57"/>
            <p:cNvSpPr/>
            <p:nvPr/>
          </p:nvSpPr>
          <p:spPr>
            <a:xfrm>
              <a:off x="6356407" y="1490338"/>
              <a:ext cx="542789" cy="501481"/>
            </a:xfrm>
            <a:custGeom>
              <a:avLst/>
              <a:gdLst/>
              <a:ahLst/>
              <a:cxnLst/>
              <a:rect l="l" t="t" r="r" b="b"/>
              <a:pathLst>
                <a:path w="8432" h="7790" extrusionOk="0">
                  <a:moveTo>
                    <a:pt x="7307" y="1901"/>
                  </a:moveTo>
                  <a:cubicBezTo>
                    <a:pt x="7173" y="1687"/>
                    <a:pt x="7066" y="1366"/>
                    <a:pt x="6959" y="1232"/>
                  </a:cubicBezTo>
                  <a:cubicBezTo>
                    <a:pt x="6665" y="884"/>
                    <a:pt x="5942" y="456"/>
                    <a:pt x="5621" y="322"/>
                  </a:cubicBezTo>
                  <a:cubicBezTo>
                    <a:pt x="5166" y="135"/>
                    <a:pt x="4630" y="161"/>
                    <a:pt x="4149" y="1"/>
                  </a:cubicBezTo>
                  <a:cubicBezTo>
                    <a:pt x="3506" y="295"/>
                    <a:pt x="2703" y="402"/>
                    <a:pt x="1900" y="509"/>
                  </a:cubicBezTo>
                  <a:cubicBezTo>
                    <a:pt x="1526" y="884"/>
                    <a:pt x="937" y="1098"/>
                    <a:pt x="616" y="1607"/>
                  </a:cubicBezTo>
                  <a:cubicBezTo>
                    <a:pt x="294" y="2115"/>
                    <a:pt x="0" y="3159"/>
                    <a:pt x="54" y="3909"/>
                  </a:cubicBezTo>
                  <a:cubicBezTo>
                    <a:pt x="187" y="5300"/>
                    <a:pt x="1526" y="6264"/>
                    <a:pt x="2248" y="7067"/>
                  </a:cubicBezTo>
                  <a:cubicBezTo>
                    <a:pt x="3881" y="7790"/>
                    <a:pt x="6022" y="7415"/>
                    <a:pt x="7227" y="6344"/>
                  </a:cubicBezTo>
                  <a:cubicBezTo>
                    <a:pt x="7709" y="5916"/>
                    <a:pt x="8217" y="4845"/>
                    <a:pt x="8190" y="4096"/>
                  </a:cubicBezTo>
                  <a:cubicBezTo>
                    <a:pt x="8190" y="3935"/>
                    <a:pt x="8083" y="3694"/>
                    <a:pt x="7976" y="3373"/>
                  </a:cubicBezTo>
                  <a:cubicBezTo>
                    <a:pt x="7762" y="2677"/>
                    <a:pt x="7628" y="2383"/>
                    <a:pt x="7307" y="1901"/>
                  </a:cubicBezTo>
                  <a:close/>
                  <a:moveTo>
                    <a:pt x="6959" y="6237"/>
                  </a:moveTo>
                  <a:cubicBezTo>
                    <a:pt x="5996" y="7174"/>
                    <a:pt x="3908" y="7335"/>
                    <a:pt x="2409" y="6772"/>
                  </a:cubicBezTo>
                  <a:cubicBezTo>
                    <a:pt x="1793" y="6532"/>
                    <a:pt x="1740" y="6237"/>
                    <a:pt x="1338" y="5729"/>
                  </a:cubicBezTo>
                  <a:cubicBezTo>
                    <a:pt x="1178" y="5568"/>
                    <a:pt x="964" y="5434"/>
                    <a:pt x="883" y="5274"/>
                  </a:cubicBezTo>
                  <a:cubicBezTo>
                    <a:pt x="616" y="4845"/>
                    <a:pt x="321" y="3962"/>
                    <a:pt x="321" y="3480"/>
                  </a:cubicBezTo>
                  <a:cubicBezTo>
                    <a:pt x="268" y="2089"/>
                    <a:pt x="1793" y="590"/>
                    <a:pt x="3025" y="376"/>
                  </a:cubicBezTo>
                  <a:cubicBezTo>
                    <a:pt x="4309" y="135"/>
                    <a:pt x="5648" y="750"/>
                    <a:pt x="6451" y="1393"/>
                  </a:cubicBezTo>
                  <a:cubicBezTo>
                    <a:pt x="7655" y="2383"/>
                    <a:pt x="8431" y="4819"/>
                    <a:pt x="6959" y="623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7" name="Google Shape;1787;p57"/>
            <p:cNvSpPr/>
            <p:nvPr/>
          </p:nvSpPr>
          <p:spPr>
            <a:xfrm>
              <a:off x="6764722" y="1616127"/>
              <a:ext cx="74157" cy="163770"/>
            </a:xfrm>
            <a:custGeom>
              <a:avLst/>
              <a:gdLst/>
              <a:ahLst/>
              <a:cxnLst/>
              <a:rect l="l" t="t" r="r" b="b"/>
              <a:pathLst>
                <a:path w="1152" h="2544" extrusionOk="0">
                  <a:moveTo>
                    <a:pt x="0" y="1"/>
                  </a:moveTo>
                  <a:cubicBezTo>
                    <a:pt x="509" y="670"/>
                    <a:pt x="803" y="1580"/>
                    <a:pt x="1018" y="2543"/>
                  </a:cubicBezTo>
                  <a:cubicBezTo>
                    <a:pt x="1151" y="1285"/>
                    <a:pt x="563" y="429"/>
                    <a:pt x="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8" name="Google Shape;1788;p57"/>
            <p:cNvSpPr/>
            <p:nvPr/>
          </p:nvSpPr>
          <p:spPr>
            <a:xfrm>
              <a:off x="5618956" y="1083746"/>
              <a:ext cx="2334662" cy="1654180"/>
            </a:xfrm>
            <a:custGeom>
              <a:avLst/>
              <a:gdLst/>
              <a:ahLst/>
              <a:cxnLst/>
              <a:rect l="l" t="t" r="r" b="b"/>
              <a:pathLst>
                <a:path w="36268" h="25696" extrusionOk="0">
                  <a:moveTo>
                    <a:pt x="33083" y="13945"/>
                  </a:moveTo>
                  <a:cubicBezTo>
                    <a:pt x="32761" y="13704"/>
                    <a:pt x="32467" y="13544"/>
                    <a:pt x="32173" y="13276"/>
                  </a:cubicBezTo>
                  <a:cubicBezTo>
                    <a:pt x="30754" y="12045"/>
                    <a:pt x="29335" y="10813"/>
                    <a:pt x="27970" y="9555"/>
                  </a:cubicBezTo>
                  <a:cubicBezTo>
                    <a:pt x="27408" y="9047"/>
                    <a:pt x="27060" y="8378"/>
                    <a:pt x="26498" y="7816"/>
                  </a:cubicBezTo>
                  <a:cubicBezTo>
                    <a:pt x="25695" y="6986"/>
                    <a:pt x="24812" y="6129"/>
                    <a:pt x="23929" y="5246"/>
                  </a:cubicBezTo>
                  <a:cubicBezTo>
                    <a:pt x="22564" y="3881"/>
                    <a:pt x="21145" y="2730"/>
                    <a:pt x="20369" y="910"/>
                  </a:cubicBezTo>
                  <a:cubicBezTo>
                    <a:pt x="19325" y="1338"/>
                    <a:pt x="17264" y="1231"/>
                    <a:pt x="17130" y="0"/>
                  </a:cubicBezTo>
                  <a:cubicBezTo>
                    <a:pt x="16622" y="402"/>
                    <a:pt x="15685" y="455"/>
                    <a:pt x="14828" y="642"/>
                  </a:cubicBezTo>
                  <a:cubicBezTo>
                    <a:pt x="14079" y="857"/>
                    <a:pt x="13330" y="1098"/>
                    <a:pt x="12687" y="1258"/>
                  </a:cubicBezTo>
                  <a:cubicBezTo>
                    <a:pt x="11162" y="1686"/>
                    <a:pt x="9582" y="1927"/>
                    <a:pt x="8244" y="2329"/>
                  </a:cubicBezTo>
                  <a:cubicBezTo>
                    <a:pt x="6772" y="2784"/>
                    <a:pt x="5407" y="3266"/>
                    <a:pt x="4042" y="3667"/>
                  </a:cubicBezTo>
                  <a:cubicBezTo>
                    <a:pt x="2650" y="4095"/>
                    <a:pt x="1312" y="4631"/>
                    <a:pt x="0" y="5139"/>
                  </a:cubicBezTo>
                  <a:cubicBezTo>
                    <a:pt x="268" y="5648"/>
                    <a:pt x="375" y="6986"/>
                    <a:pt x="0" y="7441"/>
                  </a:cubicBezTo>
                  <a:cubicBezTo>
                    <a:pt x="3292" y="11456"/>
                    <a:pt x="6959" y="15123"/>
                    <a:pt x="10439" y="18843"/>
                  </a:cubicBezTo>
                  <a:cubicBezTo>
                    <a:pt x="11617" y="20101"/>
                    <a:pt x="12875" y="21306"/>
                    <a:pt x="13865" y="22724"/>
                  </a:cubicBezTo>
                  <a:cubicBezTo>
                    <a:pt x="14026" y="23527"/>
                    <a:pt x="14989" y="23902"/>
                    <a:pt x="15310" y="24732"/>
                  </a:cubicBezTo>
                  <a:cubicBezTo>
                    <a:pt x="16408" y="23581"/>
                    <a:pt x="18602" y="24919"/>
                    <a:pt x="19325" y="25695"/>
                  </a:cubicBezTo>
                  <a:cubicBezTo>
                    <a:pt x="21520" y="24410"/>
                    <a:pt x="24009" y="23688"/>
                    <a:pt x="26445" y="22671"/>
                  </a:cubicBezTo>
                  <a:cubicBezTo>
                    <a:pt x="29175" y="21546"/>
                    <a:pt x="32199" y="20503"/>
                    <a:pt x="35144" y="19619"/>
                  </a:cubicBezTo>
                  <a:cubicBezTo>
                    <a:pt x="34528" y="18495"/>
                    <a:pt x="35518" y="17478"/>
                    <a:pt x="36268" y="17050"/>
                  </a:cubicBezTo>
                  <a:cubicBezTo>
                    <a:pt x="35117" y="16140"/>
                    <a:pt x="34234" y="14801"/>
                    <a:pt x="33083" y="13945"/>
                  </a:cubicBezTo>
                  <a:close/>
                  <a:moveTo>
                    <a:pt x="937" y="7950"/>
                  </a:moveTo>
                  <a:cubicBezTo>
                    <a:pt x="1526" y="8485"/>
                    <a:pt x="2142" y="8967"/>
                    <a:pt x="2570" y="9636"/>
                  </a:cubicBezTo>
                  <a:cubicBezTo>
                    <a:pt x="1874" y="9234"/>
                    <a:pt x="1285" y="8699"/>
                    <a:pt x="937" y="7950"/>
                  </a:cubicBezTo>
                  <a:close/>
                  <a:moveTo>
                    <a:pt x="20101" y="11242"/>
                  </a:moveTo>
                  <a:cubicBezTo>
                    <a:pt x="19914" y="12312"/>
                    <a:pt x="18870" y="12928"/>
                    <a:pt x="18067" y="13490"/>
                  </a:cubicBezTo>
                  <a:cubicBezTo>
                    <a:pt x="17639" y="13758"/>
                    <a:pt x="17184" y="14079"/>
                    <a:pt x="16729" y="14159"/>
                  </a:cubicBezTo>
                  <a:cubicBezTo>
                    <a:pt x="15150" y="14400"/>
                    <a:pt x="13437" y="13891"/>
                    <a:pt x="12446" y="12874"/>
                  </a:cubicBezTo>
                  <a:cubicBezTo>
                    <a:pt x="11215" y="11590"/>
                    <a:pt x="10305" y="8993"/>
                    <a:pt x="11911" y="7387"/>
                  </a:cubicBezTo>
                  <a:cubicBezTo>
                    <a:pt x="12232" y="7093"/>
                    <a:pt x="13169" y="6531"/>
                    <a:pt x="13597" y="6317"/>
                  </a:cubicBezTo>
                  <a:cubicBezTo>
                    <a:pt x="13865" y="6210"/>
                    <a:pt x="14213" y="6129"/>
                    <a:pt x="14534" y="6076"/>
                  </a:cubicBezTo>
                  <a:cubicBezTo>
                    <a:pt x="15765" y="5862"/>
                    <a:pt x="17371" y="6317"/>
                    <a:pt x="18147" y="6932"/>
                  </a:cubicBezTo>
                  <a:cubicBezTo>
                    <a:pt x="18495" y="7200"/>
                    <a:pt x="18656" y="7521"/>
                    <a:pt x="18924" y="7896"/>
                  </a:cubicBezTo>
                  <a:cubicBezTo>
                    <a:pt x="19191" y="8271"/>
                    <a:pt x="19566" y="8512"/>
                    <a:pt x="19700" y="8833"/>
                  </a:cubicBezTo>
                  <a:cubicBezTo>
                    <a:pt x="19914" y="9315"/>
                    <a:pt x="20235" y="10465"/>
                    <a:pt x="20101" y="112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89" name="Google Shape;1789;p57"/>
            <p:cNvSpPr/>
            <p:nvPr/>
          </p:nvSpPr>
          <p:spPr>
            <a:xfrm>
              <a:off x="7252344" y="2436329"/>
              <a:ext cx="951104" cy="330888"/>
            </a:xfrm>
            <a:custGeom>
              <a:avLst/>
              <a:gdLst/>
              <a:ahLst/>
              <a:cxnLst/>
              <a:rect l="l" t="t" r="r" b="b"/>
              <a:pathLst>
                <a:path w="14775" h="5140" extrusionOk="0">
                  <a:moveTo>
                    <a:pt x="14775" y="0"/>
                  </a:moveTo>
                  <a:cubicBezTo>
                    <a:pt x="9609" y="1499"/>
                    <a:pt x="4791" y="3319"/>
                    <a:pt x="0" y="5139"/>
                  </a:cubicBezTo>
                  <a:cubicBezTo>
                    <a:pt x="4738" y="3640"/>
                    <a:pt x="9984" y="1713"/>
                    <a:pt x="147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0" name="Google Shape;1790;p57"/>
            <p:cNvSpPr/>
            <p:nvPr/>
          </p:nvSpPr>
          <p:spPr>
            <a:xfrm>
              <a:off x="6735433" y="2455255"/>
              <a:ext cx="1473229" cy="568689"/>
            </a:xfrm>
            <a:custGeom>
              <a:avLst/>
              <a:gdLst/>
              <a:ahLst/>
              <a:cxnLst/>
              <a:rect l="l" t="t" r="r" b="b"/>
              <a:pathLst>
                <a:path w="22886" h="8834" extrusionOk="0">
                  <a:moveTo>
                    <a:pt x="5461" y="5969"/>
                  </a:moveTo>
                  <a:cubicBezTo>
                    <a:pt x="5059" y="6210"/>
                    <a:pt x="4684" y="6531"/>
                    <a:pt x="4283" y="6745"/>
                  </a:cubicBezTo>
                  <a:cubicBezTo>
                    <a:pt x="2971" y="7495"/>
                    <a:pt x="1018" y="8057"/>
                    <a:pt x="0" y="8833"/>
                  </a:cubicBezTo>
                  <a:cubicBezTo>
                    <a:pt x="5354" y="6398"/>
                    <a:pt x="11349" y="4176"/>
                    <a:pt x="17238" y="2302"/>
                  </a:cubicBezTo>
                  <a:cubicBezTo>
                    <a:pt x="18790" y="1794"/>
                    <a:pt x="20369" y="1366"/>
                    <a:pt x="21681" y="777"/>
                  </a:cubicBezTo>
                  <a:cubicBezTo>
                    <a:pt x="22109" y="563"/>
                    <a:pt x="22617" y="402"/>
                    <a:pt x="22885" y="1"/>
                  </a:cubicBezTo>
                  <a:cubicBezTo>
                    <a:pt x="18603" y="1366"/>
                    <a:pt x="14106" y="3052"/>
                    <a:pt x="9770" y="4497"/>
                  </a:cubicBezTo>
                  <a:cubicBezTo>
                    <a:pt x="8271" y="5006"/>
                    <a:pt x="6772" y="5273"/>
                    <a:pt x="5461" y="599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1" name="Google Shape;1791;p57"/>
            <p:cNvSpPr/>
            <p:nvPr/>
          </p:nvSpPr>
          <p:spPr>
            <a:xfrm>
              <a:off x="6721657" y="2748161"/>
              <a:ext cx="892525" cy="329149"/>
            </a:xfrm>
            <a:custGeom>
              <a:avLst/>
              <a:gdLst/>
              <a:ahLst/>
              <a:cxnLst/>
              <a:rect l="l" t="t" r="r" b="b"/>
              <a:pathLst>
                <a:path w="13865" h="5113" extrusionOk="0">
                  <a:moveTo>
                    <a:pt x="0" y="5113"/>
                  </a:moveTo>
                  <a:cubicBezTo>
                    <a:pt x="4684" y="3668"/>
                    <a:pt x="9234" y="1660"/>
                    <a:pt x="13865" y="1"/>
                  </a:cubicBezTo>
                  <a:cubicBezTo>
                    <a:pt x="9342" y="1232"/>
                    <a:pt x="5032" y="3105"/>
                    <a:pt x="777" y="4658"/>
                  </a:cubicBezTo>
                  <a:cubicBezTo>
                    <a:pt x="536" y="4738"/>
                    <a:pt x="81" y="4765"/>
                    <a:pt x="0" y="51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2" name="Google Shape;1792;p57"/>
            <p:cNvSpPr/>
            <p:nvPr/>
          </p:nvSpPr>
          <p:spPr>
            <a:xfrm>
              <a:off x="7882937" y="2599970"/>
              <a:ext cx="320511" cy="115553"/>
            </a:xfrm>
            <a:custGeom>
              <a:avLst/>
              <a:gdLst/>
              <a:ahLst/>
              <a:cxnLst/>
              <a:rect l="l" t="t" r="r" b="b"/>
              <a:pathLst>
                <a:path w="4979" h="1795" extrusionOk="0">
                  <a:moveTo>
                    <a:pt x="2516" y="1018"/>
                  </a:moveTo>
                  <a:cubicBezTo>
                    <a:pt x="3400" y="697"/>
                    <a:pt x="4363" y="536"/>
                    <a:pt x="4979" y="1"/>
                  </a:cubicBezTo>
                  <a:cubicBezTo>
                    <a:pt x="3239" y="322"/>
                    <a:pt x="1740" y="1286"/>
                    <a:pt x="0" y="1794"/>
                  </a:cubicBezTo>
                  <a:cubicBezTo>
                    <a:pt x="696" y="1660"/>
                    <a:pt x="1660" y="1312"/>
                    <a:pt x="2516" y="101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3" name="Google Shape;1793;p57"/>
            <p:cNvSpPr/>
            <p:nvPr/>
          </p:nvSpPr>
          <p:spPr>
            <a:xfrm>
              <a:off x="7584828" y="2665440"/>
              <a:ext cx="627246" cy="210313"/>
            </a:xfrm>
            <a:custGeom>
              <a:avLst/>
              <a:gdLst/>
              <a:ahLst/>
              <a:cxnLst/>
              <a:rect l="l" t="t" r="r" b="b"/>
              <a:pathLst>
                <a:path w="9744" h="3267" extrusionOk="0">
                  <a:moveTo>
                    <a:pt x="9744" y="1"/>
                  </a:moveTo>
                  <a:cubicBezTo>
                    <a:pt x="6666" y="1259"/>
                    <a:pt x="3320" y="2276"/>
                    <a:pt x="1" y="3266"/>
                  </a:cubicBezTo>
                  <a:cubicBezTo>
                    <a:pt x="3347" y="2303"/>
                    <a:pt x="6853" y="1446"/>
                    <a:pt x="97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4" name="Google Shape;1794;p57"/>
            <p:cNvSpPr/>
            <p:nvPr/>
          </p:nvSpPr>
          <p:spPr>
            <a:xfrm>
              <a:off x="7617593" y="2725759"/>
              <a:ext cx="239530" cy="74160"/>
            </a:xfrm>
            <a:custGeom>
              <a:avLst/>
              <a:gdLst/>
              <a:ahLst/>
              <a:cxnLst/>
              <a:rect l="l" t="t" r="r" b="b"/>
              <a:pathLst>
                <a:path w="3721" h="1152" extrusionOk="0">
                  <a:moveTo>
                    <a:pt x="3721" y="1"/>
                  </a:moveTo>
                  <a:cubicBezTo>
                    <a:pt x="2436" y="349"/>
                    <a:pt x="1151" y="697"/>
                    <a:pt x="0" y="1152"/>
                  </a:cubicBezTo>
                  <a:cubicBezTo>
                    <a:pt x="1366" y="884"/>
                    <a:pt x="2570" y="456"/>
                    <a:pt x="37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5" name="Google Shape;1795;p57"/>
            <p:cNvSpPr/>
            <p:nvPr/>
          </p:nvSpPr>
          <p:spPr>
            <a:xfrm>
              <a:off x="8041422" y="2761938"/>
              <a:ext cx="65531" cy="25943"/>
            </a:xfrm>
            <a:custGeom>
              <a:avLst/>
              <a:gdLst/>
              <a:ahLst/>
              <a:cxnLst/>
              <a:rect l="l" t="t" r="r" b="b"/>
              <a:pathLst>
                <a:path w="1018" h="403" extrusionOk="0">
                  <a:moveTo>
                    <a:pt x="1018" y="1"/>
                  </a:moveTo>
                  <a:cubicBezTo>
                    <a:pt x="723" y="161"/>
                    <a:pt x="268" y="188"/>
                    <a:pt x="1" y="402"/>
                  </a:cubicBezTo>
                  <a:cubicBezTo>
                    <a:pt x="322" y="295"/>
                    <a:pt x="964" y="188"/>
                    <a:pt x="10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6" name="Google Shape;1796;p57"/>
            <p:cNvSpPr/>
            <p:nvPr/>
          </p:nvSpPr>
          <p:spPr>
            <a:xfrm>
              <a:off x="7969067" y="2791228"/>
              <a:ext cx="58643" cy="19055"/>
            </a:xfrm>
            <a:custGeom>
              <a:avLst/>
              <a:gdLst/>
              <a:ahLst/>
              <a:cxnLst/>
              <a:rect l="l" t="t" r="r" b="b"/>
              <a:pathLst>
                <a:path w="911" h="296" extrusionOk="0">
                  <a:moveTo>
                    <a:pt x="911" y="1"/>
                  </a:moveTo>
                  <a:cubicBezTo>
                    <a:pt x="616" y="108"/>
                    <a:pt x="242" y="135"/>
                    <a:pt x="1" y="295"/>
                  </a:cubicBezTo>
                  <a:cubicBezTo>
                    <a:pt x="322" y="215"/>
                    <a:pt x="697" y="161"/>
                    <a:pt x="9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7" name="Google Shape;1797;p57"/>
            <p:cNvSpPr/>
            <p:nvPr/>
          </p:nvSpPr>
          <p:spPr>
            <a:xfrm>
              <a:off x="7586566" y="3091087"/>
              <a:ext cx="5214" cy="64"/>
            </a:xfrm>
            <a:custGeom>
              <a:avLst/>
              <a:gdLst/>
              <a:ahLst/>
              <a:cxnLst/>
              <a:rect l="l" t="t" r="r" b="b"/>
              <a:pathLst>
                <a:path w="81" h="1" extrusionOk="0">
                  <a:moveTo>
                    <a:pt x="54" y="0"/>
                  </a:moveTo>
                  <a:lnTo>
                    <a:pt x="81" y="0"/>
                  </a:lnTo>
                  <a:lnTo>
                    <a:pt x="1" y="0"/>
                  </a:lnTo>
                  <a:lnTo>
                    <a:pt x="54" y="0"/>
                  </a:lnTo>
                  <a:close/>
                </a:path>
              </a:pathLst>
            </a:custGeom>
            <a:solidFill>
              <a:srgbClr val="FFA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8" name="Google Shape;1798;p57"/>
            <p:cNvSpPr/>
            <p:nvPr/>
          </p:nvSpPr>
          <p:spPr>
            <a:xfrm>
              <a:off x="7591716" y="2796443"/>
              <a:ext cx="666899" cy="292971"/>
            </a:xfrm>
            <a:custGeom>
              <a:avLst/>
              <a:gdLst/>
              <a:ahLst/>
              <a:cxnLst/>
              <a:rect l="l" t="t" r="r" b="b"/>
              <a:pathLst>
                <a:path w="10360" h="4551" extrusionOk="0">
                  <a:moveTo>
                    <a:pt x="9744" y="321"/>
                  </a:moveTo>
                  <a:cubicBezTo>
                    <a:pt x="9021" y="535"/>
                    <a:pt x="8405" y="883"/>
                    <a:pt x="7817" y="1178"/>
                  </a:cubicBezTo>
                  <a:cubicBezTo>
                    <a:pt x="5354" y="2489"/>
                    <a:pt x="2410" y="3266"/>
                    <a:pt x="1" y="4550"/>
                  </a:cubicBezTo>
                  <a:cubicBezTo>
                    <a:pt x="242" y="4550"/>
                    <a:pt x="750" y="4309"/>
                    <a:pt x="1152" y="4149"/>
                  </a:cubicBezTo>
                  <a:cubicBezTo>
                    <a:pt x="4257" y="3051"/>
                    <a:pt x="7040" y="1847"/>
                    <a:pt x="9851" y="669"/>
                  </a:cubicBezTo>
                  <a:cubicBezTo>
                    <a:pt x="10011" y="616"/>
                    <a:pt x="10359" y="589"/>
                    <a:pt x="10359" y="321"/>
                  </a:cubicBezTo>
                  <a:cubicBezTo>
                    <a:pt x="10225" y="0"/>
                    <a:pt x="9904" y="268"/>
                    <a:pt x="9744" y="3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799" name="Google Shape;1799;p57"/>
            <p:cNvSpPr/>
            <p:nvPr/>
          </p:nvSpPr>
          <p:spPr>
            <a:xfrm>
              <a:off x="7905338" y="2810219"/>
              <a:ext cx="60381" cy="24141"/>
            </a:xfrm>
            <a:custGeom>
              <a:avLst/>
              <a:gdLst/>
              <a:ahLst/>
              <a:cxnLst/>
              <a:rect l="l" t="t" r="r" b="b"/>
              <a:pathLst>
                <a:path w="938" h="375" extrusionOk="0">
                  <a:moveTo>
                    <a:pt x="134" y="375"/>
                  </a:moveTo>
                  <a:cubicBezTo>
                    <a:pt x="375" y="214"/>
                    <a:pt x="723" y="188"/>
                    <a:pt x="937" y="0"/>
                  </a:cubicBezTo>
                  <a:cubicBezTo>
                    <a:pt x="723" y="107"/>
                    <a:pt x="0" y="241"/>
                    <a:pt x="134" y="3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0" name="Google Shape;1800;p57"/>
            <p:cNvSpPr/>
            <p:nvPr/>
          </p:nvSpPr>
          <p:spPr>
            <a:xfrm>
              <a:off x="7340212" y="2885988"/>
              <a:ext cx="401491" cy="144844"/>
            </a:xfrm>
            <a:custGeom>
              <a:avLst/>
              <a:gdLst/>
              <a:ahLst/>
              <a:cxnLst/>
              <a:rect l="l" t="t" r="r" b="b"/>
              <a:pathLst>
                <a:path w="6237" h="2250" extrusionOk="0">
                  <a:moveTo>
                    <a:pt x="6237" y="1"/>
                  </a:moveTo>
                  <a:cubicBezTo>
                    <a:pt x="3988" y="590"/>
                    <a:pt x="1847" y="1259"/>
                    <a:pt x="0" y="2249"/>
                  </a:cubicBezTo>
                  <a:cubicBezTo>
                    <a:pt x="2061" y="1500"/>
                    <a:pt x="4122" y="724"/>
                    <a:pt x="62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1" name="Google Shape;1801;p57"/>
            <p:cNvSpPr/>
            <p:nvPr/>
          </p:nvSpPr>
          <p:spPr>
            <a:xfrm>
              <a:off x="6800899" y="2896353"/>
              <a:ext cx="1230287" cy="473929"/>
            </a:xfrm>
            <a:custGeom>
              <a:avLst/>
              <a:gdLst/>
              <a:ahLst/>
              <a:cxnLst/>
              <a:rect l="l" t="t" r="r" b="b"/>
              <a:pathLst>
                <a:path w="19112" h="7362" extrusionOk="0">
                  <a:moveTo>
                    <a:pt x="1" y="7254"/>
                  </a:moveTo>
                  <a:cubicBezTo>
                    <a:pt x="402" y="7361"/>
                    <a:pt x="777" y="7067"/>
                    <a:pt x="1125" y="6960"/>
                  </a:cubicBezTo>
                  <a:cubicBezTo>
                    <a:pt x="7174" y="4711"/>
                    <a:pt x="13410" y="2436"/>
                    <a:pt x="19111" y="1"/>
                  </a:cubicBezTo>
                  <a:cubicBezTo>
                    <a:pt x="13142" y="1981"/>
                    <a:pt x="7067" y="4577"/>
                    <a:pt x="1071" y="6745"/>
                  </a:cubicBezTo>
                  <a:cubicBezTo>
                    <a:pt x="643" y="6906"/>
                    <a:pt x="134" y="6986"/>
                    <a:pt x="1" y="72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2" name="Google Shape;1802;p57"/>
            <p:cNvSpPr/>
            <p:nvPr/>
          </p:nvSpPr>
          <p:spPr>
            <a:xfrm>
              <a:off x="6738844" y="2903241"/>
              <a:ext cx="766805" cy="287821"/>
            </a:xfrm>
            <a:custGeom>
              <a:avLst/>
              <a:gdLst/>
              <a:ahLst/>
              <a:cxnLst/>
              <a:rect l="l" t="t" r="r" b="b"/>
              <a:pathLst>
                <a:path w="11912" h="4471" extrusionOk="0">
                  <a:moveTo>
                    <a:pt x="670" y="3935"/>
                  </a:moveTo>
                  <a:cubicBezTo>
                    <a:pt x="456" y="3989"/>
                    <a:pt x="1" y="4042"/>
                    <a:pt x="55" y="4390"/>
                  </a:cubicBezTo>
                  <a:cubicBezTo>
                    <a:pt x="563" y="4470"/>
                    <a:pt x="1072" y="4230"/>
                    <a:pt x="1527" y="4042"/>
                  </a:cubicBezTo>
                  <a:cubicBezTo>
                    <a:pt x="4899" y="2650"/>
                    <a:pt x="8325" y="1178"/>
                    <a:pt x="11912" y="1"/>
                  </a:cubicBezTo>
                  <a:cubicBezTo>
                    <a:pt x="9128" y="884"/>
                    <a:pt x="5809" y="2008"/>
                    <a:pt x="2865" y="3052"/>
                  </a:cubicBezTo>
                  <a:cubicBezTo>
                    <a:pt x="2089" y="3346"/>
                    <a:pt x="1366" y="3694"/>
                    <a:pt x="670" y="39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3" name="Google Shape;1803;p57"/>
            <p:cNvSpPr/>
            <p:nvPr/>
          </p:nvSpPr>
          <p:spPr>
            <a:xfrm>
              <a:off x="6513154" y="2991113"/>
              <a:ext cx="127586" cy="458414"/>
            </a:xfrm>
            <a:custGeom>
              <a:avLst/>
              <a:gdLst/>
              <a:ahLst/>
              <a:cxnLst/>
              <a:rect l="l" t="t" r="r" b="b"/>
              <a:pathLst>
                <a:path w="1982" h="7121" extrusionOk="0">
                  <a:moveTo>
                    <a:pt x="1259" y="429"/>
                  </a:moveTo>
                  <a:cubicBezTo>
                    <a:pt x="1098" y="268"/>
                    <a:pt x="964" y="81"/>
                    <a:pt x="750" y="1"/>
                  </a:cubicBezTo>
                  <a:cubicBezTo>
                    <a:pt x="1" y="2463"/>
                    <a:pt x="590" y="5889"/>
                    <a:pt x="1981" y="7120"/>
                  </a:cubicBezTo>
                  <a:cubicBezTo>
                    <a:pt x="830" y="5702"/>
                    <a:pt x="670" y="2543"/>
                    <a:pt x="1259" y="42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4" name="Google Shape;1804;p57"/>
            <p:cNvSpPr/>
            <p:nvPr/>
          </p:nvSpPr>
          <p:spPr>
            <a:xfrm>
              <a:off x="6728545" y="3063470"/>
              <a:ext cx="155138" cy="63860"/>
            </a:xfrm>
            <a:custGeom>
              <a:avLst/>
              <a:gdLst/>
              <a:ahLst/>
              <a:cxnLst/>
              <a:rect l="l" t="t" r="r" b="b"/>
              <a:pathLst>
                <a:path w="2410" h="992" extrusionOk="0">
                  <a:moveTo>
                    <a:pt x="0" y="991"/>
                  </a:moveTo>
                  <a:cubicBezTo>
                    <a:pt x="803" y="857"/>
                    <a:pt x="1580" y="268"/>
                    <a:pt x="2409" y="1"/>
                  </a:cubicBezTo>
                  <a:cubicBezTo>
                    <a:pt x="1847" y="81"/>
                    <a:pt x="1125" y="456"/>
                    <a:pt x="562" y="670"/>
                  </a:cubicBezTo>
                  <a:cubicBezTo>
                    <a:pt x="375" y="750"/>
                    <a:pt x="54" y="723"/>
                    <a:pt x="0" y="9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5" name="Google Shape;1805;p57"/>
            <p:cNvSpPr/>
            <p:nvPr/>
          </p:nvSpPr>
          <p:spPr>
            <a:xfrm>
              <a:off x="6761246" y="3056582"/>
              <a:ext cx="496312" cy="198211"/>
            </a:xfrm>
            <a:custGeom>
              <a:avLst/>
              <a:gdLst/>
              <a:ahLst/>
              <a:cxnLst/>
              <a:rect l="l" t="t" r="r" b="b"/>
              <a:pathLst>
                <a:path w="7710" h="3079" extrusionOk="0">
                  <a:moveTo>
                    <a:pt x="7629" y="108"/>
                  </a:moveTo>
                  <a:cubicBezTo>
                    <a:pt x="4899" y="938"/>
                    <a:pt x="2517" y="2062"/>
                    <a:pt x="1" y="3079"/>
                  </a:cubicBezTo>
                  <a:cubicBezTo>
                    <a:pt x="1420" y="2998"/>
                    <a:pt x="2544" y="2115"/>
                    <a:pt x="3775" y="1660"/>
                  </a:cubicBezTo>
                  <a:cubicBezTo>
                    <a:pt x="5060" y="1178"/>
                    <a:pt x="6291" y="616"/>
                    <a:pt x="7629" y="161"/>
                  </a:cubicBezTo>
                  <a:cubicBezTo>
                    <a:pt x="7709" y="108"/>
                    <a:pt x="7709" y="1"/>
                    <a:pt x="7629" y="1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806" name="Google Shape;1806;p57"/>
            <p:cNvSpPr/>
            <p:nvPr/>
          </p:nvSpPr>
          <p:spPr>
            <a:xfrm>
              <a:off x="6811263" y="3172071"/>
              <a:ext cx="572078" cy="218875"/>
            </a:xfrm>
            <a:custGeom>
              <a:avLst/>
              <a:gdLst/>
              <a:ahLst/>
              <a:cxnLst/>
              <a:rect l="l" t="t" r="r" b="b"/>
              <a:pathLst>
                <a:path w="8887" h="3400" extrusionOk="0">
                  <a:moveTo>
                    <a:pt x="0" y="3239"/>
                  </a:moveTo>
                  <a:cubicBezTo>
                    <a:pt x="375" y="3399"/>
                    <a:pt x="723" y="3105"/>
                    <a:pt x="1071" y="2971"/>
                  </a:cubicBezTo>
                  <a:cubicBezTo>
                    <a:pt x="3667" y="1954"/>
                    <a:pt x="6290" y="964"/>
                    <a:pt x="8886" y="0"/>
                  </a:cubicBezTo>
                  <a:cubicBezTo>
                    <a:pt x="7548" y="348"/>
                    <a:pt x="6022" y="1044"/>
                    <a:pt x="4497" y="1552"/>
                  </a:cubicBezTo>
                  <a:cubicBezTo>
                    <a:pt x="2944" y="2061"/>
                    <a:pt x="1338" y="2543"/>
                    <a:pt x="0" y="323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2" name="Flowchart: Connector 1">
            <a:extLst>
              <a:ext uri="{FF2B5EF4-FFF2-40B4-BE49-F238E27FC236}">
                <a16:creationId xmlns:a16="http://schemas.microsoft.com/office/drawing/2014/main" id="{B78D5F06-1549-43D5-AD9E-7288A76E5254}"/>
              </a:ext>
            </a:extLst>
          </p:cNvPr>
          <p:cNvSpPr/>
          <p:nvPr/>
        </p:nvSpPr>
        <p:spPr>
          <a:xfrm>
            <a:off x="335100" y="4026638"/>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7</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0302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sp>
        <p:nvSpPr>
          <p:cNvPr id="885" name="Google Shape;885;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fa-IR" sz="3600" dirty="0"/>
              <a:t>همکاری نه رقابت</a:t>
            </a:r>
            <a:endParaRPr dirty="0"/>
          </a:p>
        </p:txBody>
      </p:sp>
      <p:grpSp>
        <p:nvGrpSpPr>
          <p:cNvPr id="886" name="Google Shape;886;p51"/>
          <p:cNvGrpSpPr/>
          <p:nvPr/>
        </p:nvGrpSpPr>
        <p:grpSpPr>
          <a:xfrm rot="1263932">
            <a:off x="7137376" y="417278"/>
            <a:ext cx="1546465" cy="1200892"/>
            <a:chOff x="98086" y="1372252"/>
            <a:chExt cx="3192732" cy="2479577"/>
          </a:xfrm>
        </p:grpSpPr>
        <p:sp>
          <p:nvSpPr>
            <p:cNvPr id="887" name="Google Shape;887;p51"/>
            <p:cNvSpPr/>
            <p:nvPr/>
          </p:nvSpPr>
          <p:spPr>
            <a:xfrm rot="-663173">
              <a:off x="259933" y="1629037"/>
              <a:ext cx="2869038" cy="1966008"/>
            </a:xfrm>
            <a:custGeom>
              <a:avLst/>
              <a:gdLst/>
              <a:ahLst/>
              <a:cxnLst/>
              <a:rect l="l" t="t" r="r" b="b"/>
              <a:pathLst>
                <a:path w="52610" h="36051" extrusionOk="0">
                  <a:moveTo>
                    <a:pt x="52406" y="10088"/>
                  </a:moveTo>
                  <a:cubicBezTo>
                    <a:pt x="52411" y="9256"/>
                    <a:pt x="52610" y="7072"/>
                    <a:pt x="52154" y="6672"/>
                  </a:cubicBezTo>
                  <a:cubicBezTo>
                    <a:pt x="51908" y="6456"/>
                    <a:pt x="51477" y="6566"/>
                    <a:pt x="51130" y="6539"/>
                  </a:cubicBezTo>
                  <a:cubicBezTo>
                    <a:pt x="50529" y="5965"/>
                    <a:pt x="50237" y="5154"/>
                    <a:pt x="49552" y="4645"/>
                  </a:cubicBezTo>
                  <a:cubicBezTo>
                    <a:pt x="48084" y="5136"/>
                    <a:pt x="46320" y="5329"/>
                    <a:pt x="44370" y="4799"/>
                  </a:cubicBezTo>
                  <a:cubicBezTo>
                    <a:pt x="44128" y="4733"/>
                    <a:pt x="43894" y="4569"/>
                    <a:pt x="43630" y="4486"/>
                  </a:cubicBezTo>
                  <a:cubicBezTo>
                    <a:pt x="43572" y="4469"/>
                    <a:pt x="43507" y="4451"/>
                    <a:pt x="43446" y="4433"/>
                  </a:cubicBezTo>
                  <a:lnTo>
                    <a:pt x="43446" y="4431"/>
                  </a:lnTo>
                  <a:cubicBezTo>
                    <a:pt x="42854" y="4254"/>
                    <a:pt x="42176" y="4083"/>
                    <a:pt x="41530" y="3953"/>
                  </a:cubicBezTo>
                  <a:cubicBezTo>
                    <a:pt x="40772" y="3802"/>
                    <a:pt x="39970" y="3762"/>
                    <a:pt x="39286" y="3533"/>
                  </a:cubicBezTo>
                  <a:cubicBezTo>
                    <a:pt x="38806" y="3373"/>
                    <a:pt x="38357" y="3085"/>
                    <a:pt x="37847" y="2914"/>
                  </a:cubicBezTo>
                  <a:cubicBezTo>
                    <a:pt x="36368" y="2417"/>
                    <a:pt x="34343" y="1719"/>
                    <a:pt x="32563" y="1841"/>
                  </a:cubicBezTo>
                  <a:cubicBezTo>
                    <a:pt x="31022" y="1946"/>
                    <a:pt x="29932" y="3103"/>
                    <a:pt x="29244" y="4362"/>
                  </a:cubicBezTo>
                  <a:cubicBezTo>
                    <a:pt x="28907" y="3191"/>
                    <a:pt x="28301" y="2597"/>
                    <a:pt x="27258" y="1937"/>
                  </a:cubicBezTo>
                  <a:cubicBezTo>
                    <a:pt x="26071" y="1184"/>
                    <a:pt x="24303" y="1"/>
                    <a:pt x="22426" y="55"/>
                  </a:cubicBezTo>
                  <a:cubicBezTo>
                    <a:pt x="20409" y="114"/>
                    <a:pt x="18299" y="407"/>
                    <a:pt x="16197" y="596"/>
                  </a:cubicBezTo>
                  <a:cubicBezTo>
                    <a:pt x="14047" y="788"/>
                    <a:pt x="12095" y="1124"/>
                    <a:pt x="9708" y="452"/>
                  </a:cubicBezTo>
                  <a:cubicBezTo>
                    <a:pt x="9319" y="342"/>
                    <a:pt x="8877" y="49"/>
                    <a:pt x="8499" y="79"/>
                  </a:cubicBezTo>
                  <a:cubicBezTo>
                    <a:pt x="7688" y="142"/>
                    <a:pt x="7141" y="1492"/>
                    <a:pt x="6422" y="1719"/>
                  </a:cubicBezTo>
                  <a:cubicBezTo>
                    <a:pt x="6039" y="1839"/>
                    <a:pt x="5374" y="1719"/>
                    <a:pt x="5050" y="1932"/>
                  </a:cubicBezTo>
                  <a:cubicBezTo>
                    <a:pt x="4721" y="2149"/>
                    <a:pt x="4636" y="2924"/>
                    <a:pt x="4488" y="3595"/>
                  </a:cubicBezTo>
                  <a:cubicBezTo>
                    <a:pt x="4105" y="5327"/>
                    <a:pt x="3806" y="7138"/>
                    <a:pt x="3474" y="8756"/>
                  </a:cubicBezTo>
                  <a:cubicBezTo>
                    <a:pt x="3031" y="10916"/>
                    <a:pt x="2488" y="13369"/>
                    <a:pt x="2193" y="15661"/>
                  </a:cubicBezTo>
                  <a:cubicBezTo>
                    <a:pt x="1522" y="20854"/>
                    <a:pt x="361" y="25192"/>
                    <a:pt x="0" y="29953"/>
                  </a:cubicBezTo>
                  <a:cubicBezTo>
                    <a:pt x="683" y="30451"/>
                    <a:pt x="1584" y="30547"/>
                    <a:pt x="2425" y="30656"/>
                  </a:cubicBezTo>
                  <a:cubicBezTo>
                    <a:pt x="5335" y="31032"/>
                    <a:pt x="8194" y="31227"/>
                    <a:pt x="11108" y="31604"/>
                  </a:cubicBezTo>
                  <a:cubicBezTo>
                    <a:pt x="13967" y="31973"/>
                    <a:pt x="16999" y="32192"/>
                    <a:pt x="19648" y="32316"/>
                  </a:cubicBezTo>
                  <a:cubicBezTo>
                    <a:pt x="20637" y="32363"/>
                    <a:pt x="21600" y="32531"/>
                    <a:pt x="22524" y="32557"/>
                  </a:cubicBezTo>
                  <a:cubicBezTo>
                    <a:pt x="22759" y="32564"/>
                    <a:pt x="23007" y="32456"/>
                    <a:pt x="23229" y="32475"/>
                  </a:cubicBezTo>
                  <a:cubicBezTo>
                    <a:pt x="23631" y="32509"/>
                    <a:pt x="24099" y="32726"/>
                    <a:pt x="24529" y="32816"/>
                  </a:cubicBezTo>
                  <a:cubicBezTo>
                    <a:pt x="25468" y="33016"/>
                    <a:pt x="26432" y="33060"/>
                    <a:pt x="27356" y="33095"/>
                  </a:cubicBezTo>
                  <a:cubicBezTo>
                    <a:pt x="27816" y="33111"/>
                    <a:pt x="28299" y="32992"/>
                    <a:pt x="28664" y="33046"/>
                  </a:cubicBezTo>
                  <a:cubicBezTo>
                    <a:pt x="28976" y="33093"/>
                    <a:pt x="29190" y="33303"/>
                    <a:pt x="29489" y="33369"/>
                  </a:cubicBezTo>
                  <a:cubicBezTo>
                    <a:pt x="31240" y="33761"/>
                    <a:pt x="33209" y="33878"/>
                    <a:pt x="35084" y="34049"/>
                  </a:cubicBezTo>
                  <a:cubicBezTo>
                    <a:pt x="37882" y="34304"/>
                    <a:pt x="40662" y="34700"/>
                    <a:pt x="43446" y="35079"/>
                  </a:cubicBezTo>
                  <a:lnTo>
                    <a:pt x="43446" y="35081"/>
                  </a:lnTo>
                  <a:cubicBezTo>
                    <a:pt x="45296" y="35332"/>
                    <a:pt x="47146" y="35574"/>
                    <a:pt x="49004" y="35762"/>
                  </a:cubicBezTo>
                  <a:cubicBezTo>
                    <a:pt x="49828" y="35846"/>
                    <a:pt x="50762" y="36050"/>
                    <a:pt x="51529" y="35698"/>
                  </a:cubicBezTo>
                  <a:cubicBezTo>
                    <a:pt x="52006" y="33260"/>
                    <a:pt x="51939" y="30666"/>
                    <a:pt x="52109" y="28182"/>
                  </a:cubicBezTo>
                  <a:cubicBezTo>
                    <a:pt x="52276" y="25735"/>
                    <a:pt x="52403" y="23253"/>
                    <a:pt x="52459" y="20765"/>
                  </a:cubicBezTo>
                  <a:cubicBezTo>
                    <a:pt x="52541" y="17226"/>
                    <a:pt x="52384" y="13612"/>
                    <a:pt x="52406" y="1008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8" name="Google Shape;888;p51"/>
            <p:cNvSpPr/>
            <p:nvPr/>
          </p:nvSpPr>
          <p:spPr>
            <a:xfrm rot="-663173">
              <a:off x="527725" y="1757315"/>
              <a:ext cx="1276043" cy="1531698"/>
            </a:xfrm>
            <a:custGeom>
              <a:avLst/>
              <a:gdLst/>
              <a:ahLst/>
              <a:cxnLst/>
              <a:rect l="l" t="t" r="r" b="b"/>
              <a:pathLst>
                <a:path w="23399" h="28087" extrusionOk="0">
                  <a:moveTo>
                    <a:pt x="20976" y="1540"/>
                  </a:moveTo>
                  <a:cubicBezTo>
                    <a:pt x="19777" y="777"/>
                    <a:pt x="18010" y="160"/>
                    <a:pt x="16136" y="48"/>
                  </a:cubicBezTo>
                  <a:cubicBezTo>
                    <a:pt x="15346" y="1"/>
                    <a:pt x="14750" y="187"/>
                    <a:pt x="14071" y="259"/>
                  </a:cubicBezTo>
                  <a:cubicBezTo>
                    <a:pt x="10832" y="602"/>
                    <a:pt x="7536" y="1180"/>
                    <a:pt x="3627" y="515"/>
                  </a:cubicBezTo>
                  <a:cubicBezTo>
                    <a:pt x="2829" y="4381"/>
                    <a:pt x="2345" y="8535"/>
                    <a:pt x="1672" y="12625"/>
                  </a:cubicBezTo>
                  <a:cubicBezTo>
                    <a:pt x="1352" y="14578"/>
                    <a:pt x="982" y="16632"/>
                    <a:pt x="720" y="18661"/>
                  </a:cubicBezTo>
                  <a:cubicBezTo>
                    <a:pt x="459" y="20687"/>
                    <a:pt x="0" y="22704"/>
                    <a:pt x="445" y="24482"/>
                  </a:cubicBezTo>
                  <a:cubicBezTo>
                    <a:pt x="1649" y="25263"/>
                    <a:pt x="3652" y="25647"/>
                    <a:pt x="5439" y="25778"/>
                  </a:cubicBezTo>
                  <a:cubicBezTo>
                    <a:pt x="7357" y="25919"/>
                    <a:pt x="9203" y="25273"/>
                    <a:pt x="11103" y="25251"/>
                  </a:cubicBezTo>
                  <a:cubicBezTo>
                    <a:pt x="12031" y="25241"/>
                    <a:pt x="12877" y="25534"/>
                    <a:pt x="13834" y="25603"/>
                  </a:cubicBezTo>
                  <a:cubicBezTo>
                    <a:pt x="12089" y="25042"/>
                    <a:pt x="10024" y="25082"/>
                    <a:pt x="8548" y="25226"/>
                  </a:cubicBezTo>
                  <a:cubicBezTo>
                    <a:pt x="7018" y="25373"/>
                    <a:pt x="5166" y="25432"/>
                    <a:pt x="3602" y="25237"/>
                  </a:cubicBezTo>
                  <a:cubicBezTo>
                    <a:pt x="2869" y="25146"/>
                    <a:pt x="1788" y="25059"/>
                    <a:pt x="1517" y="24577"/>
                  </a:cubicBezTo>
                  <a:cubicBezTo>
                    <a:pt x="3184" y="25159"/>
                    <a:pt x="5295" y="25106"/>
                    <a:pt x="6927" y="25016"/>
                  </a:cubicBezTo>
                  <a:cubicBezTo>
                    <a:pt x="8009" y="24955"/>
                    <a:pt x="9059" y="24745"/>
                    <a:pt x="10044" y="24724"/>
                  </a:cubicBezTo>
                  <a:cubicBezTo>
                    <a:pt x="10952" y="24704"/>
                    <a:pt x="11898" y="24832"/>
                    <a:pt x="12706" y="24938"/>
                  </a:cubicBezTo>
                  <a:cubicBezTo>
                    <a:pt x="13420" y="25031"/>
                    <a:pt x="14131" y="25339"/>
                    <a:pt x="14832" y="25602"/>
                  </a:cubicBezTo>
                  <a:cubicBezTo>
                    <a:pt x="16872" y="26369"/>
                    <a:pt x="18853" y="27171"/>
                    <a:pt x="20628" y="28087"/>
                  </a:cubicBezTo>
                  <a:cubicBezTo>
                    <a:pt x="21485" y="20076"/>
                    <a:pt x="22393" y="11948"/>
                    <a:pt x="23399" y="3935"/>
                  </a:cubicBezTo>
                  <a:cubicBezTo>
                    <a:pt x="23038" y="2746"/>
                    <a:pt x="22028" y="2210"/>
                    <a:pt x="20976" y="1540"/>
                  </a:cubicBezTo>
                  <a:close/>
                  <a:moveTo>
                    <a:pt x="17791" y="2691"/>
                  </a:moveTo>
                  <a:cubicBezTo>
                    <a:pt x="18422" y="2698"/>
                    <a:pt x="18754" y="3081"/>
                    <a:pt x="19240" y="3225"/>
                  </a:cubicBezTo>
                  <a:cubicBezTo>
                    <a:pt x="19469" y="3294"/>
                    <a:pt x="19706" y="3260"/>
                    <a:pt x="19923" y="3313"/>
                  </a:cubicBezTo>
                  <a:cubicBezTo>
                    <a:pt x="20705" y="3503"/>
                    <a:pt x="21362" y="3780"/>
                    <a:pt x="21899" y="4132"/>
                  </a:cubicBezTo>
                  <a:cubicBezTo>
                    <a:pt x="21212" y="3861"/>
                    <a:pt x="20359" y="3703"/>
                    <a:pt x="19463" y="3515"/>
                  </a:cubicBezTo>
                  <a:cubicBezTo>
                    <a:pt x="19069" y="3431"/>
                    <a:pt x="18685" y="3202"/>
                    <a:pt x="18302" y="3104"/>
                  </a:cubicBezTo>
                  <a:cubicBezTo>
                    <a:pt x="17342" y="2858"/>
                    <a:pt x="16119" y="2868"/>
                    <a:pt x="15059" y="2685"/>
                  </a:cubicBezTo>
                  <a:cubicBezTo>
                    <a:pt x="14122" y="2524"/>
                    <a:pt x="13331" y="2393"/>
                    <a:pt x="12525" y="2488"/>
                  </a:cubicBezTo>
                  <a:cubicBezTo>
                    <a:pt x="13945" y="1962"/>
                    <a:pt x="16069" y="2671"/>
                    <a:pt x="17791" y="2691"/>
                  </a:cubicBezTo>
                  <a:close/>
                  <a:moveTo>
                    <a:pt x="15543" y="3311"/>
                  </a:moveTo>
                  <a:cubicBezTo>
                    <a:pt x="16032" y="3337"/>
                    <a:pt x="16349" y="3205"/>
                    <a:pt x="16645" y="3497"/>
                  </a:cubicBezTo>
                  <a:cubicBezTo>
                    <a:pt x="18007" y="3434"/>
                    <a:pt x="19592" y="4088"/>
                    <a:pt x="20798" y="4598"/>
                  </a:cubicBezTo>
                  <a:cubicBezTo>
                    <a:pt x="19970" y="4638"/>
                    <a:pt x="19180" y="4058"/>
                    <a:pt x="18276" y="3968"/>
                  </a:cubicBezTo>
                  <a:cubicBezTo>
                    <a:pt x="18090" y="3950"/>
                    <a:pt x="17861" y="4015"/>
                    <a:pt x="17668" y="3977"/>
                  </a:cubicBezTo>
                  <a:cubicBezTo>
                    <a:pt x="17521" y="3948"/>
                    <a:pt x="17368" y="3809"/>
                    <a:pt x="17215" y="3788"/>
                  </a:cubicBezTo>
                  <a:cubicBezTo>
                    <a:pt x="16846" y="3738"/>
                    <a:pt x="16426" y="4027"/>
                    <a:pt x="16106" y="3644"/>
                  </a:cubicBezTo>
                  <a:cubicBezTo>
                    <a:pt x="14832" y="3678"/>
                    <a:pt x="13081" y="3331"/>
                    <a:pt x="11848" y="3354"/>
                  </a:cubicBezTo>
                  <a:cubicBezTo>
                    <a:pt x="12248" y="2630"/>
                    <a:pt x="14397" y="3253"/>
                    <a:pt x="15543" y="3311"/>
                  </a:cubicBezTo>
                  <a:close/>
                  <a:moveTo>
                    <a:pt x="10384" y="2603"/>
                  </a:moveTo>
                  <a:cubicBezTo>
                    <a:pt x="10369" y="2830"/>
                    <a:pt x="10309" y="3003"/>
                    <a:pt x="10116" y="3001"/>
                  </a:cubicBezTo>
                  <a:cubicBezTo>
                    <a:pt x="9756" y="2910"/>
                    <a:pt x="10106" y="2304"/>
                    <a:pt x="10384" y="2603"/>
                  </a:cubicBezTo>
                  <a:close/>
                  <a:moveTo>
                    <a:pt x="9411" y="3084"/>
                  </a:moveTo>
                  <a:cubicBezTo>
                    <a:pt x="9278" y="3236"/>
                    <a:pt x="8861" y="3261"/>
                    <a:pt x="8765" y="3044"/>
                  </a:cubicBezTo>
                  <a:cubicBezTo>
                    <a:pt x="8741" y="2486"/>
                    <a:pt x="9472" y="2694"/>
                    <a:pt x="9411" y="3084"/>
                  </a:cubicBezTo>
                  <a:close/>
                  <a:moveTo>
                    <a:pt x="6631" y="3115"/>
                  </a:moveTo>
                  <a:cubicBezTo>
                    <a:pt x="6431" y="3150"/>
                    <a:pt x="6343" y="3061"/>
                    <a:pt x="6151" y="3139"/>
                  </a:cubicBezTo>
                  <a:cubicBezTo>
                    <a:pt x="5862" y="2490"/>
                    <a:pt x="7001" y="2547"/>
                    <a:pt x="6631" y="3115"/>
                  </a:cubicBezTo>
                  <a:close/>
                  <a:moveTo>
                    <a:pt x="5014" y="4554"/>
                  </a:moveTo>
                  <a:cubicBezTo>
                    <a:pt x="6249" y="4223"/>
                    <a:pt x="7668" y="3943"/>
                    <a:pt x="8965" y="3850"/>
                  </a:cubicBezTo>
                  <a:cubicBezTo>
                    <a:pt x="9299" y="4135"/>
                    <a:pt x="9619" y="4267"/>
                    <a:pt x="10090" y="4213"/>
                  </a:cubicBezTo>
                  <a:cubicBezTo>
                    <a:pt x="10339" y="4183"/>
                    <a:pt x="10551" y="3969"/>
                    <a:pt x="10774" y="3954"/>
                  </a:cubicBezTo>
                  <a:cubicBezTo>
                    <a:pt x="10917" y="3944"/>
                    <a:pt x="11027" y="4040"/>
                    <a:pt x="11194" y="4052"/>
                  </a:cubicBezTo>
                  <a:cubicBezTo>
                    <a:pt x="12008" y="4107"/>
                    <a:pt x="12945" y="3525"/>
                    <a:pt x="13468" y="4258"/>
                  </a:cubicBezTo>
                  <a:cubicBezTo>
                    <a:pt x="14813" y="4404"/>
                    <a:pt x="16350" y="4690"/>
                    <a:pt x="17405" y="4333"/>
                  </a:cubicBezTo>
                  <a:cubicBezTo>
                    <a:pt x="18785" y="4665"/>
                    <a:pt x="20391" y="4821"/>
                    <a:pt x="21237" y="5564"/>
                  </a:cubicBezTo>
                  <a:cubicBezTo>
                    <a:pt x="20190" y="5602"/>
                    <a:pt x="19360" y="4826"/>
                    <a:pt x="18258" y="4790"/>
                  </a:cubicBezTo>
                  <a:cubicBezTo>
                    <a:pt x="17782" y="4775"/>
                    <a:pt x="17342" y="4972"/>
                    <a:pt x="16853" y="4912"/>
                  </a:cubicBezTo>
                  <a:cubicBezTo>
                    <a:pt x="15839" y="4788"/>
                    <a:pt x="14785" y="4987"/>
                    <a:pt x="13504" y="4653"/>
                  </a:cubicBezTo>
                  <a:cubicBezTo>
                    <a:pt x="13270" y="4593"/>
                    <a:pt x="12963" y="4458"/>
                    <a:pt x="12576" y="4447"/>
                  </a:cubicBezTo>
                  <a:cubicBezTo>
                    <a:pt x="12275" y="4438"/>
                    <a:pt x="11976" y="4552"/>
                    <a:pt x="11647" y="4587"/>
                  </a:cubicBezTo>
                  <a:cubicBezTo>
                    <a:pt x="10527" y="4704"/>
                    <a:pt x="9433" y="4681"/>
                    <a:pt x="8435" y="4259"/>
                  </a:cubicBezTo>
                  <a:cubicBezTo>
                    <a:pt x="7692" y="4604"/>
                    <a:pt x="6312" y="4486"/>
                    <a:pt x="5503" y="4791"/>
                  </a:cubicBezTo>
                  <a:cubicBezTo>
                    <a:pt x="5460" y="4807"/>
                    <a:pt x="5144" y="4865"/>
                    <a:pt x="4959" y="4981"/>
                  </a:cubicBezTo>
                  <a:cubicBezTo>
                    <a:pt x="4977" y="4839"/>
                    <a:pt x="4995" y="4696"/>
                    <a:pt x="5014" y="4554"/>
                  </a:cubicBezTo>
                  <a:close/>
                  <a:moveTo>
                    <a:pt x="21230" y="9989"/>
                  </a:moveTo>
                  <a:cubicBezTo>
                    <a:pt x="20978" y="10114"/>
                    <a:pt x="20917" y="9808"/>
                    <a:pt x="20739" y="9752"/>
                  </a:cubicBezTo>
                  <a:cubicBezTo>
                    <a:pt x="20289" y="9685"/>
                    <a:pt x="19976" y="9346"/>
                    <a:pt x="19514" y="9160"/>
                  </a:cubicBezTo>
                  <a:cubicBezTo>
                    <a:pt x="18458" y="8733"/>
                    <a:pt x="17083" y="8815"/>
                    <a:pt x="16018" y="8361"/>
                  </a:cubicBezTo>
                  <a:cubicBezTo>
                    <a:pt x="15782" y="8376"/>
                    <a:pt x="15979" y="8057"/>
                    <a:pt x="15800" y="8029"/>
                  </a:cubicBezTo>
                  <a:cubicBezTo>
                    <a:pt x="15196" y="7965"/>
                    <a:pt x="14385" y="7759"/>
                    <a:pt x="13672" y="7712"/>
                  </a:cubicBezTo>
                  <a:cubicBezTo>
                    <a:pt x="13257" y="7684"/>
                    <a:pt x="12878" y="7781"/>
                    <a:pt x="12450" y="7770"/>
                  </a:cubicBezTo>
                  <a:cubicBezTo>
                    <a:pt x="11178" y="7742"/>
                    <a:pt x="9982" y="7106"/>
                    <a:pt x="8691" y="6982"/>
                  </a:cubicBezTo>
                  <a:cubicBezTo>
                    <a:pt x="8981" y="6794"/>
                    <a:pt x="9612" y="6906"/>
                    <a:pt x="10126" y="6950"/>
                  </a:cubicBezTo>
                  <a:cubicBezTo>
                    <a:pt x="11152" y="7035"/>
                    <a:pt x="12166" y="7258"/>
                    <a:pt x="13157" y="7340"/>
                  </a:cubicBezTo>
                  <a:cubicBezTo>
                    <a:pt x="13551" y="7374"/>
                    <a:pt x="13972" y="7404"/>
                    <a:pt x="14357" y="7453"/>
                  </a:cubicBezTo>
                  <a:cubicBezTo>
                    <a:pt x="14802" y="7509"/>
                    <a:pt x="15392" y="7514"/>
                    <a:pt x="15807" y="7640"/>
                  </a:cubicBezTo>
                  <a:cubicBezTo>
                    <a:pt x="16011" y="7701"/>
                    <a:pt x="16161" y="7891"/>
                    <a:pt x="16371" y="7973"/>
                  </a:cubicBezTo>
                  <a:cubicBezTo>
                    <a:pt x="16600" y="8062"/>
                    <a:pt x="16873" y="8046"/>
                    <a:pt x="17133" y="8115"/>
                  </a:cubicBezTo>
                  <a:cubicBezTo>
                    <a:pt x="17487" y="8207"/>
                    <a:pt x="17795" y="8453"/>
                    <a:pt x="18077" y="8540"/>
                  </a:cubicBezTo>
                  <a:cubicBezTo>
                    <a:pt x="18384" y="8636"/>
                    <a:pt x="18711" y="8586"/>
                    <a:pt x="19014" y="8661"/>
                  </a:cubicBezTo>
                  <a:cubicBezTo>
                    <a:pt x="20018" y="8910"/>
                    <a:pt x="20713" y="9384"/>
                    <a:pt x="21230" y="9989"/>
                  </a:cubicBezTo>
                  <a:close/>
                  <a:moveTo>
                    <a:pt x="7960" y="6930"/>
                  </a:moveTo>
                  <a:cubicBezTo>
                    <a:pt x="7560" y="7079"/>
                    <a:pt x="6895" y="7139"/>
                    <a:pt x="6429" y="7036"/>
                  </a:cubicBezTo>
                  <a:cubicBezTo>
                    <a:pt x="6877" y="6954"/>
                    <a:pt x="7511" y="6847"/>
                    <a:pt x="7960" y="6930"/>
                  </a:cubicBezTo>
                  <a:close/>
                  <a:moveTo>
                    <a:pt x="6113" y="7126"/>
                  </a:moveTo>
                  <a:cubicBezTo>
                    <a:pt x="6106" y="7232"/>
                    <a:pt x="6029" y="7249"/>
                    <a:pt x="6000" y="7328"/>
                  </a:cubicBezTo>
                  <a:cubicBezTo>
                    <a:pt x="5929" y="7319"/>
                    <a:pt x="5858" y="7310"/>
                    <a:pt x="5787" y="7300"/>
                  </a:cubicBezTo>
                  <a:cubicBezTo>
                    <a:pt x="5773" y="7235"/>
                    <a:pt x="5738" y="7185"/>
                    <a:pt x="5724" y="7119"/>
                  </a:cubicBezTo>
                  <a:cubicBezTo>
                    <a:pt x="5754" y="6849"/>
                    <a:pt x="6095" y="6913"/>
                    <a:pt x="6113" y="7126"/>
                  </a:cubicBezTo>
                  <a:close/>
                  <a:moveTo>
                    <a:pt x="4683" y="7115"/>
                  </a:moveTo>
                  <a:cubicBezTo>
                    <a:pt x="4723" y="7250"/>
                    <a:pt x="4792" y="7365"/>
                    <a:pt x="4757" y="7558"/>
                  </a:cubicBezTo>
                  <a:cubicBezTo>
                    <a:pt x="4598" y="7674"/>
                    <a:pt x="4450" y="7719"/>
                    <a:pt x="4276" y="7582"/>
                  </a:cubicBezTo>
                  <a:cubicBezTo>
                    <a:pt x="4203" y="7316"/>
                    <a:pt x="4327" y="6982"/>
                    <a:pt x="4683" y="7115"/>
                  </a:cubicBezTo>
                  <a:close/>
                  <a:moveTo>
                    <a:pt x="4437" y="4654"/>
                  </a:moveTo>
                  <a:cubicBezTo>
                    <a:pt x="4600" y="4865"/>
                    <a:pt x="4434" y="5288"/>
                    <a:pt x="4073" y="5127"/>
                  </a:cubicBezTo>
                  <a:cubicBezTo>
                    <a:pt x="3926" y="4902"/>
                    <a:pt x="4067" y="4502"/>
                    <a:pt x="4437" y="4654"/>
                  </a:cubicBezTo>
                  <a:close/>
                  <a:moveTo>
                    <a:pt x="3516" y="13123"/>
                  </a:moveTo>
                  <a:cubicBezTo>
                    <a:pt x="3718" y="13033"/>
                    <a:pt x="3722" y="13220"/>
                    <a:pt x="3938" y="13222"/>
                  </a:cubicBezTo>
                  <a:cubicBezTo>
                    <a:pt x="5171" y="12829"/>
                    <a:pt x="7042" y="13392"/>
                    <a:pt x="8165" y="13073"/>
                  </a:cubicBezTo>
                  <a:cubicBezTo>
                    <a:pt x="8708" y="13500"/>
                    <a:pt x="9727" y="12993"/>
                    <a:pt x="10551" y="13078"/>
                  </a:cubicBezTo>
                  <a:cubicBezTo>
                    <a:pt x="11476" y="13174"/>
                    <a:pt x="12262" y="13510"/>
                    <a:pt x="13221" y="13552"/>
                  </a:cubicBezTo>
                  <a:cubicBezTo>
                    <a:pt x="13335" y="13185"/>
                    <a:pt x="13747" y="13275"/>
                    <a:pt x="13728" y="13662"/>
                  </a:cubicBezTo>
                  <a:cubicBezTo>
                    <a:pt x="14000" y="13732"/>
                    <a:pt x="13930" y="13359"/>
                    <a:pt x="14155" y="13370"/>
                  </a:cubicBezTo>
                  <a:cubicBezTo>
                    <a:pt x="14365" y="13349"/>
                    <a:pt x="14313" y="13531"/>
                    <a:pt x="14288" y="13691"/>
                  </a:cubicBezTo>
                  <a:cubicBezTo>
                    <a:pt x="14789" y="13720"/>
                    <a:pt x="15211" y="13856"/>
                    <a:pt x="15738" y="13878"/>
                  </a:cubicBezTo>
                  <a:cubicBezTo>
                    <a:pt x="16626" y="13913"/>
                    <a:pt x="17850" y="14122"/>
                    <a:pt x="18453" y="14358"/>
                  </a:cubicBezTo>
                  <a:cubicBezTo>
                    <a:pt x="18633" y="14325"/>
                    <a:pt x="18662" y="14099"/>
                    <a:pt x="18912" y="14158"/>
                  </a:cubicBezTo>
                  <a:cubicBezTo>
                    <a:pt x="19050" y="14234"/>
                    <a:pt x="19107" y="14432"/>
                    <a:pt x="18986" y="14600"/>
                  </a:cubicBezTo>
                  <a:cubicBezTo>
                    <a:pt x="19289" y="14917"/>
                    <a:pt x="19967" y="14945"/>
                    <a:pt x="20146" y="15357"/>
                  </a:cubicBezTo>
                  <a:cubicBezTo>
                    <a:pt x="19562" y="15259"/>
                    <a:pt x="19291" y="15014"/>
                    <a:pt x="18547" y="14977"/>
                  </a:cubicBezTo>
                  <a:cubicBezTo>
                    <a:pt x="17922" y="14557"/>
                    <a:pt x="16997" y="14542"/>
                    <a:pt x="16286" y="14339"/>
                  </a:cubicBezTo>
                  <a:cubicBezTo>
                    <a:pt x="15913" y="14231"/>
                    <a:pt x="15555" y="14345"/>
                    <a:pt x="15209" y="14286"/>
                  </a:cubicBezTo>
                  <a:cubicBezTo>
                    <a:pt x="15109" y="14269"/>
                    <a:pt x="14982" y="14170"/>
                    <a:pt x="14879" y="14157"/>
                  </a:cubicBezTo>
                  <a:cubicBezTo>
                    <a:pt x="14597" y="14121"/>
                    <a:pt x="14337" y="14226"/>
                    <a:pt x="14046" y="14224"/>
                  </a:cubicBezTo>
                  <a:cubicBezTo>
                    <a:pt x="13101" y="14214"/>
                    <a:pt x="12174" y="13793"/>
                    <a:pt x="11257" y="13646"/>
                  </a:cubicBezTo>
                  <a:cubicBezTo>
                    <a:pt x="11057" y="13614"/>
                    <a:pt x="10850" y="13646"/>
                    <a:pt x="10655" y="13612"/>
                  </a:cubicBezTo>
                  <a:cubicBezTo>
                    <a:pt x="10392" y="13564"/>
                    <a:pt x="10123" y="13394"/>
                    <a:pt x="9861" y="13378"/>
                  </a:cubicBezTo>
                  <a:cubicBezTo>
                    <a:pt x="9612" y="13365"/>
                    <a:pt x="9277" y="13515"/>
                    <a:pt x="8931" y="13519"/>
                  </a:cubicBezTo>
                  <a:cubicBezTo>
                    <a:pt x="8373" y="13525"/>
                    <a:pt x="7760" y="13466"/>
                    <a:pt x="7202" y="13470"/>
                  </a:cubicBezTo>
                  <a:cubicBezTo>
                    <a:pt x="7094" y="13470"/>
                    <a:pt x="6993" y="13570"/>
                    <a:pt x="6887" y="13559"/>
                  </a:cubicBezTo>
                  <a:cubicBezTo>
                    <a:pt x="6802" y="13551"/>
                    <a:pt x="6764" y="13446"/>
                    <a:pt x="6685" y="13446"/>
                  </a:cubicBezTo>
                  <a:cubicBezTo>
                    <a:pt x="6486" y="13446"/>
                    <a:pt x="6268" y="13545"/>
                    <a:pt x="6066" y="13539"/>
                  </a:cubicBezTo>
                  <a:cubicBezTo>
                    <a:pt x="5924" y="13537"/>
                    <a:pt x="5789" y="13454"/>
                    <a:pt x="5644" y="13442"/>
                  </a:cubicBezTo>
                  <a:cubicBezTo>
                    <a:pt x="4904" y="13376"/>
                    <a:pt x="4139" y="13748"/>
                    <a:pt x="3388" y="13454"/>
                  </a:cubicBezTo>
                  <a:cubicBezTo>
                    <a:pt x="3385" y="13284"/>
                    <a:pt x="3456" y="13211"/>
                    <a:pt x="3516" y="13123"/>
                  </a:cubicBezTo>
                  <a:close/>
                  <a:moveTo>
                    <a:pt x="9553" y="10390"/>
                  </a:moveTo>
                  <a:cubicBezTo>
                    <a:pt x="9607" y="10661"/>
                    <a:pt x="9533" y="11103"/>
                    <a:pt x="9283" y="11135"/>
                  </a:cubicBezTo>
                  <a:cubicBezTo>
                    <a:pt x="8759" y="11036"/>
                    <a:pt x="9057" y="9919"/>
                    <a:pt x="9553" y="10390"/>
                  </a:cubicBezTo>
                  <a:close/>
                  <a:moveTo>
                    <a:pt x="10456" y="10115"/>
                  </a:moveTo>
                  <a:cubicBezTo>
                    <a:pt x="10527" y="10438"/>
                    <a:pt x="10395" y="10734"/>
                    <a:pt x="10159" y="10728"/>
                  </a:cubicBezTo>
                  <a:cubicBezTo>
                    <a:pt x="9649" y="10714"/>
                    <a:pt x="9878" y="9632"/>
                    <a:pt x="10456" y="10115"/>
                  </a:cubicBezTo>
                  <a:close/>
                  <a:moveTo>
                    <a:pt x="10839" y="10512"/>
                  </a:moveTo>
                  <a:cubicBezTo>
                    <a:pt x="10409" y="9395"/>
                    <a:pt x="12029" y="10475"/>
                    <a:pt x="10839" y="10512"/>
                  </a:cubicBezTo>
                  <a:close/>
                  <a:moveTo>
                    <a:pt x="18627" y="13687"/>
                  </a:moveTo>
                  <a:cubicBezTo>
                    <a:pt x="18632" y="13645"/>
                    <a:pt x="18637" y="13601"/>
                    <a:pt x="18643" y="13558"/>
                  </a:cubicBezTo>
                  <a:cubicBezTo>
                    <a:pt x="18982" y="13378"/>
                    <a:pt x="18907" y="13947"/>
                    <a:pt x="18627" y="13687"/>
                  </a:cubicBezTo>
                  <a:close/>
                  <a:moveTo>
                    <a:pt x="695" y="23561"/>
                  </a:moveTo>
                  <a:cubicBezTo>
                    <a:pt x="721" y="24002"/>
                    <a:pt x="1129" y="24121"/>
                    <a:pt x="1123" y="24614"/>
                  </a:cubicBezTo>
                  <a:cubicBezTo>
                    <a:pt x="159" y="24178"/>
                    <a:pt x="509" y="22753"/>
                    <a:pt x="586" y="21377"/>
                  </a:cubicBezTo>
                  <a:cubicBezTo>
                    <a:pt x="732" y="18788"/>
                    <a:pt x="1205" y="15823"/>
                    <a:pt x="1691" y="13495"/>
                  </a:cubicBezTo>
                  <a:cubicBezTo>
                    <a:pt x="2448" y="9869"/>
                    <a:pt x="2740" y="6415"/>
                    <a:pt x="3339" y="3081"/>
                  </a:cubicBezTo>
                  <a:cubicBezTo>
                    <a:pt x="2843" y="9167"/>
                    <a:pt x="1211" y="15992"/>
                    <a:pt x="769" y="22312"/>
                  </a:cubicBezTo>
                  <a:cubicBezTo>
                    <a:pt x="740" y="22728"/>
                    <a:pt x="674" y="23204"/>
                    <a:pt x="695" y="23561"/>
                  </a:cubicBezTo>
                  <a:close/>
                  <a:moveTo>
                    <a:pt x="3190" y="14643"/>
                  </a:moveTo>
                  <a:cubicBezTo>
                    <a:pt x="3558" y="14244"/>
                    <a:pt x="4084" y="14257"/>
                    <a:pt x="4756" y="14281"/>
                  </a:cubicBezTo>
                  <a:cubicBezTo>
                    <a:pt x="5390" y="14305"/>
                    <a:pt x="6032" y="14078"/>
                    <a:pt x="6688" y="14097"/>
                  </a:cubicBezTo>
                  <a:cubicBezTo>
                    <a:pt x="7447" y="14119"/>
                    <a:pt x="8228" y="14222"/>
                    <a:pt x="9057" y="14230"/>
                  </a:cubicBezTo>
                  <a:cubicBezTo>
                    <a:pt x="9869" y="14236"/>
                    <a:pt x="10511" y="14650"/>
                    <a:pt x="11322" y="14825"/>
                  </a:cubicBezTo>
                  <a:cubicBezTo>
                    <a:pt x="12269" y="15030"/>
                    <a:pt x="13275" y="15051"/>
                    <a:pt x="14203" y="15024"/>
                  </a:cubicBezTo>
                  <a:cubicBezTo>
                    <a:pt x="15618" y="15669"/>
                    <a:pt x="17595" y="15669"/>
                    <a:pt x="19176" y="16144"/>
                  </a:cubicBezTo>
                  <a:cubicBezTo>
                    <a:pt x="19285" y="16329"/>
                    <a:pt x="19567" y="16380"/>
                    <a:pt x="19590" y="16631"/>
                  </a:cubicBezTo>
                  <a:cubicBezTo>
                    <a:pt x="18780" y="16516"/>
                    <a:pt x="18100" y="16030"/>
                    <a:pt x="17251" y="15938"/>
                  </a:cubicBezTo>
                  <a:cubicBezTo>
                    <a:pt x="16463" y="15854"/>
                    <a:pt x="15685" y="15879"/>
                    <a:pt x="14900" y="15678"/>
                  </a:cubicBezTo>
                  <a:cubicBezTo>
                    <a:pt x="14692" y="15624"/>
                    <a:pt x="14525" y="15483"/>
                    <a:pt x="14324" y="15430"/>
                  </a:cubicBezTo>
                  <a:cubicBezTo>
                    <a:pt x="13148" y="15118"/>
                    <a:pt x="11820" y="15339"/>
                    <a:pt x="10638" y="15084"/>
                  </a:cubicBezTo>
                  <a:cubicBezTo>
                    <a:pt x="10508" y="15057"/>
                    <a:pt x="10388" y="14942"/>
                    <a:pt x="10271" y="14906"/>
                  </a:cubicBezTo>
                  <a:cubicBezTo>
                    <a:pt x="9705" y="14733"/>
                    <a:pt x="9022" y="14712"/>
                    <a:pt x="8490" y="14590"/>
                  </a:cubicBezTo>
                  <a:cubicBezTo>
                    <a:pt x="6644" y="14166"/>
                    <a:pt x="4841" y="14655"/>
                    <a:pt x="3190" y="14643"/>
                  </a:cubicBezTo>
                  <a:close/>
                  <a:moveTo>
                    <a:pt x="18878" y="21484"/>
                  </a:moveTo>
                  <a:cubicBezTo>
                    <a:pt x="18701" y="21540"/>
                    <a:pt x="18447" y="21471"/>
                    <a:pt x="18329" y="21369"/>
                  </a:cubicBezTo>
                  <a:cubicBezTo>
                    <a:pt x="18093" y="20269"/>
                    <a:pt x="19603" y="20725"/>
                    <a:pt x="18878" y="21484"/>
                  </a:cubicBezTo>
                  <a:close/>
                  <a:moveTo>
                    <a:pt x="16815" y="21001"/>
                  </a:moveTo>
                  <a:cubicBezTo>
                    <a:pt x="16767" y="20651"/>
                    <a:pt x="17234" y="20454"/>
                    <a:pt x="17492" y="20785"/>
                  </a:cubicBezTo>
                  <a:cubicBezTo>
                    <a:pt x="17537" y="21374"/>
                    <a:pt x="16863" y="21363"/>
                    <a:pt x="16815" y="21001"/>
                  </a:cubicBezTo>
                  <a:close/>
                  <a:moveTo>
                    <a:pt x="16462" y="21041"/>
                  </a:moveTo>
                  <a:cubicBezTo>
                    <a:pt x="16119" y="21087"/>
                    <a:pt x="15908" y="20548"/>
                    <a:pt x="16283" y="20411"/>
                  </a:cubicBezTo>
                  <a:cubicBezTo>
                    <a:pt x="16811" y="20218"/>
                    <a:pt x="16788" y="20999"/>
                    <a:pt x="16462" y="21041"/>
                  </a:cubicBezTo>
                  <a:close/>
                  <a:moveTo>
                    <a:pt x="15846" y="20441"/>
                  </a:moveTo>
                  <a:cubicBezTo>
                    <a:pt x="15850" y="20650"/>
                    <a:pt x="15605" y="20881"/>
                    <a:pt x="15278" y="20802"/>
                  </a:cubicBezTo>
                  <a:cubicBezTo>
                    <a:pt x="14967" y="20223"/>
                    <a:pt x="15833" y="19885"/>
                    <a:pt x="15846" y="20441"/>
                  </a:cubicBezTo>
                  <a:close/>
                  <a:moveTo>
                    <a:pt x="14801" y="20133"/>
                  </a:moveTo>
                  <a:cubicBezTo>
                    <a:pt x="14837" y="20398"/>
                    <a:pt x="14367" y="20573"/>
                    <a:pt x="14181" y="20574"/>
                  </a:cubicBezTo>
                  <a:cubicBezTo>
                    <a:pt x="13925" y="20575"/>
                    <a:pt x="13617" y="20393"/>
                    <a:pt x="13301" y="20329"/>
                  </a:cubicBezTo>
                  <a:cubicBezTo>
                    <a:pt x="12398" y="20151"/>
                    <a:pt x="11392" y="20336"/>
                    <a:pt x="10873" y="20319"/>
                  </a:cubicBezTo>
                  <a:cubicBezTo>
                    <a:pt x="11142" y="20024"/>
                    <a:pt x="11927" y="19869"/>
                    <a:pt x="12491" y="19879"/>
                  </a:cubicBezTo>
                  <a:cubicBezTo>
                    <a:pt x="13028" y="19887"/>
                    <a:pt x="13595" y="20015"/>
                    <a:pt x="14155" y="20093"/>
                  </a:cubicBezTo>
                  <a:cubicBezTo>
                    <a:pt x="14355" y="19970"/>
                    <a:pt x="14756" y="19804"/>
                    <a:pt x="14801" y="20133"/>
                  </a:cubicBezTo>
                  <a:close/>
                  <a:moveTo>
                    <a:pt x="10425" y="20089"/>
                  </a:moveTo>
                  <a:cubicBezTo>
                    <a:pt x="10416" y="20259"/>
                    <a:pt x="10340" y="20343"/>
                    <a:pt x="10253" y="20414"/>
                  </a:cubicBezTo>
                  <a:cubicBezTo>
                    <a:pt x="10061" y="20393"/>
                    <a:pt x="10011" y="20111"/>
                    <a:pt x="10138" y="19964"/>
                  </a:cubicBezTo>
                  <a:cubicBezTo>
                    <a:pt x="10298" y="19957"/>
                    <a:pt x="10362" y="20023"/>
                    <a:pt x="10425" y="20089"/>
                  </a:cubicBezTo>
                  <a:close/>
                  <a:moveTo>
                    <a:pt x="9106" y="20569"/>
                  </a:moveTo>
                  <a:cubicBezTo>
                    <a:pt x="8622" y="20615"/>
                    <a:pt x="8651" y="19769"/>
                    <a:pt x="9183" y="19971"/>
                  </a:cubicBezTo>
                  <a:cubicBezTo>
                    <a:pt x="9274" y="20095"/>
                    <a:pt x="9256" y="20485"/>
                    <a:pt x="9106" y="20569"/>
                  </a:cubicBezTo>
                  <a:close/>
                  <a:moveTo>
                    <a:pt x="9597" y="20459"/>
                  </a:moveTo>
                  <a:cubicBezTo>
                    <a:pt x="9277" y="20351"/>
                    <a:pt x="9407" y="19907"/>
                    <a:pt x="9626" y="19898"/>
                  </a:cubicBezTo>
                  <a:cubicBezTo>
                    <a:pt x="9878" y="19889"/>
                    <a:pt x="9946" y="20425"/>
                    <a:pt x="9597" y="20459"/>
                  </a:cubicBezTo>
                  <a:close/>
                  <a:moveTo>
                    <a:pt x="9981" y="21853"/>
                  </a:moveTo>
                  <a:cubicBezTo>
                    <a:pt x="9968" y="21670"/>
                    <a:pt x="10090" y="21662"/>
                    <a:pt x="10110" y="21522"/>
                  </a:cubicBezTo>
                  <a:cubicBezTo>
                    <a:pt x="10271" y="21541"/>
                    <a:pt x="10346" y="21623"/>
                    <a:pt x="10387" y="21732"/>
                  </a:cubicBezTo>
                  <a:cubicBezTo>
                    <a:pt x="10363" y="21907"/>
                    <a:pt x="10118" y="21982"/>
                    <a:pt x="9981" y="21853"/>
                  </a:cubicBezTo>
                  <a:close/>
                  <a:moveTo>
                    <a:pt x="10083" y="23080"/>
                  </a:moveTo>
                  <a:cubicBezTo>
                    <a:pt x="10489" y="23043"/>
                    <a:pt x="11013" y="23158"/>
                    <a:pt x="11385" y="23076"/>
                  </a:cubicBezTo>
                  <a:cubicBezTo>
                    <a:pt x="11273" y="23239"/>
                    <a:pt x="10185" y="23673"/>
                    <a:pt x="10083" y="23080"/>
                  </a:cubicBezTo>
                  <a:close/>
                  <a:moveTo>
                    <a:pt x="13367" y="23505"/>
                  </a:moveTo>
                  <a:cubicBezTo>
                    <a:pt x="13584" y="23520"/>
                    <a:pt x="13892" y="23573"/>
                    <a:pt x="14131" y="23647"/>
                  </a:cubicBezTo>
                  <a:cubicBezTo>
                    <a:pt x="14059" y="24288"/>
                    <a:pt x="13250" y="23819"/>
                    <a:pt x="13367" y="23505"/>
                  </a:cubicBezTo>
                  <a:close/>
                  <a:moveTo>
                    <a:pt x="13342" y="22026"/>
                  </a:moveTo>
                  <a:cubicBezTo>
                    <a:pt x="13210" y="22023"/>
                    <a:pt x="13039" y="22085"/>
                    <a:pt x="12904" y="22057"/>
                  </a:cubicBezTo>
                  <a:cubicBezTo>
                    <a:pt x="12670" y="22010"/>
                    <a:pt x="12501" y="21787"/>
                    <a:pt x="12255" y="21714"/>
                  </a:cubicBezTo>
                  <a:cubicBezTo>
                    <a:pt x="11689" y="21544"/>
                    <a:pt x="11211" y="21650"/>
                    <a:pt x="10648" y="21723"/>
                  </a:cubicBezTo>
                  <a:cubicBezTo>
                    <a:pt x="11040" y="21377"/>
                    <a:pt x="11605" y="21294"/>
                    <a:pt x="12245" y="21451"/>
                  </a:cubicBezTo>
                  <a:cubicBezTo>
                    <a:pt x="12583" y="21535"/>
                    <a:pt x="12829" y="21787"/>
                    <a:pt x="13108" y="21824"/>
                  </a:cubicBezTo>
                  <a:cubicBezTo>
                    <a:pt x="13312" y="21849"/>
                    <a:pt x="13608" y="21696"/>
                    <a:pt x="13903" y="21709"/>
                  </a:cubicBezTo>
                  <a:cubicBezTo>
                    <a:pt x="14420" y="21732"/>
                    <a:pt x="15111" y="22026"/>
                    <a:pt x="15839" y="22175"/>
                  </a:cubicBezTo>
                  <a:cubicBezTo>
                    <a:pt x="16892" y="22391"/>
                    <a:pt x="19268" y="22236"/>
                    <a:pt x="19314" y="23145"/>
                  </a:cubicBezTo>
                  <a:cubicBezTo>
                    <a:pt x="18778" y="23121"/>
                    <a:pt x="18383" y="22862"/>
                    <a:pt x="17891" y="22745"/>
                  </a:cubicBezTo>
                  <a:cubicBezTo>
                    <a:pt x="17182" y="22573"/>
                    <a:pt x="16494" y="22781"/>
                    <a:pt x="15863" y="22656"/>
                  </a:cubicBezTo>
                  <a:cubicBezTo>
                    <a:pt x="15695" y="22623"/>
                    <a:pt x="15578" y="22470"/>
                    <a:pt x="15416" y="22425"/>
                  </a:cubicBezTo>
                  <a:cubicBezTo>
                    <a:pt x="15307" y="22393"/>
                    <a:pt x="15146" y="22438"/>
                    <a:pt x="15026" y="22418"/>
                  </a:cubicBezTo>
                  <a:cubicBezTo>
                    <a:pt x="14468" y="22326"/>
                    <a:pt x="13864" y="22044"/>
                    <a:pt x="13342" y="22026"/>
                  </a:cubicBezTo>
                  <a:close/>
                  <a:moveTo>
                    <a:pt x="18461" y="25378"/>
                  </a:moveTo>
                  <a:cubicBezTo>
                    <a:pt x="18291" y="25299"/>
                    <a:pt x="18190" y="25138"/>
                    <a:pt x="18025" y="25060"/>
                  </a:cubicBezTo>
                  <a:cubicBezTo>
                    <a:pt x="17925" y="25014"/>
                    <a:pt x="17747" y="25025"/>
                    <a:pt x="17604" y="24962"/>
                  </a:cubicBezTo>
                  <a:cubicBezTo>
                    <a:pt x="17238" y="24803"/>
                    <a:pt x="16357" y="24404"/>
                    <a:pt x="15995" y="24322"/>
                  </a:cubicBezTo>
                  <a:cubicBezTo>
                    <a:pt x="15618" y="24234"/>
                    <a:pt x="14909" y="24417"/>
                    <a:pt x="14839" y="23868"/>
                  </a:cubicBezTo>
                  <a:cubicBezTo>
                    <a:pt x="15406" y="23722"/>
                    <a:pt x="16201" y="24235"/>
                    <a:pt x="16939" y="24400"/>
                  </a:cubicBezTo>
                  <a:cubicBezTo>
                    <a:pt x="17725" y="24575"/>
                    <a:pt x="18281" y="24795"/>
                    <a:pt x="18884" y="25128"/>
                  </a:cubicBezTo>
                  <a:cubicBezTo>
                    <a:pt x="19230" y="25321"/>
                    <a:pt x="19679" y="25544"/>
                    <a:pt x="19746" y="25847"/>
                  </a:cubicBezTo>
                  <a:cubicBezTo>
                    <a:pt x="19353" y="25642"/>
                    <a:pt x="18888" y="25574"/>
                    <a:pt x="18461" y="25378"/>
                  </a:cubicBezTo>
                  <a:close/>
                  <a:moveTo>
                    <a:pt x="19249" y="21967"/>
                  </a:moveTo>
                  <a:cubicBezTo>
                    <a:pt x="18890" y="21272"/>
                    <a:pt x="19909" y="20950"/>
                    <a:pt x="19907" y="21573"/>
                  </a:cubicBezTo>
                  <a:cubicBezTo>
                    <a:pt x="19906" y="21869"/>
                    <a:pt x="19646" y="22039"/>
                    <a:pt x="19249" y="21967"/>
                  </a:cubicBezTo>
                  <a:close/>
                  <a:moveTo>
                    <a:pt x="20134" y="16787"/>
                  </a:moveTo>
                  <a:cubicBezTo>
                    <a:pt x="20144" y="16398"/>
                    <a:pt x="20606" y="16373"/>
                    <a:pt x="20716" y="16647"/>
                  </a:cubicBezTo>
                  <a:cubicBezTo>
                    <a:pt x="20756" y="17091"/>
                    <a:pt x="20234" y="17057"/>
                    <a:pt x="20134" y="16787"/>
                  </a:cubicBezTo>
                  <a:close/>
                  <a:moveTo>
                    <a:pt x="20877" y="15408"/>
                  </a:moveTo>
                  <a:cubicBezTo>
                    <a:pt x="20797" y="15436"/>
                    <a:pt x="20752" y="15514"/>
                    <a:pt x="20610" y="15461"/>
                  </a:cubicBezTo>
                  <a:cubicBezTo>
                    <a:pt x="20324" y="15139"/>
                    <a:pt x="21004" y="14895"/>
                    <a:pt x="20877" y="15408"/>
                  </a:cubicBezTo>
                  <a:close/>
                  <a:moveTo>
                    <a:pt x="21374" y="11222"/>
                  </a:moveTo>
                  <a:cubicBezTo>
                    <a:pt x="21053" y="11345"/>
                    <a:pt x="21137" y="10916"/>
                    <a:pt x="20901" y="10858"/>
                  </a:cubicBezTo>
                  <a:cubicBezTo>
                    <a:pt x="20294" y="10761"/>
                    <a:pt x="19893" y="10507"/>
                    <a:pt x="19505" y="10243"/>
                  </a:cubicBezTo>
                  <a:cubicBezTo>
                    <a:pt x="18123" y="9967"/>
                    <a:pt x="17028" y="10087"/>
                    <a:pt x="15643" y="9918"/>
                  </a:cubicBezTo>
                  <a:cubicBezTo>
                    <a:pt x="15427" y="9918"/>
                    <a:pt x="15531" y="9671"/>
                    <a:pt x="15329" y="9661"/>
                  </a:cubicBezTo>
                  <a:cubicBezTo>
                    <a:pt x="14756" y="9510"/>
                    <a:pt x="14112" y="9595"/>
                    <a:pt x="13579" y="9434"/>
                  </a:cubicBezTo>
                  <a:cubicBezTo>
                    <a:pt x="13430" y="9390"/>
                    <a:pt x="13316" y="9246"/>
                    <a:pt x="13175" y="9209"/>
                  </a:cubicBezTo>
                  <a:cubicBezTo>
                    <a:pt x="12947" y="9149"/>
                    <a:pt x="12728" y="9218"/>
                    <a:pt x="12481" y="9206"/>
                  </a:cubicBezTo>
                  <a:cubicBezTo>
                    <a:pt x="11409" y="9155"/>
                    <a:pt x="10148" y="8766"/>
                    <a:pt x="9131" y="8947"/>
                  </a:cubicBezTo>
                  <a:cubicBezTo>
                    <a:pt x="9021" y="8891"/>
                    <a:pt x="8897" y="8846"/>
                    <a:pt x="8806" y="8775"/>
                  </a:cubicBezTo>
                  <a:cubicBezTo>
                    <a:pt x="7759" y="8765"/>
                    <a:pt x="6633" y="8946"/>
                    <a:pt x="5685" y="8763"/>
                  </a:cubicBezTo>
                  <a:cubicBezTo>
                    <a:pt x="4970" y="8624"/>
                    <a:pt x="4387" y="9108"/>
                    <a:pt x="3742" y="9032"/>
                  </a:cubicBezTo>
                  <a:cubicBezTo>
                    <a:pt x="3800" y="8654"/>
                    <a:pt x="4277" y="8711"/>
                    <a:pt x="4619" y="8624"/>
                  </a:cubicBezTo>
                  <a:cubicBezTo>
                    <a:pt x="5143" y="8490"/>
                    <a:pt x="5449" y="8397"/>
                    <a:pt x="6161" y="8434"/>
                  </a:cubicBezTo>
                  <a:cubicBezTo>
                    <a:pt x="6387" y="8445"/>
                    <a:pt x="6656" y="8431"/>
                    <a:pt x="6861" y="8394"/>
                  </a:cubicBezTo>
                  <a:cubicBezTo>
                    <a:pt x="7049" y="8359"/>
                    <a:pt x="7196" y="8238"/>
                    <a:pt x="7357" y="8241"/>
                  </a:cubicBezTo>
                  <a:cubicBezTo>
                    <a:pt x="7508" y="8242"/>
                    <a:pt x="7663" y="8365"/>
                    <a:pt x="7816" y="8386"/>
                  </a:cubicBezTo>
                  <a:cubicBezTo>
                    <a:pt x="8355" y="8467"/>
                    <a:pt x="9063" y="8374"/>
                    <a:pt x="9758" y="8463"/>
                  </a:cubicBezTo>
                  <a:cubicBezTo>
                    <a:pt x="10647" y="8579"/>
                    <a:pt x="11599" y="8855"/>
                    <a:pt x="12435" y="8896"/>
                  </a:cubicBezTo>
                  <a:cubicBezTo>
                    <a:pt x="12909" y="8919"/>
                    <a:pt x="13182" y="8888"/>
                    <a:pt x="13635" y="9008"/>
                  </a:cubicBezTo>
                  <a:cubicBezTo>
                    <a:pt x="14640" y="9275"/>
                    <a:pt x="15748" y="8893"/>
                    <a:pt x="16071" y="9626"/>
                  </a:cubicBezTo>
                  <a:cubicBezTo>
                    <a:pt x="16300" y="9690"/>
                    <a:pt x="16304" y="9462"/>
                    <a:pt x="16521" y="9509"/>
                  </a:cubicBezTo>
                  <a:cubicBezTo>
                    <a:pt x="16719" y="9511"/>
                    <a:pt x="16701" y="9678"/>
                    <a:pt x="16790" y="9762"/>
                  </a:cubicBezTo>
                  <a:cubicBezTo>
                    <a:pt x="17874" y="9592"/>
                    <a:pt x="19541" y="9761"/>
                    <a:pt x="20449" y="10322"/>
                  </a:cubicBezTo>
                  <a:cubicBezTo>
                    <a:pt x="20643" y="10441"/>
                    <a:pt x="20696" y="10671"/>
                    <a:pt x="20907" y="10814"/>
                  </a:cubicBezTo>
                  <a:cubicBezTo>
                    <a:pt x="21077" y="10931"/>
                    <a:pt x="21551" y="10858"/>
                    <a:pt x="21374" y="11222"/>
                  </a:cubicBezTo>
                  <a:close/>
                  <a:moveTo>
                    <a:pt x="22237" y="6214"/>
                  </a:moveTo>
                  <a:cubicBezTo>
                    <a:pt x="21949" y="6181"/>
                    <a:pt x="21790" y="6047"/>
                    <a:pt x="21818" y="5770"/>
                  </a:cubicBezTo>
                  <a:cubicBezTo>
                    <a:pt x="22061" y="5689"/>
                    <a:pt x="22418" y="5963"/>
                    <a:pt x="22237" y="621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89" name="Google Shape;889;p51"/>
            <p:cNvSpPr/>
            <p:nvPr/>
          </p:nvSpPr>
          <p:spPr>
            <a:xfrm rot="-663173">
              <a:off x="463909" y="1882326"/>
              <a:ext cx="216228" cy="1346937"/>
            </a:xfrm>
            <a:custGeom>
              <a:avLst/>
              <a:gdLst/>
              <a:ahLst/>
              <a:cxnLst/>
              <a:rect l="l" t="t" r="r" b="b"/>
              <a:pathLst>
                <a:path w="3965" h="24699" extrusionOk="0">
                  <a:moveTo>
                    <a:pt x="3927" y="2"/>
                  </a:moveTo>
                  <a:cubicBezTo>
                    <a:pt x="3574" y="213"/>
                    <a:pt x="3435" y="1720"/>
                    <a:pt x="3309" y="2439"/>
                  </a:cubicBezTo>
                  <a:cubicBezTo>
                    <a:pt x="2875" y="4913"/>
                    <a:pt x="2391" y="7442"/>
                    <a:pt x="2131" y="9878"/>
                  </a:cubicBezTo>
                  <a:cubicBezTo>
                    <a:pt x="1593" y="14933"/>
                    <a:pt x="325" y="20137"/>
                    <a:pt x="0" y="24698"/>
                  </a:cubicBezTo>
                  <a:cubicBezTo>
                    <a:pt x="504" y="24503"/>
                    <a:pt x="370" y="23802"/>
                    <a:pt x="449" y="23238"/>
                  </a:cubicBezTo>
                  <a:cubicBezTo>
                    <a:pt x="1509" y="15722"/>
                    <a:pt x="2976" y="7921"/>
                    <a:pt x="3964" y="50"/>
                  </a:cubicBezTo>
                  <a:cubicBezTo>
                    <a:pt x="3965" y="25"/>
                    <a:pt x="3964" y="0"/>
                    <a:pt x="3927"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0" name="Google Shape;890;p51"/>
            <p:cNvSpPr/>
            <p:nvPr/>
          </p:nvSpPr>
          <p:spPr>
            <a:xfrm rot="-663173">
              <a:off x="405826" y="1910715"/>
              <a:ext cx="255983" cy="1379985"/>
            </a:xfrm>
            <a:custGeom>
              <a:avLst/>
              <a:gdLst/>
              <a:ahLst/>
              <a:cxnLst/>
              <a:rect l="l" t="t" r="r" b="b"/>
              <a:pathLst>
                <a:path w="4694" h="25305" extrusionOk="0">
                  <a:moveTo>
                    <a:pt x="4655" y="3"/>
                  </a:moveTo>
                  <a:cubicBezTo>
                    <a:pt x="4624" y="62"/>
                    <a:pt x="4575" y="99"/>
                    <a:pt x="4510" y="114"/>
                  </a:cubicBezTo>
                  <a:cubicBezTo>
                    <a:pt x="3360" y="5463"/>
                    <a:pt x="2602" y="11321"/>
                    <a:pt x="1460" y="16681"/>
                  </a:cubicBezTo>
                  <a:cubicBezTo>
                    <a:pt x="2320" y="11106"/>
                    <a:pt x="3283" y="5663"/>
                    <a:pt x="4349" y="354"/>
                  </a:cubicBezTo>
                  <a:cubicBezTo>
                    <a:pt x="4198" y="325"/>
                    <a:pt x="4011" y="678"/>
                    <a:pt x="3857" y="812"/>
                  </a:cubicBezTo>
                  <a:cubicBezTo>
                    <a:pt x="3412" y="3958"/>
                    <a:pt x="2847" y="7016"/>
                    <a:pt x="2320" y="10025"/>
                  </a:cubicBezTo>
                  <a:cubicBezTo>
                    <a:pt x="2139" y="11055"/>
                    <a:pt x="2072" y="12108"/>
                    <a:pt x="1875" y="13135"/>
                  </a:cubicBezTo>
                  <a:cubicBezTo>
                    <a:pt x="1118" y="17089"/>
                    <a:pt x="1" y="21163"/>
                    <a:pt x="43" y="25304"/>
                  </a:cubicBezTo>
                  <a:cubicBezTo>
                    <a:pt x="449" y="24306"/>
                    <a:pt x="515" y="22990"/>
                    <a:pt x="677" y="21743"/>
                  </a:cubicBezTo>
                  <a:cubicBezTo>
                    <a:pt x="839" y="20484"/>
                    <a:pt x="1031" y="19232"/>
                    <a:pt x="1310" y="18181"/>
                  </a:cubicBezTo>
                  <a:cubicBezTo>
                    <a:pt x="985" y="20382"/>
                    <a:pt x="619" y="22798"/>
                    <a:pt x="429" y="25007"/>
                  </a:cubicBezTo>
                  <a:cubicBezTo>
                    <a:pt x="828" y="24732"/>
                    <a:pt x="767" y="24068"/>
                    <a:pt x="840" y="23498"/>
                  </a:cubicBezTo>
                  <a:cubicBezTo>
                    <a:pt x="1867" y="15547"/>
                    <a:pt x="3303" y="7752"/>
                    <a:pt x="4691" y="51"/>
                  </a:cubicBezTo>
                  <a:cubicBezTo>
                    <a:pt x="4693" y="25"/>
                    <a:pt x="4692" y="0"/>
                    <a:pt x="4655" y="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1" name="Google Shape;891;p51"/>
            <p:cNvSpPr/>
            <p:nvPr/>
          </p:nvSpPr>
          <p:spPr>
            <a:xfrm rot="-663173">
              <a:off x="374955" y="1961829"/>
              <a:ext cx="246167" cy="1363134"/>
            </a:xfrm>
            <a:custGeom>
              <a:avLst/>
              <a:gdLst/>
              <a:ahLst/>
              <a:cxnLst/>
              <a:rect l="l" t="t" r="r" b="b"/>
              <a:pathLst>
                <a:path w="4514" h="24996" extrusionOk="0">
                  <a:moveTo>
                    <a:pt x="4475" y="2"/>
                  </a:moveTo>
                  <a:cubicBezTo>
                    <a:pt x="4102" y="79"/>
                    <a:pt x="4029" y="1298"/>
                    <a:pt x="3923" y="1928"/>
                  </a:cubicBezTo>
                  <a:cubicBezTo>
                    <a:pt x="3157" y="6506"/>
                    <a:pt x="2370" y="11138"/>
                    <a:pt x="1558" y="15199"/>
                  </a:cubicBezTo>
                  <a:cubicBezTo>
                    <a:pt x="1713" y="13672"/>
                    <a:pt x="2017" y="12075"/>
                    <a:pt x="2181" y="10725"/>
                  </a:cubicBezTo>
                  <a:cubicBezTo>
                    <a:pt x="1457" y="12993"/>
                    <a:pt x="1258" y="15748"/>
                    <a:pt x="772" y="18610"/>
                  </a:cubicBezTo>
                  <a:cubicBezTo>
                    <a:pt x="516" y="20114"/>
                    <a:pt x="304" y="21561"/>
                    <a:pt x="102" y="23123"/>
                  </a:cubicBezTo>
                  <a:cubicBezTo>
                    <a:pt x="50" y="23528"/>
                    <a:pt x="28" y="24563"/>
                    <a:pt x="0" y="24584"/>
                  </a:cubicBezTo>
                  <a:cubicBezTo>
                    <a:pt x="138" y="24478"/>
                    <a:pt x="215" y="22846"/>
                    <a:pt x="248" y="22664"/>
                  </a:cubicBezTo>
                  <a:cubicBezTo>
                    <a:pt x="597" y="20698"/>
                    <a:pt x="803" y="18742"/>
                    <a:pt x="1268" y="17114"/>
                  </a:cubicBezTo>
                  <a:cubicBezTo>
                    <a:pt x="875" y="19709"/>
                    <a:pt x="347" y="22427"/>
                    <a:pt x="164" y="24996"/>
                  </a:cubicBezTo>
                  <a:cubicBezTo>
                    <a:pt x="585" y="24765"/>
                    <a:pt x="527" y="24200"/>
                    <a:pt x="586" y="23749"/>
                  </a:cubicBezTo>
                  <a:cubicBezTo>
                    <a:pt x="648" y="23265"/>
                    <a:pt x="674" y="22725"/>
                    <a:pt x="736" y="22251"/>
                  </a:cubicBezTo>
                  <a:cubicBezTo>
                    <a:pt x="1121" y="19267"/>
                    <a:pt x="1463" y="16849"/>
                    <a:pt x="2092" y="14098"/>
                  </a:cubicBezTo>
                  <a:cubicBezTo>
                    <a:pt x="2451" y="12527"/>
                    <a:pt x="2559" y="10919"/>
                    <a:pt x="2837" y="9335"/>
                  </a:cubicBezTo>
                  <a:cubicBezTo>
                    <a:pt x="3385" y="6214"/>
                    <a:pt x="4029" y="3116"/>
                    <a:pt x="4513" y="52"/>
                  </a:cubicBezTo>
                  <a:cubicBezTo>
                    <a:pt x="4513" y="25"/>
                    <a:pt x="4513" y="0"/>
                    <a:pt x="4475"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2" name="Google Shape;892;p51"/>
            <p:cNvSpPr/>
            <p:nvPr/>
          </p:nvSpPr>
          <p:spPr>
            <a:xfrm rot="-663173">
              <a:off x="420249" y="1977946"/>
              <a:ext cx="103178" cy="563173"/>
            </a:xfrm>
            <a:custGeom>
              <a:avLst/>
              <a:gdLst/>
              <a:ahLst/>
              <a:cxnLst/>
              <a:rect l="l" t="t" r="r" b="b"/>
              <a:pathLst>
                <a:path w="1892" h="10327" extrusionOk="0">
                  <a:moveTo>
                    <a:pt x="1852" y="4"/>
                  </a:moveTo>
                  <a:cubicBezTo>
                    <a:pt x="1845" y="60"/>
                    <a:pt x="1773" y="33"/>
                    <a:pt x="1756" y="78"/>
                  </a:cubicBezTo>
                  <a:cubicBezTo>
                    <a:pt x="1440" y="1596"/>
                    <a:pt x="1249" y="3361"/>
                    <a:pt x="908" y="5304"/>
                  </a:cubicBezTo>
                  <a:cubicBezTo>
                    <a:pt x="689" y="6554"/>
                    <a:pt x="443" y="7754"/>
                    <a:pt x="258" y="8994"/>
                  </a:cubicBezTo>
                  <a:cubicBezTo>
                    <a:pt x="196" y="9413"/>
                    <a:pt x="1" y="10327"/>
                    <a:pt x="99" y="10231"/>
                  </a:cubicBezTo>
                  <a:cubicBezTo>
                    <a:pt x="761" y="6923"/>
                    <a:pt x="1375" y="3551"/>
                    <a:pt x="1890" y="52"/>
                  </a:cubicBezTo>
                  <a:cubicBezTo>
                    <a:pt x="1891" y="25"/>
                    <a:pt x="1890" y="1"/>
                    <a:pt x="1852" y="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3" name="Google Shape;893;p51"/>
            <p:cNvSpPr/>
            <p:nvPr/>
          </p:nvSpPr>
          <p:spPr>
            <a:xfrm rot="-663173">
              <a:off x="305686" y="1960542"/>
              <a:ext cx="718377" cy="1553458"/>
            </a:xfrm>
            <a:custGeom>
              <a:avLst/>
              <a:gdLst/>
              <a:ahLst/>
              <a:cxnLst/>
              <a:rect l="l" t="t" r="r" b="b"/>
              <a:pathLst>
                <a:path w="13173" h="28486" extrusionOk="0">
                  <a:moveTo>
                    <a:pt x="6811" y="27149"/>
                  </a:moveTo>
                  <a:cubicBezTo>
                    <a:pt x="4617" y="26759"/>
                    <a:pt x="2374" y="26569"/>
                    <a:pt x="347" y="26140"/>
                  </a:cubicBezTo>
                  <a:cubicBezTo>
                    <a:pt x="555" y="21685"/>
                    <a:pt x="1692" y="17353"/>
                    <a:pt x="2438" y="12963"/>
                  </a:cubicBezTo>
                  <a:cubicBezTo>
                    <a:pt x="3183" y="8586"/>
                    <a:pt x="3888" y="4138"/>
                    <a:pt x="4972" y="61"/>
                  </a:cubicBezTo>
                  <a:cubicBezTo>
                    <a:pt x="4925" y="1"/>
                    <a:pt x="4637" y="53"/>
                    <a:pt x="4535" y="90"/>
                  </a:cubicBezTo>
                  <a:cubicBezTo>
                    <a:pt x="4027" y="1929"/>
                    <a:pt x="3791" y="3869"/>
                    <a:pt x="3364" y="5795"/>
                  </a:cubicBezTo>
                  <a:cubicBezTo>
                    <a:pt x="2712" y="8735"/>
                    <a:pt x="2368" y="11768"/>
                    <a:pt x="1861" y="14754"/>
                  </a:cubicBezTo>
                  <a:cubicBezTo>
                    <a:pt x="1697" y="15712"/>
                    <a:pt x="1431" y="16664"/>
                    <a:pt x="1272" y="17627"/>
                  </a:cubicBezTo>
                  <a:cubicBezTo>
                    <a:pt x="1102" y="18664"/>
                    <a:pt x="1015" y="19704"/>
                    <a:pt x="870" y="20742"/>
                  </a:cubicBezTo>
                  <a:cubicBezTo>
                    <a:pt x="597" y="22696"/>
                    <a:pt x="1" y="24627"/>
                    <a:pt x="19" y="26662"/>
                  </a:cubicBezTo>
                  <a:cubicBezTo>
                    <a:pt x="1379" y="27188"/>
                    <a:pt x="2890" y="26990"/>
                    <a:pt x="4419" y="27187"/>
                  </a:cubicBezTo>
                  <a:cubicBezTo>
                    <a:pt x="5391" y="27311"/>
                    <a:pt x="6365" y="27484"/>
                    <a:pt x="7357" y="27610"/>
                  </a:cubicBezTo>
                  <a:cubicBezTo>
                    <a:pt x="8876" y="27800"/>
                    <a:pt x="10420" y="27961"/>
                    <a:pt x="11928" y="28156"/>
                  </a:cubicBezTo>
                  <a:cubicBezTo>
                    <a:pt x="12332" y="28208"/>
                    <a:pt x="12987" y="28486"/>
                    <a:pt x="13172" y="27926"/>
                  </a:cubicBezTo>
                  <a:cubicBezTo>
                    <a:pt x="12209" y="27669"/>
                    <a:pt x="11150" y="27743"/>
                    <a:pt x="10084" y="27658"/>
                  </a:cubicBezTo>
                  <a:cubicBezTo>
                    <a:pt x="9003" y="27570"/>
                    <a:pt x="7906" y="27342"/>
                    <a:pt x="6811" y="2714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4" name="Google Shape;894;p51"/>
            <p:cNvSpPr/>
            <p:nvPr/>
          </p:nvSpPr>
          <p:spPr>
            <a:xfrm rot="-663173">
              <a:off x="400302" y="2001001"/>
              <a:ext cx="116103" cy="642684"/>
            </a:xfrm>
            <a:custGeom>
              <a:avLst/>
              <a:gdLst/>
              <a:ahLst/>
              <a:cxnLst/>
              <a:rect l="l" t="t" r="r" b="b"/>
              <a:pathLst>
                <a:path w="2129" h="11785" extrusionOk="0">
                  <a:moveTo>
                    <a:pt x="2129" y="0"/>
                  </a:moveTo>
                  <a:cubicBezTo>
                    <a:pt x="1137" y="3632"/>
                    <a:pt x="792" y="8127"/>
                    <a:pt x="1" y="11785"/>
                  </a:cubicBezTo>
                  <a:cubicBezTo>
                    <a:pt x="950" y="8201"/>
                    <a:pt x="1520" y="3859"/>
                    <a:pt x="21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5" name="Google Shape;895;p51"/>
            <p:cNvSpPr/>
            <p:nvPr/>
          </p:nvSpPr>
          <p:spPr>
            <a:xfrm rot="-663173">
              <a:off x="440954" y="2389503"/>
              <a:ext cx="24649" cy="167311"/>
            </a:xfrm>
            <a:custGeom>
              <a:avLst/>
              <a:gdLst/>
              <a:ahLst/>
              <a:cxnLst/>
              <a:rect l="l" t="t" r="r" b="b"/>
              <a:pathLst>
                <a:path w="452" h="3068" extrusionOk="0">
                  <a:moveTo>
                    <a:pt x="52" y="2986"/>
                  </a:moveTo>
                  <a:cubicBezTo>
                    <a:pt x="223" y="2003"/>
                    <a:pt x="451" y="836"/>
                    <a:pt x="438" y="0"/>
                  </a:cubicBezTo>
                  <a:cubicBezTo>
                    <a:pt x="259" y="963"/>
                    <a:pt x="133" y="1996"/>
                    <a:pt x="4" y="3023"/>
                  </a:cubicBezTo>
                  <a:cubicBezTo>
                    <a:pt x="1" y="3068"/>
                    <a:pt x="54" y="3064"/>
                    <a:pt x="52" y="298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6" name="Google Shape;896;p51"/>
            <p:cNvSpPr/>
            <p:nvPr/>
          </p:nvSpPr>
          <p:spPr>
            <a:xfrm rot="-663173">
              <a:off x="495384" y="2384929"/>
              <a:ext cx="131318" cy="870200"/>
            </a:xfrm>
            <a:custGeom>
              <a:avLst/>
              <a:gdLst/>
              <a:ahLst/>
              <a:cxnLst/>
              <a:rect l="l" t="t" r="r" b="b"/>
              <a:pathLst>
                <a:path w="2408" h="15957" extrusionOk="0">
                  <a:moveTo>
                    <a:pt x="617" y="12522"/>
                  </a:moveTo>
                  <a:cubicBezTo>
                    <a:pt x="959" y="10481"/>
                    <a:pt x="1214" y="8391"/>
                    <a:pt x="1549" y="6309"/>
                  </a:cubicBezTo>
                  <a:cubicBezTo>
                    <a:pt x="1887" y="4213"/>
                    <a:pt x="2195" y="2104"/>
                    <a:pt x="2407" y="0"/>
                  </a:cubicBezTo>
                  <a:cubicBezTo>
                    <a:pt x="1422" y="5048"/>
                    <a:pt x="540" y="10496"/>
                    <a:pt x="1" y="15957"/>
                  </a:cubicBezTo>
                  <a:cubicBezTo>
                    <a:pt x="339" y="14902"/>
                    <a:pt x="430" y="13647"/>
                    <a:pt x="617" y="125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7" name="Google Shape;897;p51"/>
            <p:cNvSpPr/>
            <p:nvPr/>
          </p:nvSpPr>
          <p:spPr>
            <a:xfrm rot="-663173">
              <a:off x="426520" y="2831075"/>
              <a:ext cx="92435" cy="552648"/>
            </a:xfrm>
            <a:custGeom>
              <a:avLst/>
              <a:gdLst/>
              <a:ahLst/>
              <a:cxnLst/>
              <a:rect l="l" t="t" r="r" b="b"/>
              <a:pathLst>
                <a:path w="1695" h="10134" extrusionOk="0">
                  <a:moveTo>
                    <a:pt x="213" y="10134"/>
                  </a:moveTo>
                  <a:cubicBezTo>
                    <a:pt x="646" y="9599"/>
                    <a:pt x="523" y="8714"/>
                    <a:pt x="590" y="7884"/>
                  </a:cubicBezTo>
                  <a:cubicBezTo>
                    <a:pt x="804" y="5252"/>
                    <a:pt x="1569" y="2359"/>
                    <a:pt x="1694" y="1"/>
                  </a:cubicBezTo>
                  <a:cubicBezTo>
                    <a:pt x="1240" y="2451"/>
                    <a:pt x="852" y="5140"/>
                    <a:pt x="442" y="7689"/>
                  </a:cubicBezTo>
                  <a:cubicBezTo>
                    <a:pt x="307" y="8523"/>
                    <a:pt x="1" y="9370"/>
                    <a:pt x="213" y="1013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8" name="Google Shape;898;p51"/>
            <p:cNvSpPr/>
            <p:nvPr/>
          </p:nvSpPr>
          <p:spPr>
            <a:xfrm rot="-663173">
              <a:off x="1925761" y="3069751"/>
              <a:ext cx="434582" cy="79456"/>
            </a:xfrm>
            <a:custGeom>
              <a:avLst/>
              <a:gdLst/>
              <a:ahLst/>
              <a:cxnLst/>
              <a:rect l="l" t="t" r="r" b="b"/>
              <a:pathLst>
                <a:path w="7969" h="1457" extrusionOk="0">
                  <a:moveTo>
                    <a:pt x="0" y="687"/>
                  </a:moveTo>
                  <a:cubicBezTo>
                    <a:pt x="2444" y="648"/>
                    <a:pt x="5440" y="1097"/>
                    <a:pt x="7968" y="1456"/>
                  </a:cubicBezTo>
                  <a:cubicBezTo>
                    <a:pt x="5751" y="506"/>
                    <a:pt x="2117" y="1"/>
                    <a:pt x="0" y="68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899" name="Google Shape;899;p51"/>
            <p:cNvSpPr/>
            <p:nvPr/>
          </p:nvSpPr>
          <p:spPr>
            <a:xfrm rot="-663173">
              <a:off x="1097769" y="3144801"/>
              <a:ext cx="409933" cy="59333"/>
            </a:xfrm>
            <a:custGeom>
              <a:avLst/>
              <a:gdLst/>
              <a:ahLst/>
              <a:cxnLst/>
              <a:rect l="l" t="t" r="r" b="b"/>
              <a:pathLst>
                <a:path w="7517" h="1088" extrusionOk="0">
                  <a:moveTo>
                    <a:pt x="0" y="507"/>
                  </a:moveTo>
                  <a:cubicBezTo>
                    <a:pt x="2375" y="537"/>
                    <a:pt x="5083" y="828"/>
                    <a:pt x="7516" y="1088"/>
                  </a:cubicBezTo>
                  <a:cubicBezTo>
                    <a:pt x="5352" y="165"/>
                    <a:pt x="1984" y="1"/>
                    <a:pt x="0" y="50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0" name="Google Shape;900;p51"/>
            <p:cNvSpPr/>
            <p:nvPr/>
          </p:nvSpPr>
          <p:spPr>
            <a:xfrm rot="-663173">
              <a:off x="1872903" y="3135632"/>
              <a:ext cx="587114" cy="49953"/>
            </a:xfrm>
            <a:custGeom>
              <a:avLst/>
              <a:gdLst/>
              <a:ahLst/>
              <a:cxnLst/>
              <a:rect l="l" t="t" r="r" b="b"/>
              <a:pathLst>
                <a:path w="10766" h="916" extrusionOk="0">
                  <a:moveTo>
                    <a:pt x="0" y="306"/>
                  </a:moveTo>
                  <a:cubicBezTo>
                    <a:pt x="1857" y="418"/>
                    <a:pt x="4018" y="162"/>
                    <a:pt x="6115" y="315"/>
                  </a:cubicBezTo>
                  <a:cubicBezTo>
                    <a:pt x="7696" y="430"/>
                    <a:pt x="9299" y="770"/>
                    <a:pt x="10766" y="915"/>
                  </a:cubicBezTo>
                  <a:cubicBezTo>
                    <a:pt x="7116" y="0"/>
                    <a:pt x="3262" y="103"/>
                    <a:pt x="0" y="30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1" name="Google Shape;901;p51"/>
            <p:cNvSpPr/>
            <p:nvPr/>
          </p:nvSpPr>
          <p:spPr>
            <a:xfrm rot="-663173">
              <a:off x="1020427" y="3197564"/>
              <a:ext cx="493806" cy="42428"/>
            </a:xfrm>
            <a:custGeom>
              <a:avLst/>
              <a:gdLst/>
              <a:ahLst/>
              <a:cxnLst/>
              <a:rect l="l" t="t" r="r" b="b"/>
              <a:pathLst>
                <a:path w="9055" h="778" extrusionOk="0">
                  <a:moveTo>
                    <a:pt x="83" y="52"/>
                  </a:moveTo>
                  <a:cubicBezTo>
                    <a:pt x="3051" y="236"/>
                    <a:pt x="6052" y="622"/>
                    <a:pt x="9054" y="777"/>
                  </a:cubicBezTo>
                  <a:cubicBezTo>
                    <a:pt x="5991" y="219"/>
                    <a:pt x="2932" y="55"/>
                    <a:pt x="46" y="4"/>
                  </a:cubicBezTo>
                  <a:cubicBezTo>
                    <a:pt x="0" y="1"/>
                    <a:pt x="4" y="55"/>
                    <a:pt x="83" y="5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2" name="Google Shape;902;p51"/>
            <p:cNvSpPr/>
            <p:nvPr/>
          </p:nvSpPr>
          <p:spPr>
            <a:xfrm rot="-663173">
              <a:off x="1196521" y="3183008"/>
              <a:ext cx="547631" cy="99470"/>
            </a:xfrm>
            <a:custGeom>
              <a:avLst/>
              <a:gdLst/>
              <a:ahLst/>
              <a:cxnLst/>
              <a:rect l="l" t="t" r="r" b="b"/>
              <a:pathLst>
                <a:path w="10042" h="1824" extrusionOk="0">
                  <a:moveTo>
                    <a:pt x="8714" y="1386"/>
                  </a:moveTo>
                  <a:cubicBezTo>
                    <a:pt x="9153" y="1506"/>
                    <a:pt x="9641" y="1823"/>
                    <a:pt x="10042" y="1515"/>
                  </a:cubicBezTo>
                  <a:cubicBezTo>
                    <a:pt x="7225" y="352"/>
                    <a:pt x="3397" y="377"/>
                    <a:pt x="0" y="1"/>
                  </a:cubicBezTo>
                  <a:cubicBezTo>
                    <a:pt x="2576" y="385"/>
                    <a:pt x="6233" y="708"/>
                    <a:pt x="8714" y="138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3" name="Google Shape;903;p51"/>
            <p:cNvSpPr/>
            <p:nvPr/>
          </p:nvSpPr>
          <p:spPr>
            <a:xfrm rot="-663173">
              <a:off x="587648" y="3181625"/>
              <a:ext cx="1055562" cy="149151"/>
            </a:xfrm>
            <a:custGeom>
              <a:avLst/>
              <a:gdLst/>
              <a:ahLst/>
              <a:cxnLst/>
              <a:rect l="l" t="t" r="r" b="b"/>
              <a:pathLst>
                <a:path w="19356" h="2735" extrusionOk="0">
                  <a:moveTo>
                    <a:pt x="188" y="0"/>
                  </a:moveTo>
                  <a:cubicBezTo>
                    <a:pt x="100" y="1"/>
                    <a:pt x="90" y="104"/>
                    <a:pt x="1" y="105"/>
                  </a:cubicBezTo>
                  <a:cubicBezTo>
                    <a:pt x="2670" y="1309"/>
                    <a:pt x="6244" y="1611"/>
                    <a:pt x="9386" y="1665"/>
                  </a:cubicBezTo>
                  <a:cubicBezTo>
                    <a:pt x="12695" y="1721"/>
                    <a:pt x="16056" y="2234"/>
                    <a:pt x="19356" y="2735"/>
                  </a:cubicBezTo>
                  <a:cubicBezTo>
                    <a:pt x="17512" y="2221"/>
                    <a:pt x="15582" y="1988"/>
                    <a:pt x="13628" y="1735"/>
                  </a:cubicBezTo>
                  <a:cubicBezTo>
                    <a:pt x="9000" y="1138"/>
                    <a:pt x="4357" y="1703"/>
                    <a:pt x="1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4" name="Google Shape;904;p51"/>
            <p:cNvSpPr/>
            <p:nvPr/>
          </p:nvSpPr>
          <p:spPr>
            <a:xfrm rot="-663173">
              <a:off x="1808978" y="3229395"/>
              <a:ext cx="23613" cy="21923"/>
            </a:xfrm>
            <a:custGeom>
              <a:avLst/>
              <a:gdLst/>
              <a:ahLst/>
              <a:cxnLst/>
              <a:rect l="l" t="t" r="r" b="b"/>
              <a:pathLst>
                <a:path w="433" h="402" extrusionOk="0">
                  <a:moveTo>
                    <a:pt x="0" y="90"/>
                  </a:moveTo>
                  <a:cubicBezTo>
                    <a:pt x="101" y="128"/>
                    <a:pt x="74" y="264"/>
                    <a:pt x="95" y="362"/>
                  </a:cubicBezTo>
                  <a:cubicBezTo>
                    <a:pt x="195" y="376"/>
                    <a:pt x="295" y="388"/>
                    <a:pt x="394" y="401"/>
                  </a:cubicBezTo>
                  <a:cubicBezTo>
                    <a:pt x="407" y="302"/>
                    <a:pt x="420" y="202"/>
                    <a:pt x="432" y="103"/>
                  </a:cubicBezTo>
                  <a:cubicBezTo>
                    <a:pt x="300" y="112"/>
                    <a:pt x="72" y="0"/>
                    <a:pt x="0" y="9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5" name="Google Shape;905;p51"/>
            <p:cNvSpPr/>
            <p:nvPr/>
          </p:nvSpPr>
          <p:spPr>
            <a:xfrm rot="-663173">
              <a:off x="1774146" y="3235871"/>
              <a:ext cx="28140" cy="22250"/>
            </a:xfrm>
            <a:custGeom>
              <a:avLst/>
              <a:gdLst/>
              <a:ahLst/>
              <a:cxnLst/>
              <a:rect l="l" t="t" r="r" b="b"/>
              <a:pathLst>
                <a:path w="516" h="408" extrusionOk="0">
                  <a:moveTo>
                    <a:pt x="0" y="91"/>
                  </a:moveTo>
                  <a:cubicBezTo>
                    <a:pt x="141" y="123"/>
                    <a:pt x="153" y="255"/>
                    <a:pt x="181" y="375"/>
                  </a:cubicBezTo>
                  <a:cubicBezTo>
                    <a:pt x="266" y="385"/>
                    <a:pt x="351" y="396"/>
                    <a:pt x="436" y="408"/>
                  </a:cubicBezTo>
                  <a:cubicBezTo>
                    <a:pt x="516" y="347"/>
                    <a:pt x="422" y="224"/>
                    <a:pt x="481" y="66"/>
                  </a:cubicBezTo>
                  <a:cubicBezTo>
                    <a:pt x="295" y="40"/>
                    <a:pt x="97" y="0"/>
                    <a:pt x="0" y="9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6" name="Google Shape;906;p51"/>
            <p:cNvSpPr/>
            <p:nvPr/>
          </p:nvSpPr>
          <p:spPr>
            <a:xfrm rot="-663173">
              <a:off x="1845367" y="3231938"/>
              <a:ext cx="21868" cy="19796"/>
            </a:xfrm>
            <a:custGeom>
              <a:avLst/>
              <a:gdLst/>
              <a:ahLst/>
              <a:cxnLst/>
              <a:rect l="l" t="t" r="r" b="b"/>
              <a:pathLst>
                <a:path w="401" h="363" extrusionOk="0">
                  <a:moveTo>
                    <a:pt x="33" y="7"/>
                  </a:moveTo>
                  <a:cubicBezTo>
                    <a:pt x="22" y="93"/>
                    <a:pt x="12" y="178"/>
                    <a:pt x="0" y="263"/>
                  </a:cubicBezTo>
                  <a:cubicBezTo>
                    <a:pt x="138" y="272"/>
                    <a:pt x="171" y="362"/>
                    <a:pt x="337" y="351"/>
                  </a:cubicBezTo>
                  <a:cubicBezTo>
                    <a:pt x="342" y="276"/>
                    <a:pt x="362" y="218"/>
                    <a:pt x="400" y="185"/>
                  </a:cubicBezTo>
                  <a:cubicBezTo>
                    <a:pt x="203" y="184"/>
                    <a:pt x="241" y="0"/>
                    <a:pt x="33" y="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7" name="Google Shape;907;p51"/>
            <p:cNvSpPr/>
            <p:nvPr/>
          </p:nvSpPr>
          <p:spPr>
            <a:xfrm rot="-663173">
              <a:off x="1753308" y="3243130"/>
              <a:ext cx="23995" cy="22904"/>
            </a:xfrm>
            <a:custGeom>
              <a:avLst/>
              <a:gdLst/>
              <a:ahLst/>
              <a:cxnLst/>
              <a:rect l="l" t="t" r="r" b="b"/>
              <a:pathLst>
                <a:path w="440" h="420" extrusionOk="0">
                  <a:moveTo>
                    <a:pt x="316" y="30"/>
                  </a:moveTo>
                  <a:cubicBezTo>
                    <a:pt x="166" y="1"/>
                    <a:pt x="57" y="25"/>
                    <a:pt x="0" y="119"/>
                  </a:cubicBezTo>
                  <a:cubicBezTo>
                    <a:pt x="139" y="192"/>
                    <a:pt x="132" y="376"/>
                    <a:pt x="309" y="419"/>
                  </a:cubicBezTo>
                  <a:cubicBezTo>
                    <a:pt x="440" y="322"/>
                    <a:pt x="164" y="145"/>
                    <a:pt x="316" y="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8" name="Google Shape;908;p51"/>
            <p:cNvSpPr/>
            <p:nvPr/>
          </p:nvSpPr>
          <p:spPr>
            <a:xfrm rot="-663173">
              <a:off x="1875627" y="3242848"/>
              <a:ext cx="18269" cy="16306"/>
            </a:xfrm>
            <a:custGeom>
              <a:avLst/>
              <a:gdLst/>
              <a:ahLst/>
              <a:cxnLst/>
              <a:rect l="l" t="t" r="r" b="b"/>
              <a:pathLst>
                <a:path w="335" h="299" extrusionOk="0">
                  <a:moveTo>
                    <a:pt x="20" y="209"/>
                  </a:moveTo>
                  <a:cubicBezTo>
                    <a:pt x="121" y="220"/>
                    <a:pt x="135" y="298"/>
                    <a:pt x="270" y="284"/>
                  </a:cubicBezTo>
                  <a:cubicBezTo>
                    <a:pt x="271" y="203"/>
                    <a:pt x="331" y="197"/>
                    <a:pt x="335" y="118"/>
                  </a:cubicBezTo>
                  <a:cubicBezTo>
                    <a:pt x="237" y="92"/>
                    <a:pt x="165" y="45"/>
                    <a:pt x="90" y="0"/>
                  </a:cubicBezTo>
                  <a:cubicBezTo>
                    <a:pt x="94" y="106"/>
                    <a:pt x="1" y="84"/>
                    <a:pt x="20" y="2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09" name="Google Shape;909;p51"/>
            <p:cNvSpPr/>
            <p:nvPr/>
          </p:nvSpPr>
          <p:spPr>
            <a:xfrm rot="-663173">
              <a:off x="1735860" y="3261308"/>
              <a:ext cx="15706" cy="24322"/>
            </a:xfrm>
            <a:custGeom>
              <a:avLst/>
              <a:gdLst/>
              <a:ahLst/>
              <a:cxnLst/>
              <a:rect l="l" t="t" r="r" b="b"/>
              <a:pathLst>
                <a:path w="288" h="446" extrusionOk="0">
                  <a:moveTo>
                    <a:pt x="60" y="1"/>
                  </a:moveTo>
                  <a:cubicBezTo>
                    <a:pt x="53" y="59"/>
                    <a:pt x="28" y="91"/>
                    <a:pt x="1" y="122"/>
                  </a:cubicBezTo>
                  <a:cubicBezTo>
                    <a:pt x="160" y="118"/>
                    <a:pt x="175" y="446"/>
                    <a:pt x="288" y="246"/>
                  </a:cubicBezTo>
                  <a:cubicBezTo>
                    <a:pt x="159" y="205"/>
                    <a:pt x="201" y="32"/>
                    <a:pt x="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0" name="Google Shape;910;p51"/>
            <p:cNvSpPr/>
            <p:nvPr/>
          </p:nvSpPr>
          <p:spPr>
            <a:xfrm rot="-663173">
              <a:off x="1900248" y="3253108"/>
              <a:ext cx="19905" cy="16742"/>
            </a:xfrm>
            <a:custGeom>
              <a:avLst/>
              <a:gdLst/>
              <a:ahLst/>
              <a:cxnLst/>
              <a:rect l="l" t="t" r="r" b="b"/>
              <a:pathLst>
                <a:path w="365" h="307" extrusionOk="0">
                  <a:moveTo>
                    <a:pt x="125" y="1"/>
                  </a:moveTo>
                  <a:cubicBezTo>
                    <a:pt x="123" y="135"/>
                    <a:pt x="1" y="192"/>
                    <a:pt x="87" y="300"/>
                  </a:cubicBezTo>
                  <a:cubicBezTo>
                    <a:pt x="221" y="306"/>
                    <a:pt x="269" y="201"/>
                    <a:pt x="365" y="161"/>
                  </a:cubicBezTo>
                  <a:cubicBezTo>
                    <a:pt x="281" y="112"/>
                    <a:pt x="256" y="15"/>
                    <a:pt x="1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1" name="Google Shape;911;p51"/>
            <p:cNvSpPr/>
            <p:nvPr/>
          </p:nvSpPr>
          <p:spPr>
            <a:xfrm rot="-663173">
              <a:off x="540654" y="3308941"/>
              <a:ext cx="383102" cy="79183"/>
            </a:xfrm>
            <a:custGeom>
              <a:avLst/>
              <a:gdLst/>
              <a:ahLst/>
              <a:cxnLst/>
              <a:rect l="l" t="t" r="r" b="b"/>
              <a:pathLst>
                <a:path w="7025" h="1452" extrusionOk="0">
                  <a:moveTo>
                    <a:pt x="6155" y="1326"/>
                  </a:moveTo>
                  <a:cubicBezTo>
                    <a:pt x="4161" y="906"/>
                    <a:pt x="1977" y="630"/>
                    <a:pt x="254" y="1"/>
                  </a:cubicBezTo>
                  <a:cubicBezTo>
                    <a:pt x="154" y="71"/>
                    <a:pt x="55" y="142"/>
                    <a:pt x="1" y="271"/>
                  </a:cubicBezTo>
                  <a:cubicBezTo>
                    <a:pt x="2028" y="854"/>
                    <a:pt x="4429" y="1241"/>
                    <a:pt x="6790" y="1452"/>
                  </a:cubicBezTo>
                  <a:cubicBezTo>
                    <a:pt x="7025" y="1446"/>
                    <a:pt x="6668" y="1380"/>
                    <a:pt x="6581" y="1381"/>
                  </a:cubicBezTo>
                  <a:cubicBezTo>
                    <a:pt x="6440" y="1364"/>
                    <a:pt x="6298" y="1345"/>
                    <a:pt x="6155" y="13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2" name="Google Shape;912;p51"/>
            <p:cNvSpPr/>
            <p:nvPr/>
          </p:nvSpPr>
          <p:spPr>
            <a:xfrm rot="-663173">
              <a:off x="1073870" y="3275125"/>
              <a:ext cx="605001" cy="61351"/>
            </a:xfrm>
            <a:custGeom>
              <a:avLst/>
              <a:gdLst/>
              <a:ahLst/>
              <a:cxnLst/>
              <a:rect l="l" t="t" r="r" b="b"/>
              <a:pathLst>
                <a:path w="11094" h="1125" extrusionOk="0">
                  <a:moveTo>
                    <a:pt x="4463" y="400"/>
                  </a:moveTo>
                  <a:cubicBezTo>
                    <a:pt x="2954" y="294"/>
                    <a:pt x="1463" y="31"/>
                    <a:pt x="46" y="3"/>
                  </a:cubicBezTo>
                  <a:cubicBezTo>
                    <a:pt x="1" y="1"/>
                    <a:pt x="7" y="50"/>
                    <a:pt x="84" y="50"/>
                  </a:cubicBezTo>
                  <a:cubicBezTo>
                    <a:pt x="3762" y="565"/>
                    <a:pt x="7631" y="840"/>
                    <a:pt x="11093" y="1125"/>
                  </a:cubicBezTo>
                  <a:cubicBezTo>
                    <a:pt x="10462" y="786"/>
                    <a:pt x="9536" y="803"/>
                    <a:pt x="8800" y="742"/>
                  </a:cubicBezTo>
                  <a:cubicBezTo>
                    <a:pt x="7377" y="625"/>
                    <a:pt x="5913" y="501"/>
                    <a:pt x="4463" y="40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3" name="Google Shape;913;p51"/>
            <p:cNvSpPr/>
            <p:nvPr/>
          </p:nvSpPr>
          <p:spPr>
            <a:xfrm rot="-663173">
              <a:off x="1916540" y="3264240"/>
              <a:ext cx="20559" cy="21268"/>
            </a:xfrm>
            <a:custGeom>
              <a:avLst/>
              <a:gdLst/>
              <a:ahLst/>
              <a:cxnLst/>
              <a:rect l="l" t="t" r="r" b="b"/>
              <a:pathLst>
                <a:path w="377" h="390" extrusionOk="0">
                  <a:moveTo>
                    <a:pt x="194" y="1"/>
                  </a:moveTo>
                  <a:cubicBezTo>
                    <a:pt x="196" y="137"/>
                    <a:pt x="71" y="107"/>
                    <a:pt x="1" y="149"/>
                  </a:cubicBezTo>
                  <a:cubicBezTo>
                    <a:pt x="4" y="274"/>
                    <a:pt x="65" y="355"/>
                    <a:pt x="187" y="390"/>
                  </a:cubicBezTo>
                  <a:cubicBezTo>
                    <a:pt x="275" y="389"/>
                    <a:pt x="285" y="285"/>
                    <a:pt x="374" y="284"/>
                  </a:cubicBezTo>
                  <a:cubicBezTo>
                    <a:pt x="377" y="141"/>
                    <a:pt x="270" y="82"/>
                    <a:pt x="1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4" name="Google Shape;914;p51"/>
            <p:cNvSpPr/>
            <p:nvPr/>
          </p:nvSpPr>
          <p:spPr>
            <a:xfrm rot="-663173">
              <a:off x="1715194" y="3279236"/>
              <a:ext cx="20396" cy="19905"/>
            </a:xfrm>
            <a:custGeom>
              <a:avLst/>
              <a:gdLst/>
              <a:ahLst/>
              <a:cxnLst/>
              <a:rect l="l" t="t" r="r" b="b"/>
              <a:pathLst>
                <a:path w="374" h="365" extrusionOk="0">
                  <a:moveTo>
                    <a:pt x="150" y="1"/>
                  </a:moveTo>
                  <a:cubicBezTo>
                    <a:pt x="127" y="86"/>
                    <a:pt x="24" y="71"/>
                    <a:pt x="0" y="155"/>
                  </a:cubicBezTo>
                  <a:cubicBezTo>
                    <a:pt x="138" y="189"/>
                    <a:pt x="172" y="305"/>
                    <a:pt x="277" y="365"/>
                  </a:cubicBezTo>
                  <a:cubicBezTo>
                    <a:pt x="292" y="318"/>
                    <a:pt x="332" y="305"/>
                    <a:pt x="373" y="291"/>
                  </a:cubicBezTo>
                  <a:cubicBezTo>
                    <a:pt x="358" y="148"/>
                    <a:pt x="284" y="52"/>
                    <a:pt x="1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5" name="Google Shape;915;p51"/>
            <p:cNvSpPr/>
            <p:nvPr/>
          </p:nvSpPr>
          <p:spPr>
            <a:xfrm rot="-663173">
              <a:off x="536324" y="3263512"/>
              <a:ext cx="1129128" cy="141134"/>
            </a:xfrm>
            <a:custGeom>
              <a:avLst/>
              <a:gdLst/>
              <a:ahLst/>
              <a:cxnLst/>
              <a:rect l="l" t="t" r="r" b="b"/>
              <a:pathLst>
                <a:path w="20705" h="2588" extrusionOk="0">
                  <a:moveTo>
                    <a:pt x="9066" y="1345"/>
                  </a:moveTo>
                  <a:cubicBezTo>
                    <a:pt x="6664" y="1144"/>
                    <a:pt x="4333" y="864"/>
                    <a:pt x="2117" y="404"/>
                  </a:cubicBezTo>
                  <a:cubicBezTo>
                    <a:pt x="1403" y="256"/>
                    <a:pt x="711" y="12"/>
                    <a:pt x="0" y="1"/>
                  </a:cubicBezTo>
                  <a:cubicBezTo>
                    <a:pt x="1892" y="988"/>
                    <a:pt x="4655" y="1062"/>
                    <a:pt x="7252" y="1283"/>
                  </a:cubicBezTo>
                  <a:cubicBezTo>
                    <a:pt x="11675" y="1662"/>
                    <a:pt x="16300" y="2151"/>
                    <a:pt x="20704" y="2587"/>
                  </a:cubicBezTo>
                  <a:cubicBezTo>
                    <a:pt x="19977" y="2402"/>
                    <a:pt x="19209" y="2315"/>
                    <a:pt x="18448" y="2252"/>
                  </a:cubicBezTo>
                  <a:cubicBezTo>
                    <a:pt x="15387" y="2001"/>
                    <a:pt x="12212" y="1607"/>
                    <a:pt x="9066" y="134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6" name="Google Shape;916;p51"/>
            <p:cNvSpPr/>
            <p:nvPr/>
          </p:nvSpPr>
          <p:spPr>
            <a:xfrm rot="-663173">
              <a:off x="1875868" y="3282147"/>
              <a:ext cx="22250" cy="22850"/>
            </a:xfrm>
            <a:custGeom>
              <a:avLst/>
              <a:gdLst/>
              <a:ahLst/>
              <a:cxnLst/>
              <a:rect l="l" t="t" r="r" b="b"/>
              <a:pathLst>
                <a:path w="408" h="419" extrusionOk="0">
                  <a:moveTo>
                    <a:pt x="57" y="1"/>
                  </a:moveTo>
                  <a:cubicBezTo>
                    <a:pt x="1" y="173"/>
                    <a:pt x="94" y="228"/>
                    <a:pt x="50" y="390"/>
                  </a:cubicBezTo>
                  <a:cubicBezTo>
                    <a:pt x="179" y="376"/>
                    <a:pt x="352" y="419"/>
                    <a:pt x="408" y="306"/>
                  </a:cubicBezTo>
                  <a:cubicBezTo>
                    <a:pt x="274" y="219"/>
                    <a:pt x="258" y="39"/>
                    <a:pt x="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7" name="Google Shape;917;p51"/>
            <p:cNvSpPr/>
            <p:nvPr/>
          </p:nvSpPr>
          <p:spPr>
            <a:xfrm rot="-663173">
              <a:off x="1840420" y="3287217"/>
              <a:ext cx="16251" cy="29230"/>
            </a:xfrm>
            <a:custGeom>
              <a:avLst/>
              <a:gdLst/>
              <a:ahLst/>
              <a:cxnLst/>
              <a:rect l="l" t="t" r="r" b="b"/>
              <a:pathLst>
                <a:path w="298" h="536" extrusionOk="0">
                  <a:moveTo>
                    <a:pt x="34" y="1"/>
                  </a:moveTo>
                  <a:cubicBezTo>
                    <a:pt x="69" y="153"/>
                    <a:pt x="0" y="386"/>
                    <a:pt x="54" y="524"/>
                  </a:cubicBezTo>
                  <a:cubicBezTo>
                    <a:pt x="297" y="535"/>
                    <a:pt x="230" y="9"/>
                    <a:pt x="3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8" name="Google Shape;918;p51"/>
            <p:cNvSpPr/>
            <p:nvPr/>
          </p:nvSpPr>
          <p:spPr>
            <a:xfrm rot="-663173">
              <a:off x="1857548" y="3286172"/>
              <a:ext cx="14452" cy="24813"/>
            </a:xfrm>
            <a:custGeom>
              <a:avLst/>
              <a:gdLst/>
              <a:ahLst/>
              <a:cxnLst/>
              <a:rect l="l" t="t" r="r" b="b"/>
              <a:pathLst>
                <a:path w="265" h="455" extrusionOk="0">
                  <a:moveTo>
                    <a:pt x="13" y="1"/>
                  </a:moveTo>
                  <a:cubicBezTo>
                    <a:pt x="43" y="118"/>
                    <a:pt x="31" y="268"/>
                    <a:pt x="1" y="432"/>
                  </a:cubicBezTo>
                  <a:cubicBezTo>
                    <a:pt x="59" y="440"/>
                    <a:pt x="115" y="447"/>
                    <a:pt x="172" y="454"/>
                  </a:cubicBezTo>
                  <a:cubicBezTo>
                    <a:pt x="264" y="364"/>
                    <a:pt x="178" y="165"/>
                    <a:pt x="184" y="22"/>
                  </a:cubicBezTo>
                  <a:cubicBezTo>
                    <a:pt x="127" y="15"/>
                    <a:pt x="70" y="7"/>
                    <a:pt x="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19" name="Google Shape;919;p51"/>
            <p:cNvSpPr/>
            <p:nvPr/>
          </p:nvSpPr>
          <p:spPr>
            <a:xfrm rot="-663173">
              <a:off x="1697828" y="3298973"/>
              <a:ext cx="23777" cy="26449"/>
            </a:xfrm>
            <a:custGeom>
              <a:avLst/>
              <a:gdLst/>
              <a:ahLst/>
              <a:cxnLst/>
              <a:rect l="l" t="t" r="r" b="b"/>
              <a:pathLst>
                <a:path w="436" h="485" extrusionOk="0">
                  <a:moveTo>
                    <a:pt x="159" y="0"/>
                  </a:moveTo>
                  <a:cubicBezTo>
                    <a:pt x="133" y="99"/>
                    <a:pt x="0" y="60"/>
                    <a:pt x="3" y="197"/>
                  </a:cubicBezTo>
                  <a:cubicBezTo>
                    <a:pt x="117" y="292"/>
                    <a:pt x="378" y="484"/>
                    <a:pt x="435" y="209"/>
                  </a:cubicBezTo>
                  <a:cubicBezTo>
                    <a:pt x="266" y="199"/>
                    <a:pt x="328" y="9"/>
                    <a:pt x="1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0" name="Google Shape;920;p51"/>
            <p:cNvSpPr/>
            <p:nvPr/>
          </p:nvSpPr>
          <p:spPr>
            <a:xfrm rot="-663173">
              <a:off x="1804086" y="3292445"/>
              <a:ext cx="12434" cy="27158"/>
            </a:xfrm>
            <a:custGeom>
              <a:avLst/>
              <a:gdLst/>
              <a:ahLst/>
              <a:cxnLst/>
              <a:rect l="l" t="t" r="r" b="b"/>
              <a:pathLst>
                <a:path w="228" h="498" extrusionOk="0">
                  <a:moveTo>
                    <a:pt x="56" y="1"/>
                  </a:moveTo>
                  <a:cubicBezTo>
                    <a:pt x="156" y="129"/>
                    <a:pt x="1" y="454"/>
                    <a:pt x="210" y="497"/>
                  </a:cubicBezTo>
                  <a:cubicBezTo>
                    <a:pt x="209" y="345"/>
                    <a:pt x="183" y="211"/>
                    <a:pt x="228" y="22"/>
                  </a:cubicBezTo>
                  <a:cubicBezTo>
                    <a:pt x="170" y="15"/>
                    <a:pt x="114" y="8"/>
                    <a:pt x="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1" name="Google Shape;921;p51"/>
            <p:cNvSpPr/>
            <p:nvPr/>
          </p:nvSpPr>
          <p:spPr>
            <a:xfrm rot="-663173">
              <a:off x="1817830" y="3291810"/>
              <a:ext cx="16633" cy="28794"/>
            </a:xfrm>
            <a:custGeom>
              <a:avLst/>
              <a:gdLst/>
              <a:ahLst/>
              <a:cxnLst/>
              <a:rect l="l" t="t" r="r" b="b"/>
              <a:pathLst>
                <a:path w="305" h="528" extrusionOk="0">
                  <a:moveTo>
                    <a:pt x="280" y="17"/>
                  </a:moveTo>
                  <a:cubicBezTo>
                    <a:pt x="238" y="11"/>
                    <a:pt x="196" y="6"/>
                    <a:pt x="153" y="1"/>
                  </a:cubicBezTo>
                  <a:cubicBezTo>
                    <a:pt x="231" y="145"/>
                    <a:pt x="0" y="527"/>
                    <a:pt x="305" y="498"/>
                  </a:cubicBezTo>
                  <a:cubicBezTo>
                    <a:pt x="298" y="337"/>
                    <a:pt x="260" y="200"/>
                    <a:pt x="280" y="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2" name="Google Shape;922;p51"/>
            <p:cNvSpPr/>
            <p:nvPr/>
          </p:nvSpPr>
          <p:spPr>
            <a:xfrm rot="-663173">
              <a:off x="1784015" y="3295936"/>
              <a:ext cx="16033" cy="24813"/>
            </a:xfrm>
            <a:custGeom>
              <a:avLst/>
              <a:gdLst/>
              <a:ahLst/>
              <a:cxnLst/>
              <a:rect l="l" t="t" r="r" b="b"/>
              <a:pathLst>
                <a:path w="294" h="455" extrusionOk="0">
                  <a:moveTo>
                    <a:pt x="239" y="454"/>
                  </a:moveTo>
                  <a:cubicBezTo>
                    <a:pt x="288" y="439"/>
                    <a:pt x="243" y="171"/>
                    <a:pt x="294" y="27"/>
                  </a:cubicBezTo>
                  <a:lnTo>
                    <a:pt x="81" y="1"/>
                  </a:lnTo>
                  <a:cubicBezTo>
                    <a:pt x="146" y="141"/>
                    <a:pt x="0" y="447"/>
                    <a:pt x="239" y="4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3" name="Google Shape;923;p51"/>
            <p:cNvSpPr/>
            <p:nvPr/>
          </p:nvSpPr>
          <p:spPr>
            <a:xfrm rot="-663173">
              <a:off x="884254" y="3314794"/>
              <a:ext cx="780492" cy="95544"/>
            </a:xfrm>
            <a:custGeom>
              <a:avLst/>
              <a:gdLst/>
              <a:ahLst/>
              <a:cxnLst/>
              <a:rect l="l" t="t" r="r" b="b"/>
              <a:pathLst>
                <a:path w="14312" h="1752" extrusionOk="0">
                  <a:moveTo>
                    <a:pt x="0" y="0"/>
                  </a:moveTo>
                  <a:cubicBezTo>
                    <a:pt x="4129" y="545"/>
                    <a:pt x="8559" y="846"/>
                    <a:pt x="12747" y="1387"/>
                  </a:cubicBezTo>
                  <a:cubicBezTo>
                    <a:pt x="13421" y="1473"/>
                    <a:pt x="14093" y="1752"/>
                    <a:pt x="14312" y="1371"/>
                  </a:cubicBezTo>
                  <a:cubicBezTo>
                    <a:pt x="13518" y="1046"/>
                    <a:pt x="12514" y="992"/>
                    <a:pt x="11635" y="938"/>
                  </a:cubicBezTo>
                  <a:cubicBezTo>
                    <a:pt x="7836" y="709"/>
                    <a:pt x="3794" y="271"/>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4" name="Google Shape;924;p51"/>
            <p:cNvSpPr/>
            <p:nvPr/>
          </p:nvSpPr>
          <p:spPr>
            <a:xfrm rot="-663173">
              <a:off x="1940158" y="3278484"/>
              <a:ext cx="23122" cy="32393"/>
            </a:xfrm>
            <a:custGeom>
              <a:avLst/>
              <a:gdLst/>
              <a:ahLst/>
              <a:cxnLst/>
              <a:rect l="l" t="t" r="r" b="b"/>
              <a:pathLst>
                <a:path w="424" h="594" extrusionOk="0">
                  <a:moveTo>
                    <a:pt x="0" y="417"/>
                  </a:moveTo>
                  <a:cubicBezTo>
                    <a:pt x="59" y="435"/>
                    <a:pt x="37" y="517"/>
                    <a:pt x="70" y="556"/>
                  </a:cubicBezTo>
                  <a:cubicBezTo>
                    <a:pt x="169" y="568"/>
                    <a:pt x="269" y="581"/>
                    <a:pt x="369" y="594"/>
                  </a:cubicBezTo>
                  <a:cubicBezTo>
                    <a:pt x="423" y="288"/>
                    <a:pt x="87" y="0"/>
                    <a:pt x="0" y="41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5" name="Google Shape;925;p51"/>
            <p:cNvSpPr/>
            <p:nvPr/>
          </p:nvSpPr>
          <p:spPr>
            <a:xfrm rot="-663173">
              <a:off x="524542" y="3369097"/>
              <a:ext cx="153350" cy="44827"/>
            </a:xfrm>
            <a:custGeom>
              <a:avLst/>
              <a:gdLst/>
              <a:ahLst/>
              <a:cxnLst/>
              <a:rect l="l" t="t" r="r" b="b"/>
              <a:pathLst>
                <a:path w="2812" h="822" extrusionOk="0">
                  <a:moveTo>
                    <a:pt x="1" y="416"/>
                  </a:moveTo>
                  <a:cubicBezTo>
                    <a:pt x="708" y="787"/>
                    <a:pt x="1949" y="729"/>
                    <a:pt x="2811" y="822"/>
                  </a:cubicBezTo>
                  <a:cubicBezTo>
                    <a:pt x="1840" y="610"/>
                    <a:pt x="983" y="311"/>
                    <a:pt x="141" y="0"/>
                  </a:cubicBezTo>
                  <a:cubicBezTo>
                    <a:pt x="79" y="118"/>
                    <a:pt x="14" y="234"/>
                    <a:pt x="1" y="41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6" name="Google Shape;926;p51"/>
            <p:cNvSpPr/>
            <p:nvPr/>
          </p:nvSpPr>
          <p:spPr>
            <a:xfrm rot="-663173">
              <a:off x="1772094" y="3302258"/>
              <a:ext cx="7853" cy="21759"/>
            </a:xfrm>
            <a:custGeom>
              <a:avLst/>
              <a:gdLst/>
              <a:ahLst/>
              <a:cxnLst/>
              <a:rect l="l" t="t" r="r" b="b"/>
              <a:pathLst>
                <a:path w="144" h="399" extrusionOk="0">
                  <a:moveTo>
                    <a:pt x="0" y="335"/>
                  </a:moveTo>
                  <a:cubicBezTo>
                    <a:pt x="140" y="398"/>
                    <a:pt x="143" y="28"/>
                    <a:pt x="86" y="0"/>
                  </a:cubicBezTo>
                  <a:cubicBezTo>
                    <a:pt x="11" y="54"/>
                    <a:pt x="21" y="213"/>
                    <a:pt x="0" y="33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7" name="Google Shape;927;p51"/>
            <p:cNvSpPr/>
            <p:nvPr/>
          </p:nvSpPr>
          <p:spPr>
            <a:xfrm rot="-663173">
              <a:off x="1262065" y="3384086"/>
              <a:ext cx="26885" cy="28521"/>
            </a:xfrm>
            <a:custGeom>
              <a:avLst/>
              <a:gdLst/>
              <a:ahLst/>
              <a:cxnLst/>
              <a:rect l="l" t="t" r="r" b="b"/>
              <a:pathLst>
                <a:path w="493" h="523" extrusionOk="0">
                  <a:moveTo>
                    <a:pt x="145" y="25"/>
                  </a:moveTo>
                  <a:cubicBezTo>
                    <a:pt x="122" y="210"/>
                    <a:pt x="11" y="283"/>
                    <a:pt x="0" y="484"/>
                  </a:cubicBezTo>
                  <a:cubicBezTo>
                    <a:pt x="100" y="497"/>
                    <a:pt x="199" y="509"/>
                    <a:pt x="298" y="523"/>
                  </a:cubicBezTo>
                  <a:cubicBezTo>
                    <a:pt x="365" y="359"/>
                    <a:pt x="462" y="237"/>
                    <a:pt x="493" y="27"/>
                  </a:cubicBezTo>
                  <a:cubicBezTo>
                    <a:pt x="357" y="0"/>
                    <a:pt x="303" y="79"/>
                    <a:pt x="145" y="2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8" name="Google Shape;928;p51"/>
            <p:cNvSpPr/>
            <p:nvPr/>
          </p:nvSpPr>
          <p:spPr>
            <a:xfrm rot="-663173">
              <a:off x="1291922" y="3376628"/>
              <a:ext cx="21650" cy="31630"/>
            </a:xfrm>
            <a:custGeom>
              <a:avLst/>
              <a:gdLst/>
              <a:ahLst/>
              <a:cxnLst/>
              <a:rect l="l" t="t" r="r" b="b"/>
              <a:pathLst>
                <a:path w="397" h="580" extrusionOk="0">
                  <a:moveTo>
                    <a:pt x="1" y="551"/>
                  </a:moveTo>
                  <a:cubicBezTo>
                    <a:pt x="73" y="562"/>
                    <a:pt x="144" y="570"/>
                    <a:pt x="215" y="579"/>
                  </a:cubicBezTo>
                  <a:cubicBezTo>
                    <a:pt x="282" y="453"/>
                    <a:pt x="336" y="306"/>
                    <a:pt x="397" y="170"/>
                  </a:cubicBezTo>
                  <a:cubicBezTo>
                    <a:pt x="153" y="0"/>
                    <a:pt x="73" y="345"/>
                    <a:pt x="1" y="55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29" name="Google Shape;929;p51"/>
            <p:cNvSpPr/>
            <p:nvPr/>
          </p:nvSpPr>
          <p:spPr>
            <a:xfrm rot="-663173">
              <a:off x="1161793" y="3386372"/>
              <a:ext cx="99034" cy="37083"/>
            </a:xfrm>
            <a:custGeom>
              <a:avLst/>
              <a:gdLst/>
              <a:ahLst/>
              <a:cxnLst/>
              <a:rect l="l" t="t" r="r" b="b"/>
              <a:pathLst>
                <a:path w="1816" h="680" extrusionOk="0">
                  <a:moveTo>
                    <a:pt x="752" y="356"/>
                  </a:moveTo>
                  <a:cubicBezTo>
                    <a:pt x="764" y="256"/>
                    <a:pt x="778" y="157"/>
                    <a:pt x="790" y="58"/>
                  </a:cubicBezTo>
                  <a:cubicBezTo>
                    <a:pt x="580" y="0"/>
                    <a:pt x="485" y="92"/>
                    <a:pt x="273" y="34"/>
                  </a:cubicBezTo>
                  <a:cubicBezTo>
                    <a:pt x="186" y="187"/>
                    <a:pt x="64" y="295"/>
                    <a:pt x="0" y="476"/>
                  </a:cubicBezTo>
                  <a:cubicBezTo>
                    <a:pt x="526" y="544"/>
                    <a:pt x="1051" y="612"/>
                    <a:pt x="1579" y="680"/>
                  </a:cubicBezTo>
                  <a:cubicBezTo>
                    <a:pt x="1703" y="575"/>
                    <a:pt x="1736" y="353"/>
                    <a:pt x="1815" y="189"/>
                  </a:cubicBezTo>
                  <a:cubicBezTo>
                    <a:pt x="1588" y="159"/>
                    <a:pt x="1360" y="131"/>
                    <a:pt x="1132" y="102"/>
                  </a:cubicBezTo>
                  <a:cubicBezTo>
                    <a:pt x="986" y="159"/>
                    <a:pt x="950" y="363"/>
                    <a:pt x="752" y="35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0" name="Google Shape;930;p51"/>
            <p:cNvSpPr/>
            <p:nvPr/>
          </p:nvSpPr>
          <p:spPr>
            <a:xfrm rot="-663173">
              <a:off x="1316483" y="3382898"/>
              <a:ext cx="19196" cy="25031"/>
            </a:xfrm>
            <a:custGeom>
              <a:avLst/>
              <a:gdLst/>
              <a:ahLst/>
              <a:cxnLst/>
              <a:rect l="l" t="t" r="r" b="b"/>
              <a:pathLst>
                <a:path w="352" h="459" extrusionOk="0">
                  <a:moveTo>
                    <a:pt x="1" y="369"/>
                  </a:moveTo>
                  <a:cubicBezTo>
                    <a:pt x="66" y="458"/>
                    <a:pt x="114" y="347"/>
                    <a:pt x="258" y="402"/>
                  </a:cubicBezTo>
                  <a:cubicBezTo>
                    <a:pt x="245" y="222"/>
                    <a:pt x="351" y="191"/>
                    <a:pt x="349" y="23"/>
                  </a:cubicBezTo>
                  <a:cubicBezTo>
                    <a:pt x="292" y="16"/>
                    <a:pt x="236" y="9"/>
                    <a:pt x="178" y="1"/>
                  </a:cubicBezTo>
                  <a:cubicBezTo>
                    <a:pt x="129" y="135"/>
                    <a:pt x="67" y="256"/>
                    <a:pt x="1" y="36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1" name="Google Shape;931;p51"/>
            <p:cNvSpPr/>
            <p:nvPr/>
          </p:nvSpPr>
          <p:spPr>
            <a:xfrm rot="-663173">
              <a:off x="1338893" y="3360250"/>
              <a:ext cx="90854" cy="49353"/>
            </a:xfrm>
            <a:custGeom>
              <a:avLst/>
              <a:gdLst/>
              <a:ahLst/>
              <a:cxnLst/>
              <a:rect l="l" t="t" r="r" b="b"/>
              <a:pathLst>
                <a:path w="1666" h="905" extrusionOk="0">
                  <a:moveTo>
                    <a:pt x="0" y="630"/>
                  </a:moveTo>
                  <a:cubicBezTo>
                    <a:pt x="469" y="501"/>
                    <a:pt x="1405" y="905"/>
                    <a:pt x="1665" y="499"/>
                  </a:cubicBezTo>
                  <a:cubicBezTo>
                    <a:pt x="1110" y="543"/>
                    <a:pt x="103" y="1"/>
                    <a:pt x="0" y="63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2" name="Google Shape;932;p51"/>
            <p:cNvSpPr/>
            <p:nvPr/>
          </p:nvSpPr>
          <p:spPr>
            <a:xfrm rot="-663173">
              <a:off x="1433087" y="3359577"/>
              <a:ext cx="75421" cy="36974"/>
            </a:xfrm>
            <a:custGeom>
              <a:avLst/>
              <a:gdLst/>
              <a:ahLst/>
              <a:cxnLst/>
              <a:rect l="l" t="t" r="r" b="b"/>
              <a:pathLst>
                <a:path w="1383" h="678" extrusionOk="0">
                  <a:moveTo>
                    <a:pt x="1" y="429"/>
                  </a:moveTo>
                  <a:cubicBezTo>
                    <a:pt x="462" y="444"/>
                    <a:pt x="1089" y="678"/>
                    <a:pt x="1382" y="477"/>
                  </a:cubicBezTo>
                  <a:cubicBezTo>
                    <a:pt x="934" y="487"/>
                    <a:pt x="212" y="1"/>
                    <a:pt x="1" y="42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3" name="Google Shape;933;p51"/>
            <p:cNvSpPr/>
            <p:nvPr/>
          </p:nvSpPr>
          <p:spPr>
            <a:xfrm rot="-663173">
              <a:off x="1692030" y="3346867"/>
              <a:ext cx="217809" cy="59606"/>
            </a:xfrm>
            <a:custGeom>
              <a:avLst/>
              <a:gdLst/>
              <a:ahLst/>
              <a:cxnLst/>
              <a:rect l="l" t="t" r="r" b="b"/>
              <a:pathLst>
                <a:path w="3994" h="1093" extrusionOk="0">
                  <a:moveTo>
                    <a:pt x="0" y="187"/>
                  </a:moveTo>
                  <a:cubicBezTo>
                    <a:pt x="1056" y="688"/>
                    <a:pt x="2782" y="1093"/>
                    <a:pt x="3993" y="833"/>
                  </a:cubicBezTo>
                  <a:cubicBezTo>
                    <a:pt x="2562" y="695"/>
                    <a:pt x="1379" y="364"/>
                    <a:pt x="240" y="1"/>
                  </a:cubicBezTo>
                  <a:cubicBezTo>
                    <a:pt x="144" y="43"/>
                    <a:pt x="65" y="104"/>
                    <a:pt x="0" y="18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4" name="Google Shape;934;p51"/>
            <p:cNvSpPr/>
            <p:nvPr/>
          </p:nvSpPr>
          <p:spPr>
            <a:xfrm rot="-663173">
              <a:off x="444408" y="3415734"/>
              <a:ext cx="954074" cy="104378"/>
            </a:xfrm>
            <a:custGeom>
              <a:avLst/>
              <a:gdLst/>
              <a:ahLst/>
              <a:cxnLst/>
              <a:rect l="l" t="t" r="r" b="b"/>
              <a:pathLst>
                <a:path w="17495" h="1914" extrusionOk="0">
                  <a:moveTo>
                    <a:pt x="17495" y="1913"/>
                  </a:moveTo>
                  <a:cubicBezTo>
                    <a:pt x="11610" y="1316"/>
                    <a:pt x="5833" y="552"/>
                    <a:pt x="1" y="0"/>
                  </a:cubicBezTo>
                  <a:cubicBezTo>
                    <a:pt x="5535" y="800"/>
                    <a:pt x="11934" y="1563"/>
                    <a:pt x="17495" y="191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5" name="Google Shape;935;p51"/>
            <p:cNvSpPr/>
            <p:nvPr/>
          </p:nvSpPr>
          <p:spPr>
            <a:xfrm rot="-663173">
              <a:off x="1704974" y="1620651"/>
              <a:ext cx="893759" cy="1555530"/>
            </a:xfrm>
            <a:custGeom>
              <a:avLst/>
              <a:gdLst/>
              <a:ahLst/>
              <a:cxnLst/>
              <a:rect l="l" t="t" r="r" b="b"/>
              <a:pathLst>
                <a:path w="16389" h="28524" extrusionOk="0">
                  <a:moveTo>
                    <a:pt x="10944" y="1956"/>
                  </a:moveTo>
                  <a:cubicBezTo>
                    <a:pt x="8974" y="1232"/>
                    <a:pt x="5507" y="0"/>
                    <a:pt x="3870" y="1303"/>
                  </a:cubicBezTo>
                  <a:cubicBezTo>
                    <a:pt x="3577" y="1537"/>
                    <a:pt x="3305" y="2012"/>
                    <a:pt x="3034" y="2410"/>
                  </a:cubicBezTo>
                  <a:cubicBezTo>
                    <a:pt x="2356" y="3404"/>
                    <a:pt x="2128" y="4717"/>
                    <a:pt x="1925" y="6300"/>
                  </a:cubicBezTo>
                  <a:cubicBezTo>
                    <a:pt x="1696" y="8064"/>
                    <a:pt x="1405" y="9693"/>
                    <a:pt x="1263" y="11421"/>
                  </a:cubicBezTo>
                  <a:cubicBezTo>
                    <a:pt x="919" y="15611"/>
                    <a:pt x="86" y="20163"/>
                    <a:pt x="48" y="24190"/>
                  </a:cubicBezTo>
                  <a:cubicBezTo>
                    <a:pt x="910" y="17846"/>
                    <a:pt x="1120" y="11564"/>
                    <a:pt x="2391" y="5364"/>
                  </a:cubicBezTo>
                  <a:cubicBezTo>
                    <a:pt x="1417" y="12316"/>
                    <a:pt x="926" y="19415"/>
                    <a:pt x="0" y="26570"/>
                  </a:cubicBezTo>
                  <a:cubicBezTo>
                    <a:pt x="1305" y="25912"/>
                    <a:pt x="2914" y="25762"/>
                    <a:pt x="4802" y="25672"/>
                  </a:cubicBezTo>
                  <a:cubicBezTo>
                    <a:pt x="6015" y="25613"/>
                    <a:pt x="7088" y="25891"/>
                    <a:pt x="8033" y="26176"/>
                  </a:cubicBezTo>
                  <a:cubicBezTo>
                    <a:pt x="9245" y="26542"/>
                    <a:pt x="10094" y="26968"/>
                    <a:pt x="11134" y="27357"/>
                  </a:cubicBezTo>
                  <a:cubicBezTo>
                    <a:pt x="11822" y="27613"/>
                    <a:pt x="12612" y="27765"/>
                    <a:pt x="13351" y="27990"/>
                  </a:cubicBezTo>
                  <a:cubicBezTo>
                    <a:pt x="14404" y="28309"/>
                    <a:pt x="15399" y="28485"/>
                    <a:pt x="16364" y="28523"/>
                  </a:cubicBezTo>
                  <a:lnTo>
                    <a:pt x="16364" y="22656"/>
                  </a:lnTo>
                  <a:cubicBezTo>
                    <a:pt x="16271" y="22533"/>
                    <a:pt x="16283" y="22315"/>
                    <a:pt x="16364" y="22146"/>
                  </a:cubicBezTo>
                  <a:lnTo>
                    <a:pt x="16364" y="17782"/>
                  </a:lnTo>
                  <a:cubicBezTo>
                    <a:pt x="15810" y="17691"/>
                    <a:pt x="15252" y="17589"/>
                    <a:pt x="14760" y="17414"/>
                  </a:cubicBezTo>
                  <a:cubicBezTo>
                    <a:pt x="14152" y="17197"/>
                    <a:pt x="13605" y="16884"/>
                    <a:pt x="13054" y="16847"/>
                  </a:cubicBezTo>
                  <a:cubicBezTo>
                    <a:pt x="12892" y="16837"/>
                    <a:pt x="12691" y="16898"/>
                    <a:pt x="12532" y="16866"/>
                  </a:cubicBezTo>
                  <a:cubicBezTo>
                    <a:pt x="12370" y="16833"/>
                    <a:pt x="12209" y="16653"/>
                    <a:pt x="12042" y="16630"/>
                  </a:cubicBezTo>
                  <a:cubicBezTo>
                    <a:pt x="11820" y="16599"/>
                    <a:pt x="11643" y="16767"/>
                    <a:pt x="11460" y="16771"/>
                  </a:cubicBezTo>
                  <a:cubicBezTo>
                    <a:pt x="11300" y="16776"/>
                    <a:pt x="11120" y="16686"/>
                    <a:pt x="10910" y="16657"/>
                  </a:cubicBezTo>
                  <a:cubicBezTo>
                    <a:pt x="10238" y="16564"/>
                    <a:pt x="9245" y="16570"/>
                    <a:pt x="8644" y="16408"/>
                  </a:cubicBezTo>
                  <a:cubicBezTo>
                    <a:pt x="8526" y="16376"/>
                    <a:pt x="8440" y="16253"/>
                    <a:pt x="8319" y="16235"/>
                  </a:cubicBezTo>
                  <a:cubicBezTo>
                    <a:pt x="8214" y="16219"/>
                    <a:pt x="8074" y="16276"/>
                    <a:pt x="7967" y="16276"/>
                  </a:cubicBezTo>
                  <a:cubicBezTo>
                    <a:pt x="6761" y="16279"/>
                    <a:pt x="5463" y="15927"/>
                    <a:pt x="4429" y="16124"/>
                  </a:cubicBezTo>
                  <a:cubicBezTo>
                    <a:pt x="3963" y="16212"/>
                    <a:pt x="3566" y="16421"/>
                    <a:pt x="2860" y="16181"/>
                  </a:cubicBezTo>
                  <a:cubicBezTo>
                    <a:pt x="2911" y="15964"/>
                    <a:pt x="3149" y="15991"/>
                    <a:pt x="3400" y="16034"/>
                  </a:cubicBezTo>
                  <a:cubicBezTo>
                    <a:pt x="3904" y="15923"/>
                    <a:pt x="4415" y="15676"/>
                    <a:pt x="4965" y="15672"/>
                  </a:cubicBezTo>
                  <a:cubicBezTo>
                    <a:pt x="5194" y="15670"/>
                    <a:pt x="5414" y="15756"/>
                    <a:pt x="5647" y="15761"/>
                  </a:cubicBezTo>
                  <a:cubicBezTo>
                    <a:pt x="5810" y="15763"/>
                    <a:pt x="5964" y="15695"/>
                    <a:pt x="6134" y="15693"/>
                  </a:cubicBezTo>
                  <a:cubicBezTo>
                    <a:pt x="6687" y="15689"/>
                    <a:pt x="7242" y="15889"/>
                    <a:pt x="7798" y="15908"/>
                  </a:cubicBezTo>
                  <a:cubicBezTo>
                    <a:pt x="7989" y="15914"/>
                    <a:pt x="8159" y="15788"/>
                    <a:pt x="8375" y="15808"/>
                  </a:cubicBezTo>
                  <a:cubicBezTo>
                    <a:pt x="8753" y="15846"/>
                    <a:pt x="9264" y="16140"/>
                    <a:pt x="9845" y="16172"/>
                  </a:cubicBezTo>
                  <a:cubicBezTo>
                    <a:pt x="10511" y="16208"/>
                    <a:pt x="11224" y="16236"/>
                    <a:pt x="11946" y="16357"/>
                  </a:cubicBezTo>
                  <a:cubicBezTo>
                    <a:pt x="12186" y="16396"/>
                    <a:pt x="12410" y="16535"/>
                    <a:pt x="12656" y="16578"/>
                  </a:cubicBezTo>
                  <a:cubicBezTo>
                    <a:pt x="13140" y="16665"/>
                    <a:pt x="13585" y="16552"/>
                    <a:pt x="13924" y="16829"/>
                  </a:cubicBezTo>
                  <a:cubicBezTo>
                    <a:pt x="14312" y="16773"/>
                    <a:pt x="15046" y="16808"/>
                    <a:pt x="15328" y="17054"/>
                  </a:cubicBezTo>
                  <a:cubicBezTo>
                    <a:pt x="15699" y="17082"/>
                    <a:pt x="16041" y="17154"/>
                    <a:pt x="16365" y="17248"/>
                  </a:cubicBezTo>
                  <a:lnTo>
                    <a:pt x="16365" y="15707"/>
                  </a:lnTo>
                  <a:cubicBezTo>
                    <a:pt x="15834" y="15635"/>
                    <a:pt x="15289" y="15570"/>
                    <a:pt x="14753" y="15462"/>
                  </a:cubicBezTo>
                  <a:cubicBezTo>
                    <a:pt x="14205" y="15350"/>
                    <a:pt x="13565" y="15177"/>
                    <a:pt x="13035" y="14979"/>
                  </a:cubicBezTo>
                  <a:cubicBezTo>
                    <a:pt x="12883" y="14922"/>
                    <a:pt x="12747" y="14794"/>
                    <a:pt x="12588" y="14748"/>
                  </a:cubicBezTo>
                  <a:cubicBezTo>
                    <a:pt x="11328" y="14374"/>
                    <a:pt x="9966" y="14646"/>
                    <a:pt x="8775" y="14386"/>
                  </a:cubicBezTo>
                  <a:cubicBezTo>
                    <a:pt x="8575" y="14342"/>
                    <a:pt x="8390" y="14187"/>
                    <a:pt x="8200" y="14138"/>
                  </a:cubicBezTo>
                  <a:cubicBezTo>
                    <a:pt x="7410" y="13932"/>
                    <a:pt x="6347" y="13978"/>
                    <a:pt x="5606" y="14063"/>
                  </a:cubicBezTo>
                  <a:cubicBezTo>
                    <a:pt x="5392" y="14088"/>
                    <a:pt x="5157" y="14222"/>
                    <a:pt x="4934" y="14237"/>
                  </a:cubicBezTo>
                  <a:cubicBezTo>
                    <a:pt x="4445" y="14270"/>
                    <a:pt x="4088" y="14208"/>
                    <a:pt x="3701" y="14381"/>
                  </a:cubicBezTo>
                  <a:cubicBezTo>
                    <a:pt x="4473" y="13600"/>
                    <a:pt x="5846" y="13644"/>
                    <a:pt x="7166" y="13744"/>
                  </a:cubicBezTo>
                  <a:cubicBezTo>
                    <a:pt x="7881" y="13799"/>
                    <a:pt x="8626" y="13866"/>
                    <a:pt x="9299" y="14020"/>
                  </a:cubicBezTo>
                  <a:cubicBezTo>
                    <a:pt x="9495" y="14064"/>
                    <a:pt x="9683" y="14187"/>
                    <a:pt x="9880" y="14224"/>
                  </a:cubicBezTo>
                  <a:cubicBezTo>
                    <a:pt x="10799" y="14394"/>
                    <a:pt x="11754" y="14256"/>
                    <a:pt x="12669" y="14455"/>
                  </a:cubicBezTo>
                  <a:cubicBezTo>
                    <a:pt x="13092" y="14547"/>
                    <a:pt x="13480" y="14752"/>
                    <a:pt x="13923" y="14833"/>
                  </a:cubicBezTo>
                  <a:cubicBezTo>
                    <a:pt x="14559" y="14949"/>
                    <a:pt x="15213" y="15002"/>
                    <a:pt x="15832" y="15166"/>
                  </a:cubicBezTo>
                  <a:cubicBezTo>
                    <a:pt x="15994" y="15210"/>
                    <a:pt x="16175" y="15265"/>
                    <a:pt x="16365" y="15323"/>
                  </a:cubicBezTo>
                  <a:lnTo>
                    <a:pt x="16365" y="10048"/>
                  </a:lnTo>
                  <a:cubicBezTo>
                    <a:pt x="15896" y="9963"/>
                    <a:pt x="15428" y="9882"/>
                    <a:pt x="14962" y="9806"/>
                  </a:cubicBezTo>
                  <a:cubicBezTo>
                    <a:pt x="14681" y="9760"/>
                    <a:pt x="14379" y="9815"/>
                    <a:pt x="14103" y="9738"/>
                  </a:cubicBezTo>
                  <a:cubicBezTo>
                    <a:pt x="13884" y="9677"/>
                    <a:pt x="13680" y="9421"/>
                    <a:pt x="13501" y="9357"/>
                  </a:cubicBezTo>
                  <a:cubicBezTo>
                    <a:pt x="13178" y="9242"/>
                    <a:pt x="12719" y="9291"/>
                    <a:pt x="12307" y="9203"/>
                  </a:cubicBezTo>
                  <a:cubicBezTo>
                    <a:pt x="11059" y="8934"/>
                    <a:pt x="9840" y="8653"/>
                    <a:pt x="8602" y="8335"/>
                  </a:cubicBezTo>
                  <a:cubicBezTo>
                    <a:pt x="8425" y="8320"/>
                    <a:pt x="8525" y="8665"/>
                    <a:pt x="8308" y="8599"/>
                  </a:cubicBezTo>
                  <a:cubicBezTo>
                    <a:pt x="7955" y="8615"/>
                    <a:pt x="8276" y="8112"/>
                    <a:pt x="7984" y="8081"/>
                  </a:cubicBezTo>
                  <a:cubicBezTo>
                    <a:pt x="7759" y="8220"/>
                    <a:pt x="7732" y="8617"/>
                    <a:pt x="7358" y="8564"/>
                  </a:cubicBezTo>
                  <a:cubicBezTo>
                    <a:pt x="7306" y="8365"/>
                    <a:pt x="7301" y="8178"/>
                    <a:pt x="7430" y="8009"/>
                  </a:cubicBezTo>
                  <a:cubicBezTo>
                    <a:pt x="6109" y="7540"/>
                    <a:pt x="4513" y="7598"/>
                    <a:pt x="3508" y="7806"/>
                  </a:cubicBezTo>
                  <a:cubicBezTo>
                    <a:pt x="3700" y="7536"/>
                    <a:pt x="4111" y="7330"/>
                    <a:pt x="4530" y="7288"/>
                  </a:cubicBezTo>
                  <a:cubicBezTo>
                    <a:pt x="5134" y="7225"/>
                    <a:pt x="6083" y="7203"/>
                    <a:pt x="6691" y="7349"/>
                  </a:cubicBezTo>
                  <a:cubicBezTo>
                    <a:pt x="6803" y="7377"/>
                    <a:pt x="6903" y="7485"/>
                    <a:pt x="7016" y="7522"/>
                  </a:cubicBezTo>
                  <a:cubicBezTo>
                    <a:pt x="7398" y="7647"/>
                    <a:pt x="7853" y="7612"/>
                    <a:pt x="8252" y="7681"/>
                  </a:cubicBezTo>
                  <a:cubicBezTo>
                    <a:pt x="8943" y="7801"/>
                    <a:pt x="9639" y="7892"/>
                    <a:pt x="10277" y="8117"/>
                  </a:cubicBezTo>
                  <a:cubicBezTo>
                    <a:pt x="10540" y="8208"/>
                    <a:pt x="10774" y="8426"/>
                    <a:pt x="11050" y="8520"/>
                  </a:cubicBezTo>
                  <a:cubicBezTo>
                    <a:pt x="11490" y="8669"/>
                    <a:pt x="12009" y="8649"/>
                    <a:pt x="12495" y="8750"/>
                  </a:cubicBezTo>
                  <a:cubicBezTo>
                    <a:pt x="13428" y="8942"/>
                    <a:pt x="14397" y="9304"/>
                    <a:pt x="15305" y="9503"/>
                  </a:cubicBezTo>
                  <a:cubicBezTo>
                    <a:pt x="15557" y="9557"/>
                    <a:pt x="15821" y="9548"/>
                    <a:pt x="16073" y="9602"/>
                  </a:cubicBezTo>
                  <a:cubicBezTo>
                    <a:pt x="16171" y="9623"/>
                    <a:pt x="16269" y="9647"/>
                    <a:pt x="16365" y="9673"/>
                  </a:cubicBezTo>
                  <a:lnTo>
                    <a:pt x="16365" y="7580"/>
                  </a:lnTo>
                  <a:cubicBezTo>
                    <a:pt x="16313" y="7565"/>
                    <a:pt x="16261" y="7550"/>
                    <a:pt x="16209" y="7537"/>
                  </a:cubicBezTo>
                  <a:cubicBezTo>
                    <a:pt x="15569" y="7388"/>
                    <a:pt x="14981" y="7342"/>
                    <a:pt x="14524" y="7146"/>
                  </a:cubicBezTo>
                  <a:cubicBezTo>
                    <a:pt x="14360" y="7149"/>
                    <a:pt x="14434" y="7460"/>
                    <a:pt x="14268" y="7460"/>
                  </a:cubicBezTo>
                  <a:cubicBezTo>
                    <a:pt x="13990" y="7456"/>
                    <a:pt x="14101" y="7153"/>
                    <a:pt x="13927" y="7069"/>
                  </a:cubicBezTo>
                  <a:cubicBezTo>
                    <a:pt x="12967" y="6668"/>
                    <a:pt x="11857" y="6471"/>
                    <a:pt x="10745" y="6181"/>
                  </a:cubicBezTo>
                  <a:cubicBezTo>
                    <a:pt x="10007" y="5988"/>
                    <a:pt x="9370" y="5604"/>
                    <a:pt x="8624" y="5474"/>
                  </a:cubicBezTo>
                  <a:cubicBezTo>
                    <a:pt x="8311" y="5419"/>
                    <a:pt x="7989" y="5418"/>
                    <a:pt x="7686" y="5352"/>
                  </a:cubicBezTo>
                  <a:cubicBezTo>
                    <a:pt x="7445" y="5301"/>
                    <a:pt x="7193" y="5137"/>
                    <a:pt x="6934" y="5125"/>
                  </a:cubicBezTo>
                  <a:cubicBezTo>
                    <a:pt x="6763" y="5117"/>
                    <a:pt x="6604" y="5230"/>
                    <a:pt x="6443" y="5236"/>
                  </a:cubicBezTo>
                  <a:cubicBezTo>
                    <a:pt x="5914" y="5252"/>
                    <a:pt x="5380" y="5048"/>
                    <a:pt x="4853" y="5117"/>
                  </a:cubicBezTo>
                  <a:cubicBezTo>
                    <a:pt x="4754" y="5136"/>
                    <a:pt x="4920" y="5496"/>
                    <a:pt x="4718" y="5490"/>
                  </a:cubicBezTo>
                  <a:cubicBezTo>
                    <a:pt x="4488" y="5629"/>
                    <a:pt x="4531" y="5295"/>
                    <a:pt x="4356" y="5270"/>
                  </a:cubicBezTo>
                  <a:cubicBezTo>
                    <a:pt x="4123" y="5310"/>
                    <a:pt x="3858" y="5539"/>
                    <a:pt x="3640" y="5438"/>
                  </a:cubicBezTo>
                  <a:cubicBezTo>
                    <a:pt x="3931" y="4961"/>
                    <a:pt x="4621" y="4794"/>
                    <a:pt x="5159" y="4766"/>
                  </a:cubicBezTo>
                  <a:cubicBezTo>
                    <a:pt x="5704" y="4736"/>
                    <a:pt x="6517" y="4799"/>
                    <a:pt x="7069" y="4752"/>
                  </a:cubicBezTo>
                  <a:cubicBezTo>
                    <a:pt x="7260" y="4736"/>
                    <a:pt x="7893" y="4980"/>
                    <a:pt x="8327" y="5088"/>
                  </a:cubicBezTo>
                  <a:cubicBezTo>
                    <a:pt x="9490" y="5378"/>
                    <a:pt x="10907" y="5699"/>
                    <a:pt x="11941" y="5989"/>
                  </a:cubicBezTo>
                  <a:cubicBezTo>
                    <a:pt x="12179" y="6055"/>
                    <a:pt x="12549" y="6298"/>
                    <a:pt x="12932" y="6377"/>
                  </a:cubicBezTo>
                  <a:cubicBezTo>
                    <a:pt x="13201" y="6432"/>
                    <a:pt x="13483" y="6418"/>
                    <a:pt x="13742" y="6481"/>
                  </a:cubicBezTo>
                  <a:cubicBezTo>
                    <a:pt x="14108" y="6570"/>
                    <a:pt x="14415" y="6795"/>
                    <a:pt x="14771" y="6919"/>
                  </a:cubicBezTo>
                  <a:cubicBezTo>
                    <a:pt x="15212" y="7069"/>
                    <a:pt x="15715" y="7045"/>
                    <a:pt x="16173" y="7142"/>
                  </a:cubicBezTo>
                  <a:cubicBezTo>
                    <a:pt x="16239" y="7156"/>
                    <a:pt x="16301" y="7172"/>
                    <a:pt x="16365" y="7186"/>
                  </a:cubicBezTo>
                  <a:lnTo>
                    <a:pt x="16365" y="5774"/>
                  </a:lnTo>
                  <a:cubicBezTo>
                    <a:pt x="16014" y="5661"/>
                    <a:pt x="15661" y="5553"/>
                    <a:pt x="15304" y="5468"/>
                  </a:cubicBezTo>
                  <a:cubicBezTo>
                    <a:pt x="14789" y="5347"/>
                    <a:pt x="14252" y="5337"/>
                    <a:pt x="13732" y="5222"/>
                  </a:cubicBezTo>
                  <a:cubicBezTo>
                    <a:pt x="13138" y="5091"/>
                    <a:pt x="12562" y="4826"/>
                    <a:pt x="11978" y="4692"/>
                  </a:cubicBezTo>
                  <a:cubicBezTo>
                    <a:pt x="11637" y="4614"/>
                    <a:pt x="11310" y="4613"/>
                    <a:pt x="11003" y="4522"/>
                  </a:cubicBezTo>
                  <a:cubicBezTo>
                    <a:pt x="10034" y="4240"/>
                    <a:pt x="8771" y="3800"/>
                    <a:pt x="7553" y="3687"/>
                  </a:cubicBezTo>
                  <a:cubicBezTo>
                    <a:pt x="7246" y="3658"/>
                    <a:pt x="6807" y="3766"/>
                    <a:pt x="6374" y="3751"/>
                  </a:cubicBezTo>
                  <a:cubicBezTo>
                    <a:pt x="5896" y="3735"/>
                    <a:pt x="5382" y="3539"/>
                    <a:pt x="5009" y="3575"/>
                  </a:cubicBezTo>
                  <a:cubicBezTo>
                    <a:pt x="4738" y="3601"/>
                    <a:pt x="4571" y="3784"/>
                    <a:pt x="4400" y="3931"/>
                  </a:cubicBezTo>
                  <a:cubicBezTo>
                    <a:pt x="4270" y="4040"/>
                    <a:pt x="4104" y="4343"/>
                    <a:pt x="3843" y="4205"/>
                  </a:cubicBezTo>
                  <a:cubicBezTo>
                    <a:pt x="3780" y="3754"/>
                    <a:pt x="4629" y="3633"/>
                    <a:pt x="4988" y="3399"/>
                  </a:cubicBezTo>
                  <a:cubicBezTo>
                    <a:pt x="5684" y="3439"/>
                    <a:pt x="6269" y="3331"/>
                    <a:pt x="6872" y="3252"/>
                  </a:cubicBezTo>
                  <a:cubicBezTo>
                    <a:pt x="7083" y="3231"/>
                    <a:pt x="7036" y="3409"/>
                    <a:pt x="7246" y="3387"/>
                  </a:cubicBezTo>
                  <a:cubicBezTo>
                    <a:pt x="9539" y="3265"/>
                    <a:pt x="11527" y="4423"/>
                    <a:pt x="13648" y="4864"/>
                  </a:cubicBezTo>
                  <a:cubicBezTo>
                    <a:pt x="14110" y="4960"/>
                    <a:pt x="14600" y="4935"/>
                    <a:pt x="15056" y="5046"/>
                  </a:cubicBezTo>
                  <a:cubicBezTo>
                    <a:pt x="15502" y="5155"/>
                    <a:pt x="15935" y="5287"/>
                    <a:pt x="16365" y="5425"/>
                  </a:cubicBezTo>
                  <a:lnTo>
                    <a:pt x="16365" y="3459"/>
                  </a:lnTo>
                  <a:cubicBezTo>
                    <a:pt x="15740" y="3338"/>
                    <a:pt x="15112" y="3212"/>
                    <a:pt x="14482" y="3107"/>
                  </a:cubicBezTo>
                  <a:cubicBezTo>
                    <a:pt x="13205" y="2893"/>
                    <a:pt x="12006" y="2346"/>
                    <a:pt x="10944" y="1956"/>
                  </a:cubicBezTo>
                  <a:close/>
                  <a:moveTo>
                    <a:pt x="15907" y="21640"/>
                  </a:moveTo>
                  <a:cubicBezTo>
                    <a:pt x="16388" y="21632"/>
                    <a:pt x="16239" y="22555"/>
                    <a:pt x="15876" y="22546"/>
                  </a:cubicBezTo>
                  <a:cubicBezTo>
                    <a:pt x="15615" y="22368"/>
                    <a:pt x="15928" y="21971"/>
                    <a:pt x="15907" y="21640"/>
                  </a:cubicBezTo>
                  <a:close/>
                  <a:moveTo>
                    <a:pt x="15235" y="21466"/>
                  </a:moveTo>
                  <a:cubicBezTo>
                    <a:pt x="15297" y="21662"/>
                    <a:pt x="15215" y="21926"/>
                    <a:pt x="15077" y="22009"/>
                  </a:cubicBezTo>
                  <a:cubicBezTo>
                    <a:pt x="14862" y="22023"/>
                    <a:pt x="14795" y="21921"/>
                    <a:pt x="14710" y="21833"/>
                  </a:cubicBezTo>
                  <a:cubicBezTo>
                    <a:pt x="14718" y="21499"/>
                    <a:pt x="14949" y="21283"/>
                    <a:pt x="15235" y="21466"/>
                  </a:cubicBezTo>
                  <a:close/>
                  <a:moveTo>
                    <a:pt x="4773" y="19508"/>
                  </a:moveTo>
                  <a:cubicBezTo>
                    <a:pt x="5079" y="19314"/>
                    <a:pt x="5647" y="19249"/>
                    <a:pt x="5936" y="19571"/>
                  </a:cubicBezTo>
                  <a:cubicBezTo>
                    <a:pt x="6576" y="19643"/>
                    <a:pt x="7345" y="19573"/>
                    <a:pt x="8043" y="19714"/>
                  </a:cubicBezTo>
                  <a:cubicBezTo>
                    <a:pt x="9127" y="19932"/>
                    <a:pt x="10498" y="19860"/>
                    <a:pt x="11413" y="20149"/>
                  </a:cubicBezTo>
                  <a:cubicBezTo>
                    <a:pt x="11572" y="20199"/>
                    <a:pt x="11702" y="20371"/>
                    <a:pt x="11856" y="20423"/>
                  </a:cubicBezTo>
                  <a:cubicBezTo>
                    <a:pt x="12053" y="20489"/>
                    <a:pt x="12298" y="20455"/>
                    <a:pt x="12496" y="20505"/>
                  </a:cubicBezTo>
                  <a:cubicBezTo>
                    <a:pt x="12836" y="20592"/>
                    <a:pt x="13071" y="20811"/>
                    <a:pt x="13347" y="20962"/>
                  </a:cubicBezTo>
                  <a:cubicBezTo>
                    <a:pt x="13565" y="21082"/>
                    <a:pt x="13909" y="21064"/>
                    <a:pt x="13950" y="21344"/>
                  </a:cubicBezTo>
                  <a:cubicBezTo>
                    <a:pt x="13621" y="21341"/>
                    <a:pt x="13324" y="21119"/>
                    <a:pt x="13140" y="20893"/>
                  </a:cubicBezTo>
                  <a:cubicBezTo>
                    <a:pt x="12816" y="20873"/>
                    <a:pt x="12547" y="20811"/>
                    <a:pt x="12388" y="20664"/>
                  </a:cubicBezTo>
                  <a:cubicBezTo>
                    <a:pt x="10077" y="20440"/>
                    <a:pt x="7773" y="19756"/>
                    <a:pt x="5626" y="19965"/>
                  </a:cubicBezTo>
                  <a:cubicBezTo>
                    <a:pt x="5500" y="20056"/>
                    <a:pt x="5478" y="19852"/>
                    <a:pt x="5338" y="19842"/>
                  </a:cubicBezTo>
                  <a:cubicBezTo>
                    <a:pt x="4683" y="20238"/>
                    <a:pt x="3606" y="19507"/>
                    <a:pt x="2887" y="20002"/>
                  </a:cubicBezTo>
                  <a:cubicBezTo>
                    <a:pt x="3251" y="19544"/>
                    <a:pt x="4123" y="19270"/>
                    <a:pt x="4773" y="19508"/>
                  </a:cubicBezTo>
                  <a:close/>
                  <a:moveTo>
                    <a:pt x="15259" y="14225"/>
                  </a:moveTo>
                  <a:cubicBezTo>
                    <a:pt x="15267" y="14309"/>
                    <a:pt x="15336" y="14345"/>
                    <a:pt x="15315" y="14450"/>
                  </a:cubicBezTo>
                  <a:cubicBezTo>
                    <a:pt x="15417" y="14398"/>
                    <a:pt x="15443" y="14249"/>
                    <a:pt x="15599" y="14270"/>
                  </a:cubicBezTo>
                  <a:cubicBezTo>
                    <a:pt x="16203" y="14369"/>
                    <a:pt x="15468" y="15173"/>
                    <a:pt x="15342" y="14583"/>
                  </a:cubicBezTo>
                  <a:cubicBezTo>
                    <a:pt x="15249" y="14660"/>
                    <a:pt x="15182" y="14775"/>
                    <a:pt x="15016" y="14758"/>
                  </a:cubicBezTo>
                  <a:cubicBezTo>
                    <a:pt x="14760" y="14629"/>
                    <a:pt x="14802" y="14067"/>
                    <a:pt x="15259" y="14225"/>
                  </a:cubicBezTo>
                  <a:close/>
                  <a:moveTo>
                    <a:pt x="14533" y="14132"/>
                  </a:moveTo>
                  <a:cubicBezTo>
                    <a:pt x="14517" y="14311"/>
                    <a:pt x="14502" y="14490"/>
                    <a:pt x="14392" y="14547"/>
                  </a:cubicBezTo>
                  <a:cubicBezTo>
                    <a:pt x="14308" y="14536"/>
                    <a:pt x="14221" y="14525"/>
                    <a:pt x="14136" y="14514"/>
                  </a:cubicBezTo>
                  <a:cubicBezTo>
                    <a:pt x="13858" y="14218"/>
                    <a:pt x="14292" y="13756"/>
                    <a:pt x="14533" y="14132"/>
                  </a:cubicBezTo>
                  <a:close/>
                  <a:moveTo>
                    <a:pt x="8450" y="9181"/>
                  </a:moveTo>
                  <a:cubicBezTo>
                    <a:pt x="8297" y="9196"/>
                    <a:pt x="8275" y="9111"/>
                    <a:pt x="8204" y="9063"/>
                  </a:cubicBezTo>
                  <a:cubicBezTo>
                    <a:pt x="8195" y="8622"/>
                    <a:pt x="8714" y="8923"/>
                    <a:pt x="8450" y="9181"/>
                  </a:cubicBezTo>
                  <a:close/>
                  <a:moveTo>
                    <a:pt x="2375" y="14904"/>
                  </a:moveTo>
                  <a:cubicBezTo>
                    <a:pt x="1916" y="14813"/>
                    <a:pt x="2299" y="14200"/>
                    <a:pt x="2589" y="14584"/>
                  </a:cubicBezTo>
                  <a:cubicBezTo>
                    <a:pt x="2587" y="14781"/>
                    <a:pt x="2516" y="14889"/>
                    <a:pt x="2375" y="14904"/>
                  </a:cubicBezTo>
                  <a:close/>
                  <a:moveTo>
                    <a:pt x="3290" y="14199"/>
                  </a:moveTo>
                  <a:cubicBezTo>
                    <a:pt x="3277" y="14247"/>
                    <a:pt x="3289" y="14276"/>
                    <a:pt x="3322" y="14289"/>
                  </a:cubicBezTo>
                  <a:cubicBezTo>
                    <a:pt x="3116" y="15181"/>
                    <a:pt x="2462" y="13834"/>
                    <a:pt x="3290" y="14199"/>
                  </a:cubicBezTo>
                  <a:close/>
                  <a:moveTo>
                    <a:pt x="2714" y="3539"/>
                  </a:moveTo>
                  <a:cubicBezTo>
                    <a:pt x="2901" y="2998"/>
                    <a:pt x="3185" y="2328"/>
                    <a:pt x="3653" y="2316"/>
                  </a:cubicBezTo>
                  <a:cubicBezTo>
                    <a:pt x="3318" y="2696"/>
                    <a:pt x="3098" y="3222"/>
                    <a:pt x="2714" y="3539"/>
                  </a:cubicBezTo>
                  <a:close/>
                  <a:moveTo>
                    <a:pt x="4072" y="1763"/>
                  </a:moveTo>
                  <a:cubicBezTo>
                    <a:pt x="4182" y="1688"/>
                    <a:pt x="4234" y="1517"/>
                    <a:pt x="4377" y="1412"/>
                  </a:cubicBezTo>
                  <a:cubicBezTo>
                    <a:pt x="4672" y="1193"/>
                    <a:pt x="5878" y="803"/>
                    <a:pt x="6181" y="1211"/>
                  </a:cubicBezTo>
                  <a:cubicBezTo>
                    <a:pt x="5242" y="1088"/>
                    <a:pt x="4697" y="1478"/>
                    <a:pt x="4072" y="176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6" name="Google Shape;936;p51"/>
            <p:cNvSpPr/>
            <p:nvPr/>
          </p:nvSpPr>
          <p:spPr>
            <a:xfrm rot="-663173">
              <a:off x="1850449" y="3149949"/>
              <a:ext cx="282650" cy="29667"/>
            </a:xfrm>
            <a:custGeom>
              <a:avLst/>
              <a:gdLst/>
              <a:ahLst/>
              <a:cxnLst/>
              <a:rect l="l" t="t" r="r" b="b"/>
              <a:pathLst>
                <a:path w="5183" h="544" extrusionOk="0">
                  <a:moveTo>
                    <a:pt x="0" y="481"/>
                  </a:moveTo>
                  <a:cubicBezTo>
                    <a:pt x="1663" y="543"/>
                    <a:pt x="3466" y="360"/>
                    <a:pt x="5182" y="325"/>
                  </a:cubicBezTo>
                  <a:cubicBezTo>
                    <a:pt x="3349" y="240"/>
                    <a:pt x="1397" y="0"/>
                    <a:pt x="0" y="48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7" name="Google Shape;937;p51"/>
            <p:cNvSpPr/>
            <p:nvPr/>
          </p:nvSpPr>
          <p:spPr>
            <a:xfrm rot="-663173">
              <a:off x="1143803" y="3241597"/>
              <a:ext cx="27213" cy="1472"/>
            </a:xfrm>
            <a:custGeom>
              <a:avLst/>
              <a:gdLst/>
              <a:ahLst/>
              <a:cxnLst/>
              <a:rect l="l" t="t" r="r" b="b"/>
              <a:pathLst>
                <a:path w="499" h="27" extrusionOk="0">
                  <a:moveTo>
                    <a:pt x="1" y="6"/>
                  </a:moveTo>
                  <a:cubicBezTo>
                    <a:pt x="39" y="9"/>
                    <a:pt x="78" y="13"/>
                    <a:pt x="116" y="16"/>
                  </a:cubicBezTo>
                  <a:cubicBezTo>
                    <a:pt x="244" y="27"/>
                    <a:pt x="374" y="6"/>
                    <a:pt x="498" y="12"/>
                  </a:cubicBezTo>
                  <a:cubicBezTo>
                    <a:pt x="363" y="0"/>
                    <a:pt x="186" y="1"/>
                    <a:pt x="1" y="6"/>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8" name="Google Shape;938;p51"/>
            <p:cNvSpPr/>
            <p:nvPr/>
          </p:nvSpPr>
          <p:spPr>
            <a:xfrm rot="-663173">
              <a:off x="599824" y="3203003"/>
              <a:ext cx="540269" cy="94889"/>
            </a:xfrm>
            <a:custGeom>
              <a:avLst/>
              <a:gdLst/>
              <a:ahLst/>
              <a:cxnLst/>
              <a:rect l="l" t="t" r="r" b="b"/>
              <a:pathLst>
                <a:path w="9907" h="1740" extrusionOk="0">
                  <a:moveTo>
                    <a:pt x="816" y="462"/>
                  </a:moveTo>
                  <a:cubicBezTo>
                    <a:pt x="577" y="385"/>
                    <a:pt x="287" y="0"/>
                    <a:pt x="1" y="400"/>
                  </a:cubicBezTo>
                  <a:cubicBezTo>
                    <a:pt x="2718" y="1442"/>
                    <a:pt x="6393" y="1654"/>
                    <a:pt x="9329" y="1735"/>
                  </a:cubicBezTo>
                  <a:cubicBezTo>
                    <a:pt x="9496" y="1740"/>
                    <a:pt x="9705" y="1732"/>
                    <a:pt x="9907" y="1727"/>
                  </a:cubicBezTo>
                  <a:cubicBezTo>
                    <a:pt x="8624" y="1619"/>
                    <a:pt x="7097" y="1336"/>
                    <a:pt x="5579" y="1208"/>
                  </a:cubicBezTo>
                  <a:cubicBezTo>
                    <a:pt x="3959" y="1070"/>
                    <a:pt x="2157" y="890"/>
                    <a:pt x="816" y="46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39" name="Google Shape;939;p51"/>
            <p:cNvSpPr/>
            <p:nvPr/>
          </p:nvSpPr>
          <p:spPr>
            <a:xfrm rot="-663173">
              <a:off x="1170699" y="3239275"/>
              <a:ext cx="3926" cy="436"/>
            </a:xfrm>
            <a:custGeom>
              <a:avLst/>
              <a:gdLst/>
              <a:ahLst/>
              <a:cxnLst/>
              <a:rect l="l" t="t" r="r" b="b"/>
              <a:pathLst>
                <a:path w="72" h="8" extrusionOk="0">
                  <a:moveTo>
                    <a:pt x="0" y="0"/>
                  </a:moveTo>
                  <a:cubicBezTo>
                    <a:pt x="25" y="2"/>
                    <a:pt x="50" y="4"/>
                    <a:pt x="71" y="8"/>
                  </a:cubicBezTo>
                  <a:cubicBezTo>
                    <a:pt x="48" y="4"/>
                    <a:pt x="24" y="1"/>
                    <a:pt x="0" y="0"/>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0" name="Google Shape;940;p51"/>
            <p:cNvSpPr/>
            <p:nvPr/>
          </p:nvSpPr>
          <p:spPr>
            <a:xfrm rot="-663173">
              <a:off x="1174653" y="3238709"/>
              <a:ext cx="5890" cy="1472"/>
            </a:xfrm>
            <a:custGeom>
              <a:avLst/>
              <a:gdLst/>
              <a:ahLst/>
              <a:cxnLst/>
              <a:rect l="l" t="t" r="r" b="b"/>
              <a:pathLst>
                <a:path w="108" h="27" extrusionOk="0">
                  <a:moveTo>
                    <a:pt x="0" y="1"/>
                  </a:moveTo>
                  <a:cubicBezTo>
                    <a:pt x="36" y="7"/>
                    <a:pt x="72" y="13"/>
                    <a:pt x="107" y="26"/>
                  </a:cubicBezTo>
                  <a:cubicBezTo>
                    <a:pt x="79" y="15"/>
                    <a:pt x="42" y="7"/>
                    <a:pt x="0" y="1"/>
                  </a:cubicBezTo>
                  <a:close/>
                </a:path>
              </a:pathLst>
            </a:custGeom>
            <a:solidFill>
              <a:srgbClr val="FFEB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1" name="Google Shape;941;p51"/>
            <p:cNvSpPr/>
            <p:nvPr/>
          </p:nvSpPr>
          <p:spPr>
            <a:xfrm rot="-663173">
              <a:off x="1726690" y="3321259"/>
              <a:ext cx="199813" cy="32230"/>
            </a:xfrm>
            <a:custGeom>
              <a:avLst/>
              <a:gdLst/>
              <a:ahLst/>
              <a:cxnLst/>
              <a:rect l="l" t="t" r="r" b="b"/>
              <a:pathLst>
                <a:path w="3664" h="591" extrusionOk="0">
                  <a:moveTo>
                    <a:pt x="3452" y="142"/>
                  </a:moveTo>
                  <a:cubicBezTo>
                    <a:pt x="2505" y="498"/>
                    <a:pt x="1115" y="408"/>
                    <a:pt x="0" y="0"/>
                  </a:cubicBezTo>
                  <a:cubicBezTo>
                    <a:pt x="99" y="214"/>
                    <a:pt x="382" y="247"/>
                    <a:pt x="612" y="297"/>
                  </a:cubicBezTo>
                  <a:cubicBezTo>
                    <a:pt x="1653" y="519"/>
                    <a:pt x="2849" y="591"/>
                    <a:pt x="3663" y="518"/>
                  </a:cubicBezTo>
                  <a:cubicBezTo>
                    <a:pt x="3640" y="356"/>
                    <a:pt x="3565" y="235"/>
                    <a:pt x="3452" y="1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2" name="Google Shape;942;p51"/>
            <p:cNvSpPr/>
            <p:nvPr/>
          </p:nvSpPr>
          <p:spPr>
            <a:xfrm rot="-663173">
              <a:off x="551669" y="3193906"/>
              <a:ext cx="1154814" cy="172709"/>
            </a:xfrm>
            <a:custGeom>
              <a:avLst/>
              <a:gdLst/>
              <a:ahLst/>
              <a:cxnLst/>
              <a:rect l="l" t="t" r="r" b="b"/>
              <a:pathLst>
                <a:path w="21176" h="3167" extrusionOk="0">
                  <a:moveTo>
                    <a:pt x="14723" y="1818"/>
                  </a:moveTo>
                  <a:cubicBezTo>
                    <a:pt x="9868" y="1510"/>
                    <a:pt x="4883" y="1680"/>
                    <a:pt x="643" y="1"/>
                  </a:cubicBezTo>
                  <a:cubicBezTo>
                    <a:pt x="554" y="2"/>
                    <a:pt x="544" y="105"/>
                    <a:pt x="456" y="107"/>
                  </a:cubicBezTo>
                  <a:cubicBezTo>
                    <a:pt x="940" y="462"/>
                    <a:pt x="1573" y="543"/>
                    <a:pt x="2155" y="717"/>
                  </a:cubicBezTo>
                  <a:cubicBezTo>
                    <a:pt x="2771" y="900"/>
                    <a:pt x="3393" y="1075"/>
                    <a:pt x="4043" y="1220"/>
                  </a:cubicBezTo>
                  <a:cubicBezTo>
                    <a:pt x="8198" y="2141"/>
                    <a:pt x="12278" y="1649"/>
                    <a:pt x="16332" y="2461"/>
                  </a:cubicBezTo>
                  <a:cubicBezTo>
                    <a:pt x="13444" y="2040"/>
                    <a:pt x="10677" y="2156"/>
                    <a:pt x="7813" y="1924"/>
                  </a:cubicBezTo>
                  <a:cubicBezTo>
                    <a:pt x="5250" y="1716"/>
                    <a:pt x="2850" y="1070"/>
                    <a:pt x="759" y="449"/>
                  </a:cubicBezTo>
                  <a:cubicBezTo>
                    <a:pt x="467" y="363"/>
                    <a:pt x="175" y="218"/>
                    <a:pt x="0" y="612"/>
                  </a:cubicBezTo>
                  <a:cubicBezTo>
                    <a:pt x="6362" y="2480"/>
                    <a:pt x="14248" y="2426"/>
                    <a:pt x="20796" y="3166"/>
                  </a:cubicBezTo>
                  <a:cubicBezTo>
                    <a:pt x="20101" y="2972"/>
                    <a:pt x="19099" y="3015"/>
                    <a:pt x="18556" y="2704"/>
                  </a:cubicBezTo>
                  <a:cubicBezTo>
                    <a:pt x="19400" y="2736"/>
                    <a:pt x="20416" y="2991"/>
                    <a:pt x="21175" y="2912"/>
                  </a:cubicBezTo>
                  <a:cubicBezTo>
                    <a:pt x="20126" y="2702"/>
                    <a:pt x="19072" y="2473"/>
                    <a:pt x="17997" y="2328"/>
                  </a:cubicBezTo>
                  <a:cubicBezTo>
                    <a:pt x="16909" y="2182"/>
                    <a:pt x="15811" y="1888"/>
                    <a:pt x="14723" y="181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3" name="Google Shape;943;p51"/>
            <p:cNvSpPr/>
            <p:nvPr/>
          </p:nvSpPr>
          <p:spPr>
            <a:xfrm rot="-663173">
              <a:off x="1830295" y="1870958"/>
              <a:ext cx="767403" cy="1045800"/>
            </a:xfrm>
            <a:custGeom>
              <a:avLst/>
              <a:gdLst/>
              <a:ahLst/>
              <a:cxnLst/>
              <a:rect l="l" t="t" r="r" b="b"/>
              <a:pathLst>
                <a:path w="14072" h="19177" extrusionOk="0">
                  <a:moveTo>
                    <a:pt x="13919" y="10196"/>
                  </a:moveTo>
                  <a:cubicBezTo>
                    <a:pt x="13158" y="10265"/>
                    <a:pt x="11952" y="10613"/>
                    <a:pt x="11306" y="11189"/>
                  </a:cubicBezTo>
                  <a:cubicBezTo>
                    <a:pt x="10440" y="11965"/>
                    <a:pt x="9989" y="13073"/>
                    <a:pt x="8988" y="13393"/>
                  </a:cubicBezTo>
                  <a:cubicBezTo>
                    <a:pt x="9611" y="12596"/>
                    <a:pt x="10031" y="11828"/>
                    <a:pt x="10228" y="11091"/>
                  </a:cubicBezTo>
                  <a:cubicBezTo>
                    <a:pt x="10361" y="11002"/>
                    <a:pt x="10525" y="11133"/>
                    <a:pt x="10641" y="10908"/>
                  </a:cubicBezTo>
                  <a:cubicBezTo>
                    <a:pt x="10512" y="10735"/>
                    <a:pt x="10328" y="10845"/>
                    <a:pt x="10299" y="10706"/>
                  </a:cubicBezTo>
                  <a:cubicBezTo>
                    <a:pt x="10360" y="10520"/>
                    <a:pt x="10342" y="10345"/>
                    <a:pt x="10564" y="10136"/>
                  </a:cubicBezTo>
                  <a:cubicBezTo>
                    <a:pt x="10893" y="10381"/>
                    <a:pt x="11336" y="10324"/>
                    <a:pt x="11492" y="10068"/>
                  </a:cubicBezTo>
                  <a:cubicBezTo>
                    <a:pt x="11211" y="9846"/>
                    <a:pt x="10760" y="9628"/>
                    <a:pt x="10750" y="9233"/>
                  </a:cubicBezTo>
                  <a:cubicBezTo>
                    <a:pt x="11023" y="8966"/>
                    <a:pt x="10944" y="8748"/>
                    <a:pt x="11084" y="8498"/>
                  </a:cubicBezTo>
                  <a:cubicBezTo>
                    <a:pt x="12146" y="8108"/>
                    <a:pt x="13553" y="7362"/>
                    <a:pt x="13998" y="5866"/>
                  </a:cubicBezTo>
                  <a:cubicBezTo>
                    <a:pt x="14023" y="5839"/>
                    <a:pt x="14047" y="5814"/>
                    <a:pt x="14071" y="5790"/>
                  </a:cubicBezTo>
                  <a:lnTo>
                    <a:pt x="14071" y="5321"/>
                  </a:lnTo>
                  <a:cubicBezTo>
                    <a:pt x="13848" y="5421"/>
                    <a:pt x="13633" y="5584"/>
                    <a:pt x="13387" y="5516"/>
                  </a:cubicBezTo>
                  <a:cubicBezTo>
                    <a:pt x="13839" y="4829"/>
                    <a:pt x="13702" y="4224"/>
                    <a:pt x="14071" y="3548"/>
                  </a:cubicBezTo>
                  <a:lnTo>
                    <a:pt x="14071" y="2782"/>
                  </a:lnTo>
                  <a:cubicBezTo>
                    <a:pt x="13922" y="2776"/>
                    <a:pt x="13775" y="2785"/>
                    <a:pt x="13620" y="2729"/>
                  </a:cubicBezTo>
                  <a:cubicBezTo>
                    <a:pt x="13731" y="2517"/>
                    <a:pt x="13914" y="2337"/>
                    <a:pt x="14071" y="2164"/>
                  </a:cubicBezTo>
                  <a:lnTo>
                    <a:pt x="14071" y="1648"/>
                  </a:lnTo>
                  <a:cubicBezTo>
                    <a:pt x="13412" y="1729"/>
                    <a:pt x="12714" y="1533"/>
                    <a:pt x="12020" y="1359"/>
                  </a:cubicBezTo>
                  <a:cubicBezTo>
                    <a:pt x="11851" y="644"/>
                    <a:pt x="10795" y="0"/>
                    <a:pt x="10198" y="426"/>
                  </a:cubicBezTo>
                  <a:cubicBezTo>
                    <a:pt x="9708" y="56"/>
                    <a:pt x="9036" y="314"/>
                    <a:pt x="8473" y="168"/>
                  </a:cubicBezTo>
                  <a:cubicBezTo>
                    <a:pt x="8267" y="339"/>
                    <a:pt x="8063" y="522"/>
                    <a:pt x="7875" y="816"/>
                  </a:cubicBezTo>
                  <a:cubicBezTo>
                    <a:pt x="7337" y="623"/>
                    <a:pt x="6927" y="1370"/>
                    <a:pt x="7015" y="1812"/>
                  </a:cubicBezTo>
                  <a:cubicBezTo>
                    <a:pt x="6694" y="1760"/>
                    <a:pt x="6409" y="1954"/>
                    <a:pt x="6077" y="1820"/>
                  </a:cubicBezTo>
                  <a:cubicBezTo>
                    <a:pt x="5027" y="2409"/>
                    <a:pt x="5674" y="3666"/>
                    <a:pt x="5886" y="4475"/>
                  </a:cubicBezTo>
                  <a:cubicBezTo>
                    <a:pt x="5534" y="4411"/>
                    <a:pt x="5197" y="4468"/>
                    <a:pt x="4888" y="4709"/>
                  </a:cubicBezTo>
                  <a:cubicBezTo>
                    <a:pt x="4870" y="5889"/>
                    <a:pt x="6045" y="7377"/>
                    <a:pt x="7553" y="7870"/>
                  </a:cubicBezTo>
                  <a:cubicBezTo>
                    <a:pt x="8053" y="8253"/>
                    <a:pt x="8400" y="8597"/>
                    <a:pt x="8892" y="8714"/>
                  </a:cubicBezTo>
                  <a:cubicBezTo>
                    <a:pt x="9015" y="8936"/>
                    <a:pt x="9049" y="9172"/>
                    <a:pt x="9390" y="9363"/>
                  </a:cubicBezTo>
                  <a:cubicBezTo>
                    <a:pt x="9282" y="9649"/>
                    <a:pt x="9109" y="9945"/>
                    <a:pt x="9135" y="10212"/>
                  </a:cubicBezTo>
                  <a:cubicBezTo>
                    <a:pt x="9373" y="10348"/>
                    <a:pt x="9544" y="10008"/>
                    <a:pt x="9757" y="9969"/>
                  </a:cubicBezTo>
                  <a:cubicBezTo>
                    <a:pt x="10099" y="10400"/>
                    <a:pt x="9735" y="10931"/>
                    <a:pt x="9711" y="11415"/>
                  </a:cubicBezTo>
                  <a:cubicBezTo>
                    <a:pt x="9551" y="11387"/>
                    <a:pt x="9402" y="11451"/>
                    <a:pt x="9272" y="11633"/>
                  </a:cubicBezTo>
                  <a:cubicBezTo>
                    <a:pt x="9260" y="11798"/>
                    <a:pt x="9551" y="11739"/>
                    <a:pt x="9526" y="11878"/>
                  </a:cubicBezTo>
                  <a:cubicBezTo>
                    <a:pt x="9365" y="12224"/>
                    <a:pt x="9119" y="12582"/>
                    <a:pt x="8953" y="12929"/>
                  </a:cubicBezTo>
                  <a:cubicBezTo>
                    <a:pt x="8782" y="12900"/>
                    <a:pt x="8616" y="12896"/>
                    <a:pt x="8463" y="12997"/>
                  </a:cubicBezTo>
                  <a:cubicBezTo>
                    <a:pt x="8427" y="13118"/>
                    <a:pt x="8656" y="13200"/>
                    <a:pt x="8664" y="13314"/>
                  </a:cubicBezTo>
                  <a:cubicBezTo>
                    <a:pt x="8222" y="13881"/>
                    <a:pt x="7753" y="14253"/>
                    <a:pt x="7301" y="14757"/>
                  </a:cubicBezTo>
                  <a:cubicBezTo>
                    <a:pt x="7208" y="14675"/>
                    <a:pt x="7114" y="14608"/>
                    <a:pt x="7048" y="14730"/>
                  </a:cubicBezTo>
                  <a:cubicBezTo>
                    <a:pt x="6898" y="14743"/>
                    <a:pt x="7095" y="14971"/>
                    <a:pt x="6943" y="15089"/>
                  </a:cubicBezTo>
                  <a:cubicBezTo>
                    <a:pt x="6590" y="15252"/>
                    <a:pt x="6312" y="15941"/>
                    <a:pt x="5907" y="15735"/>
                  </a:cubicBezTo>
                  <a:cubicBezTo>
                    <a:pt x="5736" y="16341"/>
                    <a:pt x="4810" y="16643"/>
                    <a:pt x="4292" y="16932"/>
                  </a:cubicBezTo>
                  <a:cubicBezTo>
                    <a:pt x="4434" y="16390"/>
                    <a:pt x="4682" y="15836"/>
                    <a:pt x="4935" y="15277"/>
                  </a:cubicBezTo>
                  <a:cubicBezTo>
                    <a:pt x="7310" y="12853"/>
                    <a:pt x="7178" y="10009"/>
                    <a:pt x="5425" y="7856"/>
                  </a:cubicBezTo>
                  <a:cubicBezTo>
                    <a:pt x="5164" y="7645"/>
                    <a:pt x="4909" y="7456"/>
                    <a:pt x="4681" y="7460"/>
                  </a:cubicBezTo>
                  <a:cubicBezTo>
                    <a:pt x="3497" y="9535"/>
                    <a:pt x="1899" y="11828"/>
                    <a:pt x="3081" y="13661"/>
                  </a:cubicBezTo>
                  <a:cubicBezTo>
                    <a:pt x="3347" y="13989"/>
                    <a:pt x="3723" y="14300"/>
                    <a:pt x="4060" y="14618"/>
                  </a:cubicBezTo>
                  <a:cubicBezTo>
                    <a:pt x="4161" y="14738"/>
                    <a:pt x="4235" y="14668"/>
                    <a:pt x="4331" y="14768"/>
                  </a:cubicBezTo>
                  <a:cubicBezTo>
                    <a:pt x="4343" y="14902"/>
                    <a:pt x="4506" y="15015"/>
                    <a:pt x="4479" y="15154"/>
                  </a:cubicBezTo>
                  <a:cubicBezTo>
                    <a:pt x="4218" y="15838"/>
                    <a:pt x="3954" y="16522"/>
                    <a:pt x="3888" y="17178"/>
                  </a:cubicBezTo>
                  <a:cubicBezTo>
                    <a:pt x="3710" y="17171"/>
                    <a:pt x="3559" y="17359"/>
                    <a:pt x="3380" y="17342"/>
                  </a:cubicBezTo>
                  <a:cubicBezTo>
                    <a:pt x="3350" y="17210"/>
                    <a:pt x="3212" y="17057"/>
                    <a:pt x="3065" y="17105"/>
                  </a:cubicBezTo>
                  <a:cubicBezTo>
                    <a:pt x="2857" y="17281"/>
                    <a:pt x="3112" y="17391"/>
                    <a:pt x="2942" y="17560"/>
                  </a:cubicBezTo>
                  <a:cubicBezTo>
                    <a:pt x="1979" y="17919"/>
                    <a:pt x="996" y="18122"/>
                    <a:pt x="39" y="18501"/>
                  </a:cubicBezTo>
                  <a:cubicBezTo>
                    <a:pt x="139" y="18727"/>
                    <a:pt x="1" y="18986"/>
                    <a:pt x="352" y="19176"/>
                  </a:cubicBezTo>
                  <a:cubicBezTo>
                    <a:pt x="2121" y="18625"/>
                    <a:pt x="3835" y="17685"/>
                    <a:pt x="5528" y="16602"/>
                  </a:cubicBezTo>
                  <a:cubicBezTo>
                    <a:pt x="5611" y="16672"/>
                    <a:pt x="5692" y="16735"/>
                    <a:pt x="5764" y="16724"/>
                  </a:cubicBezTo>
                  <a:cubicBezTo>
                    <a:pt x="5923" y="16588"/>
                    <a:pt x="5712" y="16503"/>
                    <a:pt x="5871" y="16365"/>
                  </a:cubicBezTo>
                  <a:cubicBezTo>
                    <a:pt x="6252" y="16240"/>
                    <a:pt x="6457" y="15831"/>
                    <a:pt x="6862" y="15632"/>
                  </a:cubicBezTo>
                  <a:cubicBezTo>
                    <a:pt x="6896" y="15752"/>
                    <a:pt x="6994" y="15864"/>
                    <a:pt x="7160" y="15965"/>
                  </a:cubicBezTo>
                  <a:cubicBezTo>
                    <a:pt x="7299" y="15737"/>
                    <a:pt x="7185" y="15545"/>
                    <a:pt x="7135" y="15343"/>
                  </a:cubicBezTo>
                  <a:cubicBezTo>
                    <a:pt x="7432" y="15154"/>
                    <a:pt x="7712" y="14844"/>
                    <a:pt x="8004" y="14626"/>
                  </a:cubicBezTo>
                  <a:cubicBezTo>
                    <a:pt x="8130" y="14704"/>
                    <a:pt x="8271" y="14902"/>
                    <a:pt x="8363" y="14733"/>
                  </a:cubicBezTo>
                  <a:cubicBezTo>
                    <a:pt x="8450" y="14606"/>
                    <a:pt x="8181" y="14529"/>
                    <a:pt x="8285" y="14399"/>
                  </a:cubicBezTo>
                  <a:cubicBezTo>
                    <a:pt x="8663" y="14050"/>
                    <a:pt x="9049" y="13753"/>
                    <a:pt x="9452" y="13577"/>
                  </a:cubicBezTo>
                  <a:cubicBezTo>
                    <a:pt x="9607" y="13641"/>
                    <a:pt x="9741" y="13556"/>
                    <a:pt x="9890" y="13578"/>
                  </a:cubicBezTo>
                  <a:cubicBezTo>
                    <a:pt x="11205" y="13731"/>
                    <a:pt x="12635" y="14702"/>
                    <a:pt x="13884" y="14393"/>
                  </a:cubicBezTo>
                  <a:cubicBezTo>
                    <a:pt x="13946" y="14377"/>
                    <a:pt x="14009" y="14357"/>
                    <a:pt x="14071" y="14336"/>
                  </a:cubicBezTo>
                  <a:lnTo>
                    <a:pt x="14071" y="10193"/>
                  </a:lnTo>
                  <a:cubicBezTo>
                    <a:pt x="14021" y="10195"/>
                    <a:pt x="13970" y="10192"/>
                    <a:pt x="13919" y="10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4" name="Google Shape;944;p51"/>
            <p:cNvSpPr/>
            <p:nvPr/>
          </p:nvSpPr>
          <p:spPr>
            <a:xfrm rot="-663173">
              <a:off x="2242710" y="1909606"/>
              <a:ext cx="227734" cy="91944"/>
            </a:xfrm>
            <a:custGeom>
              <a:avLst/>
              <a:gdLst/>
              <a:ahLst/>
              <a:cxnLst/>
              <a:rect l="l" t="t" r="r" b="b"/>
              <a:pathLst>
                <a:path w="4176" h="1686" extrusionOk="0">
                  <a:moveTo>
                    <a:pt x="790" y="775"/>
                  </a:moveTo>
                  <a:cubicBezTo>
                    <a:pt x="637" y="1069"/>
                    <a:pt x="1" y="1397"/>
                    <a:pt x="323" y="1685"/>
                  </a:cubicBezTo>
                  <a:cubicBezTo>
                    <a:pt x="510" y="1607"/>
                    <a:pt x="686" y="1447"/>
                    <a:pt x="858" y="1266"/>
                  </a:cubicBezTo>
                  <a:cubicBezTo>
                    <a:pt x="1882" y="759"/>
                    <a:pt x="2990" y="854"/>
                    <a:pt x="4067" y="721"/>
                  </a:cubicBezTo>
                  <a:cubicBezTo>
                    <a:pt x="4107" y="683"/>
                    <a:pt x="4175" y="690"/>
                    <a:pt x="4085" y="624"/>
                  </a:cubicBezTo>
                  <a:cubicBezTo>
                    <a:pt x="2949" y="419"/>
                    <a:pt x="1786" y="1"/>
                    <a:pt x="790" y="7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5" name="Google Shape;945;p51"/>
            <p:cNvSpPr/>
            <p:nvPr/>
          </p:nvSpPr>
          <p:spPr>
            <a:xfrm rot="-663173">
              <a:off x="2272602" y="1884253"/>
              <a:ext cx="103342" cy="51698"/>
            </a:xfrm>
            <a:custGeom>
              <a:avLst/>
              <a:gdLst/>
              <a:ahLst/>
              <a:cxnLst/>
              <a:rect l="l" t="t" r="r" b="b"/>
              <a:pathLst>
                <a:path w="1895" h="948" extrusionOk="0">
                  <a:moveTo>
                    <a:pt x="1353" y="0"/>
                  </a:moveTo>
                  <a:cubicBezTo>
                    <a:pt x="922" y="426"/>
                    <a:pt x="451" y="560"/>
                    <a:pt x="1" y="847"/>
                  </a:cubicBezTo>
                  <a:cubicBezTo>
                    <a:pt x="392" y="947"/>
                    <a:pt x="719" y="610"/>
                    <a:pt x="1088" y="569"/>
                  </a:cubicBezTo>
                  <a:cubicBezTo>
                    <a:pt x="1357" y="555"/>
                    <a:pt x="1640" y="630"/>
                    <a:pt x="1894" y="519"/>
                  </a:cubicBezTo>
                  <a:cubicBezTo>
                    <a:pt x="1723" y="330"/>
                    <a:pt x="1611" y="87"/>
                    <a:pt x="13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6" name="Google Shape;946;p51"/>
            <p:cNvSpPr/>
            <p:nvPr/>
          </p:nvSpPr>
          <p:spPr>
            <a:xfrm rot="-663173">
              <a:off x="2247864" y="1884438"/>
              <a:ext cx="84746" cy="43900"/>
            </a:xfrm>
            <a:custGeom>
              <a:avLst/>
              <a:gdLst/>
              <a:ahLst/>
              <a:cxnLst/>
              <a:rect l="l" t="t" r="r" b="b"/>
              <a:pathLst>
                <a:path w="1554" h="805" extrusionOk="0">
                  <a:moveTo>
                    <a:pt x="1483" y="0"/>
                  </a:moveTo>
                  <a:cubicBezTo>
                    <a:pt x="983" y="70"/>
                    <a:pt x="369" y="526"/>
                    <a:pt x="1" y="804"/>
                  </a:cubicBezTo>
                  <a:cubicBezTo>
                    <a:pt x="513" y="663"/>
                    <a:pt x="1010" y="421"/>
                    <a:pt x="1492" y="62"/>
                  </a:cubicBezTo>
                  <a:cubicBezTo>
                    <a:pt x="1530" y="87"/>
                    <a:pt x="1554" y="38"/>
                    <a:pt x="148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7" name="Google Shape;947;p51"/>
            <p:cNvSpPr/>
            <p:nvPr/>
          </p:nvSpPr>
          <p:spPr>
            <a:xfrm rot="-663173">
              <a:off x="2287093" y="1963555"/>
              <a:ext cx="194905" cy="128755"/>
            </a:xfrm>
            <a:custGeom>
              <a:avLst/>
              <a:gdLst/>
              <a:ahLst/>
              <a:cxnLst/>
              <a:rect l="l" t="t" r="r" b="b"/>
              <a:pathLst>
                <a:path w="3574" h="2361" extrusionOk="0">
                  <a:moveTo>
                    <a:pt x="3543" y="61"/>
                  </a:moveTo>
                  <a:cubicBezTo>
                    <a:pt x="2336" y="155"/>
                    <a:pt x="1093" y="0"/>
                    <a:pt x="0" y="904"/>
                  </a:cubicBezTo>
                  <a:cubicBezTo>
                    <a:pt x="255" y="1390"/>
                    <a:pt x="280" y="1908"/>
                    <a:pt x="768" y="2360"/>
                  </a:cubicBezTo>
                  <a:cubicBezTo>
                    <a:pt x="1326" y="1580"/>
                    <a:pt x="1923" y="1079"/>
                    <a:pt x="2533" y="672"/>
                  </a:cubicBezTo>
                  <a:cubicBezTo>
                    <a:pt x="2851" y="437"/>
                    <a:pt x="3342" y="414"/>
                    <a:pt x="3559" y="183"/>
                  </a:cubicBezTo>
                  <a:cubicBezTo>
                    <a:pt x="3514" y="148"/>
                    <a:pt x="3574" y="99"/>
                    <a:pt x="3543" y="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8" name="Google Shape;948;p51"/>
            <p:cNvSpPr/>
            <p:nvPr/>
          </p:nvSpPr>
          <p:spPr>
            <a:xfrm rot="-663173">
              <a:off x="2366794" y="1977862"/>
              <a:ext cx="147569" cy="84473"/>
            </a:xfrm>
            <a:custGeom>
              <a:avLst/>
              <a:gdLst/>
              <a:ahLst/>
              <a:cxnLst/>
              <a:rect l="l" t="t" r="r" b="b"/>
              <a:pathLst>
                <a:path w="2706" h="1549" extrusionOk="0">
                  <a:moveTo>
                    <a:pt x="1" y="1549"/>
                  </a:moveTo>
                  <a:cubicBezTo>
                    <a:pt x="448" y="1244"/>
                    <a:pt x="901" y="983"/>
                    <a:pt x="1351" y="701"/>
                  </a:cubicBezTo>
                  <a:cubicBezTo>
                    <a:pt x="1574" y="513"/>
                    <a:pt x="1823" y="497"/>
                    <a:pt x="2053" y="353"/>
                  </a:cubicBezTo>
                  <a:cubicBezTo>
                    <a:pt x="2226" y="344"/>
                    <a:pt x="2705" y="315"/>
                    <a:pt x="2649" y="143"/>
                  </a:cubicBezTo>
                  <a:cubicBezTo>
                    <a:pt x="1718" y="1"/>
                    <a:pt x="579" y="657"/>
                    <a:pt x="1" y="154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49" name="Google Shape;949;p51"/>
            <p:cNvSpPr/>
            <p:nvPr/>
          </p:nvSpPr>
          <p:spPr>
            <a:xfrm rot="-663173">
              <a:off x="2337910" y="2015920"/>
              <a:ext cx="184325" cy="119811"/>
            </a:xfrm>
            <a:custGeom>
              <a:avLst/>
              <a:gdLst/>
              <a:ahLst/>
              <a:cxnLst/>
              <a:rect l="l" t="t" r="r" b="b"/>
              <a:pathLst>
                <a:path w="3380" h="2197" extrusionOk="0">
                  <a:moveTo>
                    <a:pt x="2664" y="2041"/>
                  </a:moveTo>
                  <a:cubicBezTo>
                    <a:pt x="3150" y="1327"/>
                    <a:pt x="3127" y="684"/>
                    <a:pt x="3379" y="1"/>
                  </a:cubicBezTo>
                  <a:cubicBezTo>
                    <a:pt x="2210" y="209"/>
                    <a:pt x="965" y="1076"/>
                    <a:pt x="1" y="2009"/>
                  </a:cubicBezTo>
                  <a:cubicBezTo>
                    <a:pt x="875" y="1921"/>
                    <a:pt x="1800" y="2196"/>
                    <a:pt x="2664" y="204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0" name="Google Shape;950;p51"/>
            <p:cNvSpPr/>
            <p:nvPr/>
          </p:nvSpPr>
          <p:spPr>
            <a:xfrm rot="-663173">
              <a:off x="2192031" y="1891672"/>
              <a:ext cx="78965" cy="30648"/>
            </a:xfrm>
            <a:custGeom>
              <a:avLst/>
              <a:gdLst/>
              <a:ahLst/>
              <a:cxnLst/>
              <a:rect l="l" t="t" r="r" b="b"/>
              <a:pathLst>
                <a:path w="1448" h="562" extrusionOk="0">
                  <a:moveTo>
                    <a:pt x="368" y="562"/>
                  </a:moveTo>
                  <a:cubicBezTo>
                    <a:pt x="684" y="345"/>
                    <a:pt x="1361" y="377"/>
                    <a:pt x="1447" y="2"/>
                  </a:cubicBezTo>
                  <a:cubicBezTo>
                    <a:pt x="946" y="0"/>
                    <a:pt x="448" y="22"/>
                    <a:pt x="0" y="394"/>
                  </a:cubicBezTo>
                  <a:cubicBezTo>
                    <a:pt x="121" y="439"/>
                    <a:pt x="247" y="516"/>
                    <a:pt x="368" y="56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1" name="Google Shape;951;p51"/>
            <p:cNvSpPr/>
            <p:nvPr/>
          </p:nvSpPr>
          <p:spPr>
            <a:xfrm rot="-663173">
              <a:off x="2152046" y="1930391"/>
              <a:ext cx="119811" cy="78038"/>
            </a:xfrm>
            <a:custGeom>
              <a:avLst/>
              <a:gdLst/>
              <a:ahLst/>
              <a:cxnLst/>
              <a:rect l="l" t="t" r="r" b="b"/>
              <a:pathLst>
                <a:path w="2197" h="1431" extrusionOk="0">
                  <a:moveTo>
                    <a:pt x="140" y="44"/>
                  </a:moveTo>
                  <a:cubicBezTo>
                    <a:pt x="37" y="246"/>
                    <a:pt x="1" y="438"/>
                    <a:pt x="34" y="622"/>
                  </a:cubicBezTo>
                  <a:cubicBezTo>
                    <a:pt x="500" y="595"/>
                    <a:pt x="1181" y="933"/>
                    <a:pt x="1618" y="1431"/>
                  </a:cubicBezTo>
                  <a:cubicBezTo>
                    <a:pt x="1750" y="1138"/>
                    <a:pt x="2197" y="870"/>
                    <a:pt x="2136" y="670"/>
                  </a:cubicBezTo>
                  <a:cubicBezTo>
                    <a:pt x="1471" y="458"/>
                    <a:pt x="769" y="0"/>
                    <a:pt x="140" y="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2" name="Google Shape;952;p51"/>
            <p:cNvSpPr/>
            <p:nvPr/>
          </p:nvSpPr>
          <p:spPr>
            <a:xfrm rot="-663173">
              <a:off x="2282126" y="2168851"/>
              <a:ext cx="249384" cy="123411"/>
            </a:xfrm>
            <a:custGeom>
              <a:avLst/>
              <a:gdLst/>
              <a:ahLst/>
              <a:cxnLst/>
              <a:rect l="l" t="t" r="r" b="b"/>
              <a:pathLst>
                <a:path w="4573" h="2263" extrusionOk="0">
                  <a:moveTo>
                    <a:pt x="4538" y="47"/>
                  </a:moveTo>
                  <a:cubicBezTo>
                    <a:pt x="3171" y="707"/>
                    <a:pt x="1611" y="0"/>
                    <a:pt x="295" y="1019"/>
                  </a:cubicBezTo>
                  <a:cubicBezTo>
                    <a:pt x="71" y="1364"/>
                    <a:pt x="1" y="1686"/>
                    <a:pt x="55" y="1991"/>
                  </a:cubicBezTo>
                  <a:cubicBezTo>
                    <a:pt x="1398" y="2263"/>
                    <a:pt x="2631" y="1760"/>
                    <a:pt x="3835" y="1054"/>
                  </a:cubicBezTo>
                  <a:cubicBezTo>
                    <a:pt x="4076" y="765"/>
                    <a:pt x="4409" y="452"/>
                    <a:pt x="4547" y="107"/>
                  </a:cubicBezTo>
                  <a:cubicBezTo>
                    <a:pt x="4561" y="85"/>
                    <a:pt x="4573" y="63"/>
                    <a:pt x="4538" y="4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3" name="Google Shape;953;p51"/>
            <p:cNvSpPr/>
            <p:nvPr/>
          </p:nvSpPr>
          <p:spPr>
            <a:xfrm rot="-663173">
              <a:off x="2090857" y="2003999"/>
              <a:ext cx="227298" cy="199049"/>
            </a:xfrm>
            <a:custGeom>
              <a:avLst/>
              <a:gdLst/>
              <a:ahLst/>
              <a:cxnLst/>
              <a:rect l="l" t="t" r="r" b="b"/>
              <a:pathLst>
                <a:path w="4168" h="3650" extrusionOk="0">
                  <a:moveTo>
                    <a:pt x="0" y="261"/>
                  </a:moveTo>
                  <a:cubicBezTo>
                    <a:pt x="136" y="857"/>
                    <a:pt x="69" y="1481"/>
                    <a:pt x="592" y="2023"/>
                  </a:cubicBezTo>
                  <a:cubicBezTo>
                    <a:pt x="1419" y="2089"/>
                    <a:pt x="2345" y="2962"/>
                    <a:pt x="2825" y="3649"/>
                  </a:cubicBezTo>
                  <a:cubicBezTo>
                    <a:pt x="3269" y="3327"/>
                    <a:pt x="3743" y="3208"/>
                    <a:pt x="4167" y="2740"/>
                  </a:cubicBezTo>
                  <a:cubicBezTo>
                    <a:pt x="2966" y="1700"/>
                    <a:pt x="1443" y="0"/>
                    <a:pt x="0" y="26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4" name="Google Shape;954;p51"/>
            <p:cNvSpPr/>
            <p:nvPr/>
          </p:nvSpPr>
          <p:spPr>
            <a:xfrm rot="-663173">
              <a:off x="2454791" y="2385645"/>
              <a:ext cx="156240" cy="93962"/>
            </a:xfrm>
            <a:custGeom>
              <a:avLst/>
              <a:gdLst/>
              <a:ahLst/>
              <a:cxnLst/>
              <a:rect l="l" t="t" r="r" b="b"/>
              <a:pathLst>
                <a:path w="2865" h="1723" extrusionOk="0">
                  <a:moveTo>
                    <a:pt x="0" y="1722"/>
                  </a:moveTo>
                  <a:cubicBezTo>
                    <a:pt x="741" y="1346"/>
                    <a:pt x="1546" y="1443"/>
                    <a:pt x="2315" y="1271"/>
                  </a:cubicBezTo>
                  <a:cubicBezTo>
                    <a:pt x="2550" y="947"/>
                    <a:pt x="2752" y="627"/>
                    <a:pt x="2864" y="318"/>
                  </a:cubicBezTo>
                  <a:lnTo>
                    <a:pt x="2864" y="1"/>
                  </a:lnTo>
                  <a:cubicBezTo>
                    <a:pt x="1854" y="89"/>
                    <a:pt x="795" y="879"/>
                    <a:pt x="0" y="172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5" name="Google Shape;955;p51"/>
            <p:cNvSpPr/>
            <p:nvPr/>
          </p:nvSpPr>
          <p:spPr>
            <a:xfrm rot="-663173">
              <a:off x="2084792" y="2148189"/>
              <a:ext cx="147569" cy="143588"/>
            </a:xfrm>
            <a:custGeom>
              <a:avLst/>
              <a:gdLst/>
              <a:ahLst/>
              <a:cxnLst/>
              <a:rect l="l" t="t" r="r" b="b"/>
              <a:pathLst>
                <a:path w="2706" h="2633" extrusionOk="0">
                  <a:moveTo>
                    <a:pt x="98" y="253"/>
                  </a:moveTo>
                  <a:cubicBezTo>
                    <a:pt x="0" y="1111"/>
                    <a:pt x="1435" y="2364"/>
                    <a:pt x="2529" y="2633"/>
                  </a:cubicBezTo>
                  <a:cubicBezTo>
                    <a:pt x="2546" y="2390"/>
                    <a:pt x="2562" y="2148"/>
                    <a:pt x="2706" y="1888"/>
                  </a:cubicBezTo>
                  <a:cubicBezTo>
                    <a:pt x="2146" y="1049"/>
                    <a:pt x="1024" y="1"/>
                    <a:pt x="98" y="25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6" name="Google Shape;956;p51"/>
            <p:cNvSpPr/>
            <p:nvPr/>
          </p:nvSpPr>
          <p:spPr>
            <a:xfrm rot="-663173">
              <a:off x="2322031" y="2309780"/>
              <a:ext cx="65714" cy="22141"/>
            </a:xfrm>
            <a:custGeom>
              <a:avLst/>
              <a:gdLst/>
              <a:ahLst/>
              <a:cxnLst/>
              <a:rect l="l" t="t" r="r" b="b"/>
              <a:pathLst>
                <a:path w="1205" h="406" extrusionOk="0">
                  <a:moveTo>
                    <a:pt x="1" y="68"/>
                  </a:moveTo>
                  <a:cubicBezTo>
                    <a:pt x="135" y="153"/>
                    <a:pt x="224" y="246"/>
                    <a:pt x="289" y="340"/>
                  </a:cubicBezTo>
                  <a:cubicBezTo>
                    <a:pt x="586" y="232"/>
                    <a:pt x="923" y="405"/>
                    <a:pt x="1192" y="88"/>
                  </a:cubicBezTo>
                  <a:cubicBezTo>
                    <a:pt x="1205" y="55"/>
                    <a:pt x="1194" y="26"/>
                    <a:pt x="1148" y="1"/>
                  </a:cubicBezTo>
                  <a:cubicBezTo>
                    <a:pt x="780" y="123"/>
                    <a:pt x="380" y="30"/>
                    <a:pt x="1" y="6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7" name="Google Shape;957;p51"/>
            <p:cNvSpPr/>
            <p:nvPr/>
          </p:nvSpPr>
          <p:spPr>
            <a:xfrm rot="-663173">
              <a:off x="2355462" y="2349800"/>
              <a:ext cx="50226" cy="42973"/>
            </a:xfrm>
            <a:custGeom>
              <a:avLst/>
              <a:gdLst/>
              <a:ahLst/>
              <a:cxnLst/>
              <a:rect l="l" t="t" r="r" b="b"/>
              <a:pathLst>
                <a:path w="921" h="788" extrusionOk="0">
                  <a:moveTo>
                    <a:pt x="27" y="42"/>
                  </a:moveTo>
                  <a:cubicBezTo>
                    <a:pt x="28" y="126"/>
                    <a:pt x="64" y="204"/>
                    <a:pt x="0" y="296"/>
                  </a:cubicBezTo>
                  <a:cubicBezTo>
                    <a:pt x="119" y="401"/>
                    <a:pt x="199" y="230"/>
                    <a:pt x="316" y="315"/>
                  </a:cubicBezTo>
                  <a:cubicBezTo>
                    <a:pt x="363" y="474"/>
                    <a:pt x="379" y="639"/>
                    <a:pt x="507" y="788"/>
                  </a:cubicBezTo>
                  <a:cubicBezTo>
                    <a:pt x="636" y="592"/>
                    <a:pt x="775" y="465"/>
                    <a:pt x="921" y="386"/>
                  </a:cubicBezTo>
                  <a:cubicBezTo>
                    <a:pt x="847" y="260"/>
                    <a:pt x="826" y="128"/>
                    <a:pt x="772" y="0"/>
                  </a:cubicBezTo>
                  <a:cubicBezTo>
                    <a:pt x="542" y="145"/>
                    <a:pt x="272" y="11"/>
                    <a:pt x="27" y="4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8" name="Google Shape;958;p51"/>
            <p:cNvSpPr/>
            <p:nvPr/>
          </p:nvSpPr>
          <p:spPr>
            <a:xfrm rot="-663173">
              <a:off x="2593642" y="2467045"/>
              <a:ext cx="27267" cy="19850"/>
            </a:xfrm>
            <a:custGeom>
              <a:avLst/>
              <a:gdLst/>
              <a:ahLst/>
              <a:cxnLst/>
              <a:rect l="l" t="t" r="r" b="b"/>
              <a:pathLst>
                <a:path w="500" h="364" extrusionOk="0">
                  <a:moveTo>
                    <a:pt x="1" y="119"/>
                  </a:moveTo>
                  <a:cubicBezTo>
                    <a:pt x="166" y="171"/>
                    <a:pt x="336" y="258"/>
                    <a:pt x="499" y="364"/>
                  </a:cubicBezTo>
                  <a:lnTo>
                    <a:pt x="499" y="33"/>
                  </a:lnTo>
                  <a:cubicBezTo>
                    <a:pt x="323" y="1"/>
                    <a:pt x="153" y="21"/>
                    <a:pt x="1" y="1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59" name="Google Shape;959;p51"/>
            <p:cNvSpPr/>
            <p:nvPr/>
          </p:nvSpPr>
          <p:spPr>
            <a:xfrm rot="-663173">
              <a:off x="2558807" y="2478159"/>
              <a:ext cx="66913" cy="50717"/>
            </a:xfrm>
            <a:custGeom>
              <a:avLst/>
              <a:gdLst/>
              <a:ahLst/>
              <a:cxnLst/>
              <a:rect l="l" t="t" r="r" b="b"/>
              <a:pathLst>
                <a:path w="1227" h="930" extrusionOk="0">
                  <a:moveTo>
                    <a:pt x="1" y="141"/>
                  </a:moveTo>
                  <a:cubicBezTo>
                    <a:pt x="311" y="273"/>
                    <a:pt x="720" y="506"/>
                    <a:pt x="1060" y="775"/>
                  </a:cubicBezTo>
                  <a:cubicBezTo>
                    <a:pt x="1117" y="821"/>
                    <a:pt x="1173" y="875"/>
                    <a:pt x="1226" y="929"/>
                  </a:cubicBezTo>
                  <a:lnTo>
                    <a:pt x="1226" y="486"/>
                  </a:lnTo>
                  <a:cubicBezTo>
                    <a:pt x="837" y="183"/>
                    <a:pt x="332" y="1"/>
                    <a:pt x="1" y="14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0" name="Google Shape;960;p51"/>
            <p:cNvSpPr/>
            <p:nvPr/>
          </p:nvSpPr>
          <p:spPr>
            <a:xfrm rot="-663173">
              <a:off x="2504424" y="2480039"/>
              <a:ext cx="125210" cy="92653"/>
            </a:xfrm>
            <a:custGeom>
              <a:avLst/>
              <a:gdLst/>
              <a:ahLst/>
              <a:cxnLst/>
              <a:rect l="l" t="t" r="r" b="b"/>
              <a:pathLst>
                <a:path w="2296" h="1699" extrusionOk="0">
                  <a:moveTo>
                    <a:pt x="0" y="386"/>
                  </a:moveTo>
                  <a:cubicBezTo>
                    <a:pt x="630" y="658"/>
                    <a:pt x="1002" y="1221"/>
                    <a:pt x="1241" y="1650"/>
                  </a:cubicBezTo>
                  <a:cubicBezTo>
                    <a:pt x="1604" y="1699"/>
                    <a:pt x="1959" y="1692"/>
                    <a:pt x="2295" y="1558"/>
                  </a:cubicBezTo>
                  <a:lnTo>
                    <a:pt x="2295" y="1317"/>
                  </a:lnTo>
                  <a:cubicBezTo>
                    <a:pt x="1557" y="642"/>
                    <a:pt x="715" y="1"/>
                    <a:pt x="0" y="38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1" name="Google Shape;961;p51"/>
            <p:cNvSpPr/>
            <p:nvPr/>
          </p:nvSpPr>
          <p:spPr>
            <a:xfrm rot="-663173">
              <a:off x="2433399" y="2516741"/>
              <a:ext cx="116594" cy="61460"/>
            </a:xfrm>
            <a:custGeom>
              <a:avLst/>
              <a:gdLst/>
              <a:ahLst/>
              <a:cxnLst/>
              <a:rect l="l" t="t" r="r" b="b"/>
              <a:pathLst>
                <a:path w="2138" h="1127" extrusionOk="0">
                  <a:moveTo>
                    <a:pt x="1010" y="1"/>
                  </a:moveTo>
                  <a:cubicBezTo>
                    <a:pt x="666" y="82"/>
                    <a:pt x="317" y="124"/>
                    <a:pt x="1" y="394"/>
                  </a:cubicBezTo>
                  <a:cubicBezTo>
                    <a:pt x="685" y="624"/>
                    <a:pt x="1408" y="1067"/>
                    <a:pt x="2138" y="1126"/>
                  </a:cubicBezTo>
                  <a:cubicBezTo>
                    <a:pt x="1985" y="720"/>
                    <a:pt x="1510" y="359"/>
                    <a:pt x="1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2" name="Google Shape;962;p51"/>
            <p:cNvSpPr/>
            <p:nvPr/>
          </p:nvSpPr>
          <p:spPr>
            <a:xfrm rot="-663173">
              <a:off x="2101444" y="2319847"/>
              <a:ext cx="82619" cy="171619"/>
            </a:xfrm>
            <a:custGeom>
              <a:avLst/>
              <a:gdLst/>
              <a:ahLst/>
              <a:cxnLst/>
              <a:rect l="l" t="t" r="r" b="b"/>
              <a:pathLst>
                <a:path w="1515" h="3147" extrusionOk="0">
                  <a:moveTo>
                    <a:pt x="48" y="1"/>
                  </a:moveTo>
                  <a:cubicBezTo>
                    <a:pt x="1" y="60"/>
                    <a:pt x="8" y="111"/>
                    <a:pt x="39" y="159"/>
                  </a:cubicBezTo>
                  <a:cubicBezTo>
                    <a:pt x="266" y="659"/>
                    <a:pt x="440" y="1166"/>
                    <a:pt x="597" y="1676"/>
                  </a:cubicBezTo>
                  <a:cubicBezTo>
                    <a:pt x="644" y="1930"/>
                    <a:pt x="749" y="2177"/>
                    <a:pt x="736" y="2439"/>
                  </a:cubicBezTo>
                  <a:cubicBezTo>
                    <a:pt x="861" y="2614"/>
                    <a:pt x="688" y="3147"/>
                    <a:pt x="892" y="3104"/>
                  </a:cubicBezTo>
                  <a:cubicBezTo>
                    <a:pt x="1514" y="1943"/>
                    <a:pt x="1116" y="925"/>
                    <a:pt x="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3" name="Google Shape;963;p51"/>
            <p:cNvSpPr/>
            <p:nvPr/>
          </p:nvSpPr>
          <p:spPr>
            <a:xfrm rot="-663173">
              <a:off x="2059038" y="2390710"/>
              <a:ext cx="82237" cy="98652"/>
            </a:xfrm>
            <a:custGeom>
              <a:avLst/>
              <a:gdLst/>
              <a:ahLst/>
              <a:cxnLst/>
              <a:rect l="l" t="t" r="r" b="b"/>
              <a:pathLst>
                <a:path w="1508" h="1809" extrusionOk="0">
                  <a:moveTo>
                    <a:pt x="0" y="245"/>
                  </a:moveTo>
                  <a:cubicBezTo>
                    <a:pt x="277" y="791"/>
                    <a:pt x="730" y="1311"/>
                    <a:pt x="1347" y="1808"/>
                  </a:cubicBezTo>
                  <a:cubicBezTo>
                    <a:pt x="1508" y="1254"/>
                    <a:pt x="519" y="590"/>
                    <a:pt x="185" y="0"/>
                  </a:cubicBezTo>
                  <a:cubicBezTo>
                    <a:pt x="124" y="82"/>
                    <a:pt x="62" y="165"/>
                    <a:pt x="0" y="24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4" name="Google Shape;964;p51"/>
            <p:cNvSpPr/>
            <p:nvPr/>
          </p:nvSpPr>
          <p:spPr>
            <a:xfrm rot="-663173">
              <a:off x="2152825" y="2463481"/>
              <a:ext cx="50989" cy="60206"/>
            </a:xfrm>
            <a:custGeom>
              <a:avLst/>
              <a:gdLst/>
              <a:ahLst/>
              <a:cxnLst/>
              <a:rect l="l" t="t" r="r" b="b"/>
              <a:pathLst>
                <a:path w="935" h="1104" extrusionOk="0">
                  <a:moveTo>
                    <a:pt x="217" y="1104"/>
                  </a:moveTo>
                  <a:cubicBezTo>
                    <a:pt x="550" y="826"/>
                    <a:pt x="935" y="300"/>
                    <a:pt x="719" y="0"/>
                  </a:cubicBezTo>
                  <a:cubicBezTo>
                    <a:pt x="680" y="418"/>
                    <a:pt x="1" y="757"/>
                    <a:pt x="217" y="1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5" name="Google Shape;965;p51"/>
            <p:cNvSpPr/>
            <p:nvPr/>
          </p:nvSpPr>
          <p:spPr>
            <a:xfrm rot="-663173">
              <a:off x="2045671" y="2422214"/>
              <a:ext cx="101215" cy="112558"/>
            </a:xfrm>
            <a:custGeom>
              <a:avLst/>
              <a:gdLst/>
              <a:ahLst/>
              <a:cxnLst/>
              <a:rect l="l" t="t" r="r" b="b"/>
              <a:pathLst>
                <a:path w="1856" h="2064" extrusionOk="0">
                  <a:moveTo>
                    <a:pt x="1725" y="1476"/>
                  </a:moveTo>
                  <a:cubicBezTo>
                    <a:pt x="1014" y="1134"/>
                    <a:pt x="626" y="377"/>
                    <a:pt x="203" y="0"/>
                  </a:cubicBezTo>
                  <a:cubicBezTo>
                    <a:pt x="256" y="98"/>
                    <a:pt x="51" y="231"/>
                    <a:pt x="1" y="343"/>
                  </a:cubicBezTo>
                  <a:cubicBezTo>
                    <a:pt x="342" y="998"/>
                    <a:pt x="1072" y="1601"/>
                    <a:pt x="1777" y="2063"/>
                  </a:cubicBezTo>
                  <a:cubicBezTo>
                    <a:pt x="1731" y="1872"/>
                    <a:pt x="1856" y="1656"/>
                    <a:pt x="1725" y="147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6" name="Google Shape;966;p51"/>
            <p:cNvSpPr/>
            <p:nvPr/>
          </p:nvSpPr>
          <p:spPr>
            <a:xfrm rot="-663173">
              <a:off x="2162935" y="2517904"/>
              <a:ext cx="49081" cy="134699"/>
            </a:xfrm>
            <a:custGeom>
              <a:avLst/>
              <a:gdLst/>
              <a:ahLst/>
              <a:cxnLst/>
              <a:rect l="l" t="t" r="r" b="b"/>
              <a:pathLst>
                <a:path w="900" h="2470" extrusionOk="0">
                  <a:moveTo>
                    <a:pt x="1" y="2470"/>
                  </a:moveTo>
                  <a:cubicBezTo>
                    <a:pt x="608" y="1602"/>
                    <a:pt x="900" y="779"/>
                    <a:pt x="874" y="1"/>
                  </a:cubicBezTo>
                  <a:cubicBezTo>
                    <a:pt x="690" y="169"/>
                    <a:pt x="512" y="397"/>
                    <a:pt x="313" y="455"/>
                  </a:cubicBezTo>
                  <a:cubicBezTo>
                    <a:pt x="333" y="1109"/>
                    <a:pt x="113" y="1796"/>
                    <a:pt x="1" y="24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7" name="Google Shape;967;p51"/>
            <p:cNvSpPr/>
            <p:nvPr/>
          </p:nvSpPr>
          <p:spPr>
            <a:xfrm rot="-663173">
              <a:off x="2020096" y="2456763"/>
              <a:ext cx="139662" cy="238696"/>
            </a:xfrm>
            <a:custGeom>
              <a:avLst/>
              <a:gdLst/>
              <a:ahLst/>
              <a:cxnLst/>
              <a:rect l="l" t="t" r="r" b="b"/>
              <a:pathLst>
                <a:path w="2561" h="4377" extrusionOk="0">
                  <a:moveTo>
                    <a:pt x="688" y="0"/>
                  </a:moveTo>
                  <a:cubicBezTo>
                    <a:pt x="158" y="1003"/>
                    <a:pt x="0" y="1954"/>
                    <a:pt x="306" y="2839"/>
                  </a:cubicBezTo>
                  <a:cubicBezTo>
                    <a:pt x="805" y="3353"/>
                    <a:pt x="1147" y="3889"/>
                    <a:pt x="1836" y="4376"/>
                  </a:cubicBezTo>
                  <a:cubicBezTo>
                    <a:pt x="2464" y="3442"/>
                    <a:pt x="2465" y="2598"/>
                    <a:pt x="2560" y="1739"/>
                  </a:cubicBezTo>
                  <a:cubicBezTo>
                    <a:pt x="1683" y="1452"/>
                    <a:pt x="1157" y="620"/>
                    <a:pt x="6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8" name="Google Shape;968;p51"/>
            <p:cNvSpPr/>
            <p:nvPr/>
          </p:nvSpPr>
          <p:spPr>
            <a:xfrm rot="-663173">
              <a:off x="2241119" y="2120469"/>
              <a:ext cx="284177" cy="154222"/>
            </a:xfrm>
            <a:custGeom>
              <a:avLst/>
              <a:gdLst/>
              <a:ahLst/>
              <a:cxnLst/>
              <a:rect l="l" t="t" r="r" b="b"/>
              <a:pathLst>
                <a:path w="5211" h="2828" extrusionOk="0">
                  <a:moveTo>
                    <a:pt x="442" y="1452"/>
                  </a:moveTo>
                  <a:cubicBezTo>
                    <a:pt x="223" y="1931"/>
                    <a:pt x="0" y="2411"/>
                    <a:pt x="229" y="2827"/>
                  </a:cubicBezTo>
                  <a:cubicBezTo>
                    <a:pt x="228" y="2090"/>
                    <a:pt x="847" y="1301"/>
                    <a:pt x="1494" y="1147"/>
                  </a:cubicBezTo>
                  <a:cubicBezTo>
                    <a:pt x="2598" y="883"/>
                    <a:pt x="4427" y="1313"/>
                    <a:pt x="5210" y="655"/>
                  </a:cubicBezTo>
                  <a:cubicBezTo>
                    <a:pt x="3633" y="1006"/>
                    <a:pt x="1865" y="1"/>
                    <a:pt x="442" y="1452"/>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69" name="Google Shape;969;p51"/>
            <p:cNvSpPr/>
            <p:nvPr/>
          </p:nvSpPr>
          <p:spPr>
            <a:xfrm rot="-663173">
              <a:off x="2115667" y="1981975"/>
              <a:ext cx="187106" cy="141461"/>
            </a:xfrm>
            <a:custGeom>
              <a:avLst/>
              <a:gdLst/>
              <a:ahLst/>
              <a:cxnLst/>
              <a:rect l="l" t="t" r="r" b="b"/>
              <a:pathLst>
                <a:path w="3431" h="2594" extrusionOk="0">
                  <a:moveTo>
                    <a:pt x="0" y="229"/>
                  </a:moveTo>
                  <a:cubicBezTo>
                    <a:pt x="1262" y="261"/>
                    <a:pt x="2469" y="1854"/>
                    <a:pt x="3430" y="2594"/>
                  </a:cubicBezTo>
                  <a:cubicBezTo>
                    <a:pt x="2817" y="1971"/>
                    <a:pt x="2666" y="1283"/>
                    <a:pt x="2033" y="663"/>
                  </a:cubicBezTo>
                  <a:cubicBezTo>
                    <a:pt x="1328" y="174"/>
                    <a:pt x="501" y="0"/>
                    <a:pt x="0"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0" name="Google Shape;970;p51"/>
            <p:cNvSpPr/>
            <p:nvPr/>
          </p:nvSpPr>
          <p:spPr>
            <a:xfrm rot="-663173">
              <a:off x="2603785" y="2419710"/>
              <a:ext cx="8017" cy="19414"/>
            </a:xfrm>
            <a:custGeom>
              <a:avLst/>
              <a:gdLst/>
              <a:ahLst/>
              <a:cxnLst/>
              <a:rect l="l" t="t" r="r" b="b"/>
              <a:pathLst>
                <a:path w="147" h="356" extrusionOk="0">
                  <a:moveTo>
                    <a:pt x="146" y="321"/>
                  </a:moveTo>
                  <a:lnTo>
                    <a:pt x="146" y="0"/>
                  </a:lnTo>
                  <a:cubicBezTo>
                    <a:pt x="96" y="119"/>
                    <a:pt x="46" y="238"/>
                    <a:pt x="0" y="356"/>
                  </a:cubicBezTo>
                  <a:cubicBezTo>
                    <a:pt x="48" y="345"/>
                    <a:pt x="98" y="332"/>
                    <a:pt x="146" y="321"/>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1" name="Google Shape;971;p51"/>
            <p:cNvSpPr/>
            <p:nvPr/>
          </p:nvSpPr>
          <p:spPr>
            <a:xfrm rot="-663173">
              <a:off x="2107162" y="2133130"/>
              <a:ext cx="146206" cy="97943"/>
            </a:xfrm>
            <a:custGeom>
              <a:avLst/>
              <a:gdLst/>
              <a:ahLst/>
              <a:cxnLst/>
              <a:rect l="l" t="t" r="r" b="b"/>
              <a:pathLst>
                <a:path w="2681" h="1796" extrusionOk="0">
                  <a:moveTo>
                    <a:pt x="1831" y="778"/>
                  </a:moveTo>
                  <a:cubicBezTo>
                    <a:pt x="1574" y="584"/>
                    <a:pt x="1317" y="392"/>
                    <a:pt x="1061" y="197"/>
                  </a:cubicBezTo>
                  <a:cubicBezTo>
                    <a:pt x="701" y="87"/>
                    <a:pt x="345" y="1"/>
                    <a:pt x="1" y="3"/>
                  </a:cubicBezTo>
                  <a:cubicBezTo>
                    <a:pt x="927" y="3"/>
                    <a:pt x="1860" y="1050"/>
                    <a:pt x="2381" y="1795"/>
                  </a:cubicBezTo>
                  <a:cubicBezTo>
                    <a:pt x="2681" y="1388"/>
                    <a:pt x="1994" y="1120"/>
                    <a:pt x="1831" y="77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2" name="Google Shape;972;p51"/>
            <p:cNvSpPr/>
            <p:nvPr/>
          </p:nvSpPr>
          <p:spPr>
            <a:xfrm rot="-663173">
              <a:off x="2477609" y="2472792"/>
              <a:ext cx="97998" cy="18978"/>
            </a:xfrm>
            <a:custGeom>
              <a:avLst/>
              <a:gdLst/>
              <a:ahLst/>
              <a:cxnLst/>
              <a:rect l="l" t="t" r="r" b="b"/>
              <a:pathLst>
                <a:path w="1797" h="348" extrusionOk="0">
                  <a:moveTo>
                    <a:pt x="1797" y="1"/>
                  </a:moveTo>
                  <a:cubicBezTo>
                    <a:pt x="1218" y="116"/>
                    <a:pt x="449" y="60"/>
                    <a:pt x="0" y="347"/>
                  </a:cubicBezTo>
                  <a:cubicBezTo>
                    <a:pt x="584" y="279"/>
                    <a:pt x="1336" y="204"/>
                    <a:pt x="1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3" name="Google Shape;973;p51"/>
            <p:cNvSpPr/>
            <p:nvPr/>
          </p:nvSpPr>
          <p:spPr>
            <a:xfrm rot="-663173">
              <a:off x="2069344" y="2330312"/>
              <a:ext cx="54370" cy="117739"/>
            </a:xfrm>
            <a:custGeom>
              <a:avLst/>
              <a:gdLst/>
              <a:ahLst/>
              <a:cxnLst/>
              <a:rect l="l" t="t" r="r" b="b"/>
              <a:pathLst>
                <a:path w="997" h="2159" extrusionOk="0">
                  <a:moveTo>
                    <a:pt x="0" y="858"/>
                  </a:moveTo>
                  <a:cubicBezTo>
                    <a:pt x="291" y="1277"/>
                    <a:pt x="716" y="1843"/>
                    <a:pt x="997" y="2158"/>
                  </a:cubicBezTo>
                  <a:cubicBezTo>
                    <a:pt x="865" y="1425"/>
                    <a:pt x="582" y="714"/>
                    <a:pt x="318" y="1"/>
                  </a:cubicBezTo>
                  <a:cubicBezTo>
                    <a:pt x="237" y="283"/>
                    <a:pt x="98" y="573"/>
                    <a:pt x="0" y="85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4" name="Google Shape;974;p51"/>
            <p:cNvSpPr/>
            <p:nvPr/>
          </p:nvSpPr>
          <p:spPr>
            <a:xfrm rot="-663173">
              <a:off x="1994503" y="2927400"/>
              <a:ext cx="19414" cy="2781"/>
            </a:xfrm>
            <a:custGeom>
              <a:avLst/>
              <a:gdLst/>
              <a:ahLst/>
              <a:cxnLst/>
              <a:rect l="l" t="t" r="r" b="b"/>
              <a:pathLst>
                <a:path w="356" h="51" extrusionOk="0">
                  <a:moveTo>
                    <a:pt x="179" y="15"/>
                  </a:moveTo>
                  <a:cubicBezTo>
                    <a:pt x="1" y="50"/>
                    <a:pt x="356" y="0"/>
                    <a:pt x="179" y="1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5" name="Google Shape;975;p51"/>
            <p:cNvSpPr/>
            <p:nvPr/>
          </p:nvSpPr>
          <p:spPr>
            <a:xfrm rot="-663173">
              <a:off x="1956243" y="2934430"/>
              <a:ext cx="44064" cy="22414"/>
            </a:xfrm>
            <a:custGeom>
              <a:avLst/>
              <a:gdLst/>
              <a:ahLst/>
              <a:cxnLst/>
              <a:rect l="l" t="t" r="r" b="b"/>
              <a:pathLst>
                <a:path w="808" h="411" extrusionOk="0">
                  <a:moveTo>
                    <a:pt x="807" y="1"/>
                  </a:moveTo>
                  <a:cubicBezTo>
                    <a:pt x="538" y="91"/>
                    <a:pt x="265" y="152"/>
                    <a:pt x="0" y="271"/>
                  </a:cubicBezTo>
                  <a:cubicBezTo>
                    <a:pt x="281" y="410"/>
                    <a:pt x="662" y="87"/>
                    <a:pt x="8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6" name="Google Shape;976;p51"/>
            <p:cNvSpPr/>
            <p:nvPr/>
          </p:nvSpPr>
          <p:spPr>
            <a:xfrm rot="-663173">
              <a:off x="2899510" y="1696864"/>
              <a:ext cx="88563" cy="1347646"/>
            </a:xfrm>
            <a:custGeom>
              <a:avLst/>
              <a:gdLst/>
              <a:ahLst/>
              <a:cxnLst/>
              <a:rect l="l" t="t" r="r" b="b"/>
              <a:pathLst>
                <a:path w="1624" h="24712" extrusionOk="0">
                  <a:moveTo>
                    <a:pt x="1155" y="3"/>
                  </a:moveTo>
                  <a:cubicBezTo>
                    <a:pt x="1146" y="60"/>
                    <a:pt x="1074" y="33"/>
                    <a:pt x="1058" y="78"/>
                  </a:cubicBezTo>
                  <a:cubicBezTo>
                    <a:pt x="1051" y="1024"/>
                    <a:pt x="1130" y="1975"/>
                    <a:pt x="1249" y="2965"/>
                  </a:cubicBezTo>
                  <a:cubicBezTo>
                    <a:pt x="1362" y="3914"/>
                    <a:pt x="1296" y="4928"/>
                    <a:pt x="1301" y="5922"/>
                  </a:cubicBezTo>
                  <a:cubicBezTo>
                    <a:pt x="1312" y="8003"/>
                    <a:pt x="1001" y="10096"/>
                    <a:pt x="821" y="12323"/>
                  </a:cubicBezTo>
                  <a:cubicBezTo>
                    <a:pt x="566" y="15479"/>
                    <a:pt x="390" y="18670"/>
                    <a:pt x="255" y="21750"/>
                  </a:cubicBezTo>
                  <a:cubicBezTo>
                    <a:pt x="207" y="22827"/>
                    <a:pt x="1" y="23884"/>
                    <a:pt x="349" y="24712"/>
                  </a:cubicBezTo>
                  <a:cubicBezTo>
                    <a:pt x="573" y="22717"/>
                    <a:pt x="456" y="20617"/>
                    <a:pt x="625" y="18544"/>
                  </a:cubicBezTo>
                  <a:cubicBezTo>
                    <a:pt x="797" y="16441"/>
                    <a:pt x="801" y="14354"/>
                    <a:pt x="955" y="12297"/>
                  </a:cubicBezTo>
                  <a:cubicBezTo>
                    <a:pt x="1119" y="10106"/>
                    <a:pt x="1421" y="8020"/>
                    <a:pt x="1429" y="5938"/>
                  </a:cubicBezTo>
                  <a:cubicBezTo>
                    <a:pt x="1435" y="3910"/>
                    <a:pt x="1624" y="1936"/>
                    <a:pt x="1277" y="63"/>
                  </a:cubicBezTo>
                  <a:cubicBezTo>
                    <a:pt x="1223" y="53"/>
                    <a:pt x="1225" y="0"/>
                    <a:pt x="1155"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7" name="Google Shape;977;p51"/>
            <p:cNvSpPr/>
            <p:nvPr/>
          </p:nvSpPr>
          <p:spPr>
            <a:xfrm rot="-663173">
              <a:off x="2934128" y="1713678"/>
              <a:ext cx="53498" cy="1087028"/>
            </a:xfrm>
            <a:custGeom>
              <a:avLst/>
              <a:gdLst/>
              <a:ahLst/>
              <a:cxnLst/>
              <a:rect l="l" t="t" r="r" b="b"/>
              <a:pathLst>
                <a:path w="981" h="19933" extrusionOk="0">
                  <a:moveTo>
                    <a:pt x="880" y="475"/>
                  </a:moveTo>
                  <a:cubicBezTo>
                    <a:pt x="744" y="426"/>
                    <a:pt x="620" y="0"/>
                    <a:pt x="530" y="169"/>
                  </a:cubicBezTo>
                  <a:cubicBezTo>
                    <a:pt x="980" y="6288"/>
                    <a:pt x="0" y="13511"/>
                    <a:pt x="60" y="19932"/>
                  </a:cubicBezTo>
                  <a:cubicBezTo>
                    <a:pt x="130" y="16566"/>
                    <a:pt x="776" y="13230"/>
                    <a:pt x="735" y="9999"/>
                  </a:cubicBezTo>
                  <a:cubicBezTo>
                    <a:pt x="694" y="6769"/>
                    <a:pt x="930" y="3603"/>
                    <a:pt x="880" y="47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8" name="Google Shape;978;p51"/>
            <p:cNvSpPr/>
            <p:nvPr/>
          </p:nvSpPr>
          <p:spPr>
            <a:xfrm rot="-663173">
              <a:off x="1854144" y="1865870"/>
              <a:ext cx="1255047" cy="1495324"/>
            </a:xfrm>
            <a:custGeom>
              <a:avLst/>
              <a:gdLst/>
              <a:ahLst/>
              <a:cxnLst/>
              <a:rect l="l" t="t" r="r" b="b"/>
              <a:pathLst>
                <a:path w="23014" h="27420" extrusionOk="0">
                  <a:moveTo>
                    <a:pt x="22936" y="6624"/>
                  </a:moveTo>
                  <a:cubicBezTo>
                    <a:pt x="22922" y="4675"/>
                    <a:pt x="22987" y="2637"/>
                    <a:pt x="22868" y="759"/>
                  </a:cubicBezTo>
                  <a:cubicBezTo>
                    <a:pt x="22852" y="507"/>
                    <a:pt x="22903" y="121"/>
                    <a:pt x="22706" y="1"/>
                  </a:cubicBezTo>
                  <a:cubicBezTo>
                    <a:pt x="22480" y="139"/>
                    <a:pt x="22604" y="456"/>
                    <a:pt x="22623" y="640"/>
                  </a:cubicBezTo>
                  <a:cubicBezTo>
                    <a:pt x="22701" y="1422"/>
                    <a:pt x="22744" y="2227"/>
                    <a:pt x="22747" y="3042"/>
                  </a:cubicBezTo>
                  <a:cubicBezTo>
                    <a:pt x="22759" y="6377"/>
                    <a:pt x="22645" y="9822"/>
                    <a:pt x="22471" y="13243"/>
                  </a:cubicBezTo>
                  <a:cubicBezTo>
                    <a:pt x="22356" y="15533"/>
                    <a:pt x="22285" y="17877"/>
                    <a:pt x="22096" y="20179"/>
                  </a:cubicBezTo>
                  <a:cubicBezTo>
                    <a:pt x="21904" y="22513"/>
                    <a:pt x="21976" y="24881"/>
                    <a:pt x="21418" y="27119"/>
                  </a:cubicBezTo>
                  <a:cubicBezTo>
                    <a:pt x="19200" y="27087"/>
                    <a:pt x="16838" y="26692"/>
                    <a:pt x="14497" y="26412"/>
                  </a:cubicBezTo>
                  <a:lnTo>
                    <a:pt x="14497" y="26410"/>
                  </a:lnTo>
                  <a:cubicBezTo>
                    <a:pt x="13731" y="26318"/>
                    <a:pt x="12966" y="26238"/>
                    <a:pt x="12210" y="26187"/>
                  </a:cubicBezTo>
                  <a:cubicBezTo>
                    <a:pt x="12184" y="26259"/>
                    <a:pt x="12259" y="26304"/>
                    <a:pt x="12194" y="26316"/>
                  </a:cubicBezTo>
                  <a:cubicBezTo>
                    <a:pt x="11775" y="26039"/>
                    <a:pt x="10309" y="25942"/>
                    <a:pt x="9480" y="25835"/>
                  </a:cubicBezTo>
                  <a:cubicBezTo>
                    <a:pt x="8506" y="25710"/>
                    <a:pt x="7640" y="25645"/>
                    <a:pt x="6823" y="25579"/>
                  </a:cubicBezTo>
                  <a:cubicBezTo>
                    <a:pt x="4250" y="25370"/>
                    <a:pt x="1969" y="24878"/>
                    <a:pt x="1" y="25001"/>
                  </a:cubicBezTo>
                  <a:cubicBezTo>
                    <a:pt x="4845" y="25577"/>
                    <a:pt x="9718" y="26173"/>
                    <a:pt x="14497" y="26693"/>
                  </a:cubicBezTo>
                  <a:lnTo>
                    <a:pt x="14497" y="26695"/>
                  </a:lnTo>
                  <a:cubicBezTo>
                    <a:pt x="16937" y="26960"/>
                    <a:pt x="19353" y="27207"/>
                    <a:pt x="21725" y="27419"/>
                  </a:cubicBezTo>
                  <a:cubicBezTo>
                    <a:pt x="22400" y="25304"/>
                    <a:pt x="22414" y="22828"/>
                    <a:pt x="22532" y="20495"/>
                  </a:cubicBezTo>
                  <a:cubicBezTo>
                    <a:pt x="22654" y="18116"/>
                    <a:pt x="22843" y="15711"/>
                    <a:pt x="22929" y="13391"/>
                  </a:cubicBezTo>
                  <a:cubicBezTo>
                    <a:pt x="23014" y="11130"/>
                    <a:pt x="22952" y="8857"/>
                    <a:pt x="22936" y="662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79" name="Google Shape;979;p51"/>
            <p:cNvSpPr/>
            <p:nvPr/>
          </p:nvSpPr>
          <p:spPr>
            <a:xfrm rot="-663173">
              <a:off x="2898495" y="1814403"/>
              <a:ext cx="76402" cy="1032821"/>
            </a:xfrm>
            <a:custGeom>
              <a:avLst/>
              <a:gdLst/>
              <a:ahLst/>
              <a:cxnLst/>
              <a:rect l="l" t="t" r="r" b="b"/>
              <a:pathLst>
                <a:path w="1401" h="18939" extrusionOk="0">
                  <a:moveTo>
                    <a:pt x="840" y="3"/>
                  </a:moveTo>
                  <a:cubicBezTo>
                    <a:pt x="802" y="6129"/>
                    <a:pt x="89" y="12774"/>
                    <a:pt x="0" y="18939"/>
                  </a:cubicBezTo>
                  <a:cubicBezTo>
                    <a:pt x="144" y="12774"/>
                    <a:pt x="1401" y="5742"/>
                    <a:pt x="877" y="52"/>
                  </a:cubicBezTo>
                  <a:cubicBezTo>
                    <a:pt x="878" y="25"/>
                    <a:pt x="877" y="0"/>
                    <a:pt x="840" y="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0" name="Google Shape;980;p51"/>
            <p:cNvSpPr/>
            <p:nvPr/>
          </p:nvSpPr>
          <p:spPr>
            <a:xfrm rot="-663173">
              <a:off x="2979206" y="1918039"/>
              <a:ext cx="21486" cy="558702"/>
            </a:xfrm>
            <a:custGeom>
              <a:avLst/>
              <a:gdLst/>
              <a:ahLst/>
              <a:cxnLst/>
              <a:rect l="l" t="t" r="r" b="b"/>
              <a:pathLst>
                <a:path w="394" h="10245" extrusionOk="0">
                  <a:moveTo>
                    <a:pt x="1" y="10244"/>
                  </a:moveTo>
                  <a:cubicBezTo>
                    <a:pt x="221" y="6733"/>
                    <a:pt x="393" y="3257"/>
                    <a:pt x="282" y="0"/>
                  </a:cubicBezTo>
                  <a:cubicBezTo>
                    <a:pt x="98" y="3486"/>
                    <a:pt x="134" y="6800"/>
                    <a:pt x="1" y="1024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1" name="Google Shape;981;p51"/>
            <p:cNvSpPr/>
            <p:nvPr/>
          </p:nvSpPr>
          <p:spPr>
            <a:xfrm rot="-663173">
              <a:off x="3008459" y="2622686"/>
              <a:ext cx="37410" cy="444671"/>
            </a:xfrm>
            <a:custGeom>
              <a:avLst/>
              <a:gdLst/>
              <a:ahLst/>
              <a:cxnLst/>
              <a:rect l="l" t="t" r="r" b="b"/>
              <a:pathLst>
                <a:path w="686" h="8154" extrusionOk="0">
                  <a:moveTo>
                    <a:pt x="278" y="6158"/>
                  </a:moveTo>
                  <a:cubicBezTo>
                    <a:pt x="235" y="6836"/>
                    <a:pt x="0" y="7558"/>
                    <a:pt x="280" y="8153"/>
                  </a:cubicBezTo>
                  <a:cubicBezTo>
                    <a:pt x="490" y="5340"/>
                    <a:pt x="685" y="2387"/>
                    <a:pt x="639" y="1"/>
                  </a:cubicBezTo>
                  <a:cubicBezTo>
                    <a:pt x="357" y="2085"/>
                    <a:pt x="404" y="4187"/>
                    <a:pt x="278" y="615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2" name="Google Shape;982;p51"/>
            <p:cNvSpPr/>
            <p:nvPr/>
          </p:nvSpPr>
          <p:spPr>
            <a:xfrm rot="-663173">
              <a:off x="2995298" y="2843775"/>
              <a:ext cx="9980" cy="30266"/>
            </a:xfrm>
            <a:custGeom>
              <a:avLst/>
              <a:gdLst/>
              <a:ahLst/>
              <a:cxnLst/>
              <a:rect l="l" t="t" r="r" b="b"/>
              <a:pathLst>
                <a:path w="183" h="555" extrusionOk="0">
                  <a:moveTo>
                    <a:pt x="92" y="104"/>
                  </a:moveTo>
                  <a:cubicBezTo>
                    <a:pt x="92" y="197"/>
                    <a:pt x="0" y="554"/>
                    <a:pt x="91" y="451"/>
                  </a:cubicBezTo>
                  <a:cubicBezTo>
                    <a:pt x="91" y="358"/>
                    <a:pt x="182" y="0"/>
                    <a:pt x="92" y="1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3" name="Google Shape;983;p51"/>
            <p:cNvSpPr/>
            <p:nvPr/>
          </p:nvSpPr>
          <p:spPr>
            <a:xfrm rot="-663173">
              <a:off x="2997901" y="2875524"/>
              <a:ext cx="18651" cy="134808"/>
            </a:xfrm>
            <a:custGeom>
              <a:avLst/>
              <a:gdLst/>
              <a:ahLst/>
              <a:cxnLst/>
              <a:rect l="l" t="t" r="r" b="b"/>
              <a:pathLst>
                <a:path w="342" h="2472" extrusionOk="0">
                  <a:moveTo>
                    <a:pt x="309" y="2471"/>
                  </a:moveTo>
                  <a:cubicBezTo>
                    <a:pt x="308" y="1677"/>
                    <a:pt x="342" y="652"/>
                    <a:pt x="324" y="0"/>
                  </a:cubicBezTo>
                  <a:cubicBezTo>
                    <a:pt x="330" y="816"/>
                    <a:pt x="0" y="1889"/>
                    <a:pt x="309" y="247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4" name="Google Shape;984;p51"/>
            <p:cNvSpPr/>
            <p:nvPr/>
          </p:nvSpPr>
          <p:spPr>
            <a:xfrm rot="-663173">
              <a:off x="3050148" y="2874479"/>
              <a:ext cx="22141" cy="211265"/>
            </a:xfrm>
            <a:custGeom>
              <a:avLst/>
              <a:gdLst/>
              <a:ahLst/>
              <a:cxnLst/>
              <a:rect l="l" t="t" r="r" b="b"/>
              <a:pathLst>
                <a:path w="406" h="3874" extrusionOk="0">
                  <a:moveTo>
                    <a:pt x="165" y="3873"/>
                  </a:moveTo>
                  <a:cubicBezTo>
                    <a:pt x="169" y="2671"/>
                    <a:pt x="380" y="1054"/>
                    <a:pt x="406" y="0"/>
                  </a:cubicBezTo>
                  <a:cubicBezTo>
                    <a:pt x="266" y="955"/>
                    <a:pt x="182" y="1877"/>
                    <a:pt x="144" y="2700"/>
                  </a:cubicBezTo>
                  <a:cubicBezTo>
                    <a:pt x="125" y="3097"/>
                    <a:pt x="1" y="3541"/>
                    <a:pt x="165" y="387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5" name="Google Shape;985;p51"/>
            <p:cNvSpPr/>
            <p:nvPr/>
          </p:nvSpPr>
          <p:spPr>
            <a:xfrm rot="-663173">
              <a:off x="3065915" y="2899101"/>
              <a:ext cx="17615" cy="208975"/>
            </a:xfrm>
            <a:custGeom>
              <a:avLst/>
              <a:gdLst/>
              <a:ahLst/>
              <a:cxnLst/>
              <a:rect l="l" t="t" r="r" b="b"/>
              <a:pathLst>
                <a:path w="323" h="3832" extrusionOk="0">
                  <a:moveTo>
                    <a:pt x="80" y="3832"/>
                  </a:moveTo>
                  <a:cubicBezTo>
                    <a:pt x="207" y="2542"/>
                    <a:pt x="322" y="1057"/>
                    <a:pt x="314" y="1"/>
                  </a:cubicBezTo>
                  <a:cubicBezTo>
                    <a:pt x="206" y="1301"/>
                    <a:pt x="0" y="2676"/>
                    <a:pt x="80" y="383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6" name="Google Shape;986;p51"/>
            <p:cNvSpPr/>
            <p:nvPr/>
          </p:nvSpPr>
          <p:spPr>
            <a:xfrm rot="-663173">
              <a:off x="2547971" y="3086926"/>
              <a:ext cx="493970" cy="61078"/>
            </a:xfrm>
            <a:custGeom>
              <a:avLst/>
              <a:gdLst/>
              <a:ahLst/>
              <a:cxnLst/>
              <a:rect l="l" t="t" r="r" b="b"/>
              <a:pathLst>
                <a:path w="9058" h="1120" extrusionOk="0">
                  <a:moveTo>
                    <a:pt x="8868" y="541"/>
                  </a:moveTo>
                  <a:cubicBezTo>
                    <a:pt x="7443" y="899"/>
                    <a:pt x="5547" y="830"/>
                    <a:pt x="3652" y="599"/>
                  </a:cubicBezTo>
                  <a:lnTo>
                    <a:pt x="3652" y="597"/>
                  </a:lnTo>
                  <a:cubicBezTo>
                    <a:pt x="2388" y="444"/>
                    <a:pt x="1123" y="220"/>
                    <a:pt x="1" y="1"/>
                  </a:cubicBezTo>
                  <a:cubicBezTo>
                    <a:pt x="1134" y="316"/>
                    <a:pt x="2391" y="594"/>
                    <a:pt x="3652" y="778"/>
                  </a:cubicBezTo>
                  <a:lnTo>
                    <a:pt x="3652" y="780"/>
                  </a:lnTo>
                  <a:cubicBezTo>
                    <a:pt x="5582" y="1061"/>
                    <a:pt x="7523" y="1120"/>
                    <a:pt x="9058" y="739"/>
                  </a:cubicBezTo>
                  <a:cubicBezTo>
                    <a:pt x="8962" y="697"/>
                    <a:pt x="9056" y="511"/>
                    <a:pt x="8868" y="54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7" name="Google Shape;987;p51"/>
            <p:cNvSpPr/>
            <p:nvPr/>
          </p:nvSpPr>
          <p:spPr>
            <a:xfrm rot="-663173">
              <a:off x="1962208" y="3135962"/>
              <a:ext cx="1113313" cy="107759"/>
            </a:xfrm>
            <a:custGeom>
              <a:avLst/>
              <a:gdLst/>
              <a:ahLst/>
              <a:cxnLst/>
              <a:rect l="l" t="t" r="r" b="b"/>
              <a:pathLst>
                <a:path w="20415" h="1976" extrusionOk="0">
                  <a:moveTo>
                    <a:pt x="20090" y="1502"/>
                  </a:moveTo>
                  <a:cubicBezTo>
                    <a:pt x="19227" y="1572"/>
                    <a:pt x="18167" y="1821"/>
                    <a:pt x="17065" y="1763"/>
                  </a:cubicBezTo>
                  <a:cubicBezTo>
                    <a:pt x="16259" y="1720"/>
                    <a:pt x="15416" y="1637"/>
                    <a:pt x="14554" y="1537"/>
                  </a:cubicBezTo>
                  <a:lnTo>
                    <a:pt x="14554" y="1534"/>
                  </a:lnTo>
                  <a:cubicBezTo>
                    <a:pt x="12543" y="1297"/>
                    <a:pt x="10414" y="945"/>
                    <a:pt x="8312" y="674"/>
                  </a:cubicBezTo>
                  <a:cubicBezTo>
                    <a:pt x="6856" y="486"/>
                    <a:pt x="5380" y="359"/>
                    <a:pt x="3985" y="245"/>
                  </a:cubicBezTo>
                  <a:cubicBezTo>
                    <a:pt x="2901" y="157"/>
                    <a:pt x="1824" y="16"/>
                    <a:pt x="844" y="56"/>
                  </a:cubicBezTo>
                  <a:cubicBezTo>
                    <a:pt x="530" y="69"/>
                    <a:pt x="98" y="0"/>
                    <a:pt x="0" y="208"/>
                  </a:cubicBezTo>
                  <a:cubicBezTo>
                    <a:pt x="271" y="500"/>
                    <a:pt x="731" y="345"/>
                    <a:pt x="1067" y="346"/>
                  </a:cubicBezTo>
                  <a:cubicBezTo>
                    <a:pt x="2356" y="350"/>
                    <a:pt x="3554" y="504"/>
                    <a:pt x="4854" y="574"/>
                  </a:cubicBezTo>
                  <a:cubicBezTo>
                    <a:pt x="7930" y="741"/>
                    <a:pt x="11304" y="1276"/>
                    <a:pt x="14554" y="1610"/>
                  </a:cubicBezTo>
                  <a:lnTo>
                    <a:pt x="14554" y="1612"/>
                  </a:lnTo>
                  <a:cubicBezTo>
                    <a:pt x="16093" y="1769"/>
                    <a:pt x="17604" y="1882"/>
                    <a:pt x="19043" y="1887"/>
                  </a:cubicBezTo>
                  <a:cubicBezTo>
                    <a:pt x="19593" y="1890"/>
                    <a:pt x="20414" y="1976"/>
                    <a:pt x="20090" y="150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8" name="Google Shape;988;p51"/>
            <p:cNvSpPr/>
            <p:nvPr/>
          </p:nvSpPr>
          <p:spPr>
            <a:xfrm rot="-663173">
              <a:off x="1975429" y="3159214"/>
              <a:ext cx="1101043" cy="115885"/>
            </a:xfrm>
            <a:custGeom>
              <a:avLst/>
              <a:gdLst/>
              <a:ahLst/>
              <a:cxnLst/>
              <a:rect l="l" t="t" r="r" b="b"/>
              <a:pathLst>
                <a:path w="20190" h="2125" extrusionOk="0">
                  <a:moveTo>
                    <a:pt x="18648" y="1717"/>
                  </a:moveTo>
                  <a:cubicBezTo>
                    <a:pt x="18819" y="1688"/>
                    <a:pt x="19089" y="1693"/>
                    <a:pt x="19347" y="1678"/>
                  </a:cubicBezTo>
                  <a:cubicBezTo>
                    <a:pt x="19569" y="1663"/>
                    <a:pt x="19957" y="1683"/>
                    <a:pt x="19881" y="1573"/>
                  </a:cubicBezTo>
                  <a:cubicBezTo>
                    <a:pt x="19867" y="1571"/>
                    <a:pt x="19853" y="1569"/>
                    <a:pt x="19838" y="1567"/>
                  </a:cubicBezTo>
                  <a:cubicBezTo>
                    <a:pt x="18123" y="1640"/>
                    <a:pt x="16286" y="1514"/>
                    <a:pt x="14410" y="1316"/>
                  </a:cubicBezTo>
                  <a:lnTo>
                    <a:pt x="14410" y="1314"/>
                  </a:lnTo>
                  <a:cubicBezTo>
                    <a:pt x="12926" y="1156"/>
                    <a:pt x="11419" y="955"/>
                    <a:pt x="9921" y="761"/>
                  </a:cubicBezTo>
                  <a:cubicBezTo>
                    <a:pt x="6531" y="323"/>
                    <a:pt x="3119" y="211"/>
                    <a:pt x="0" y="0"/>
                  </a:cubicBezTo>
                  <a:cubicBezTo>
                    <a:pt x="161" y="670"/>
                    <a:pt x="1030" y="592"/>
                    <a:pt x="1651" y="648"/>
                  </a:cubicBezTo>
                  <a:cubicBezTo>
                    <a:pt x="2363" y="713"/>
                    <a:pt x="3144" y="803"/>
                    <a:pt x="3795" y="838"/>
                  </a:cubicBezTo>
                  <a:cubicBezTo>
                    <a:pt x="7234" y="1028"/>
                    <a:pt x="10909" y="1449"/>
                    <a:pt x="14410" y="1754"/>
                  </a:cubicBezTo>
                  <a:lnTo>
                    <a:pt x="14410" y="1756"/>
                  </a:lnTo>
                  <a:cubicBezTo>
                    <a:pt x="15157" y="1821"/>
                    <a:pt x="15899" y="1882"/>
                    <a:pt x="16625" y="1933"/>
                  </a:cubicBezTo>
                  <a:cubicBezTo>
                    <a:pt x="15880" y="1802"/>
                    <a:pt x="15143" y="1690"/>
                    <a:pt x="14410" y="1590"/>
                  </a:cubicBezTo>
                  <a:lnTo>
                    <a:pt x="14410" y="1588"/>
                  </a:lnTo>
                  <a:cubicBezTo>
                    <a:pt x="9660" y="940"/>
                    <a:pt x="5139" y="853"/>
                    <a:pt x="410" y="184"/>
                  </a:cubicBezTo>
                  <a:cubicBezTo>
                    <a:pt x="3519" y="575"/>
                    <a:pt x="6733" y="475"/>
                    <a:pt x="9820" y="879"/>
                  </a:cubicBezTo>
                  <a:cubicBezTo>
                    <a:pt x="11270" y="1069"/>
                    <a:pt x="12842" y="1321"/>
                    <a:pt x="14410" y="1538"/>
                  </a:cubicBezTo>
                  <a:lnTo>
                    <a:pt x="14410" y="1540"/>
                  </a:lnTo>
                  <a:cubicBezTo>
                    <a:pt x="16166" y="1784"/>
                    <a:pt x="17915" y="1983"/>
                    <a:pt x="19479" y="1998"/>
                  </a:cubicBezTo>
                  <a:cubicBezTo>
                    <a:pt x="19711" y="2001"/>
                    <a:pt x="20189" y="2124"/>
                    <a:pt x="20146" y="1868"/>
                  </a:cubicBezTo>
                  <a:cubicBezTo>
                    <a:pt x="19959" y="1467"/>
                    <a:pt x="19132" y="2025"/>
                    <a:pt x="18648" y="1717"/>
                  </a:cubicBezTo>
                  <a:close/>
                  <a:moveTo>
                    <a:pt x="17207" y="1791"/>
                  </a:moveTo>
                  <a:cubicBezTo>
                    <a:pt x="17212" y="1749"/>
                    <a:pt x="17218" y="1706"/>
                    <a:pt x="17223" y="1663"/>
                  </a:cubicBezTo>
                  <a:cubicBezTo>
                    <a:pt x="17278" y="1634"/>
                    <a:pt x="17345" y="1621"/>
                    <a:pt x="17442" y="1649"/>
                  </a:cubicBezTo>
                  <a:cubicBezTo>
                    <a:pt x="17421" y="1770"/>
                    <a:pt x="17363" y="1843"/>
                    <a:pt x="17207" y="1791"/>
                  </a:cubicBezTo>
                  <a:close/>
                  <a:moveTo>
                    <a:pt x="17713" y="1900"/>
                  </a:moveTo>
                  <a:cubicBezTo>
                    <a:pt x="17695" y="1863"/>
                    <a:pt x="17678" y="1825"/>
                    <a:pt x="17686" y="1766"/>
                  </a:cubicBezTo>
                  <a:cubicBezTo>
                    <a:pt x="17729" y="1738"/>
                    <a:pt x="17789" y="1733"/>
                    <a:pt x="17863" y="1746"/>
                  </a:cubicBezTo>
                  <a:cubicBezTo>
                    <a:pt x="17861" y="1859"/>
                    <a:pt x="17824" y="1927"/>
                    <a:pt x="17713" y="190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89" name="Google Shape;989;p51"/>
            <p:cNvSpPr/>
            <p:nvPr/>
          </p:nvSpPr>
          <p:spPr>
            <a:xfrm rot="-663173">
              <a:off x="2376588" y="3183402"/>
              <a:ext cx="714287" cy="79238"/>
            </a:xfrm>
            <a:custGeom>
              <a:avLst/>
              <a:gdLst/>
              <a:ahLst/>
              <a:cxnLst/>
              <a:rect l="l" t="t" r="r" b="b"/>
              <a:pathLst>
                <a:path w="13098" h="1453" extrusionOk="0">
                  <a:moveTo>
                    <a:pt x="7145" y="724"/>
                  </a:moveTo>
                  <a:lnTo>
                    <a:pt x="7145" y="722"/>
                  </a:lnTo>
                  <a:cubicBezTo>
                    <a:pt x="4893" y="474"/>
                    <a:pt x="2633" y="240"/>
                    <a:pt x="424" y="82"/>
                  </a:cubicBezTo>
                  <a:cubicBezTo>
                    <a:pt x="0" y="1"/>
                    <a:pt x="87" y="115"/>
                    <a:pt x="461" y="130"/>
                  </a:cubicBezTo>
                  <a:cubicBezTo>
                    <a:pt x="2632" y="429"/>
                    <a:pt x="4918" y="793"/>
                    <a:pt x="7145" y="1053"/>
                  </a:cubicBezTo>
                  <a:lnTo>
                    <a:pt x="7145" y="1056"/>
                  </a:lnTo>
                  <a:cubicBezTo>
                    <a:pt x="9229" y="1300"/>
                    <a:pt x="11261" y="1453"/>
                    <a:pt x="13098" y="1374"/>
                  </a:cubicBezTo>
                  <a:cubicBezTo>
                    <a:pt x="11146" y="1174"/>
                    <a:pt x="9149" y="944"/>
                    <a:pt x="7145" y="72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0" name="Google Shape;990;p51"/>
            <p:cNvSpPr/>
            <p:nvPr/>
          </p:nvSpPr>
          <p:spPr>
            <a:xfrm rot="-663173">
              <a:off x="2027133" y="3250735"/>
              <a:ext cx="1164521" cy="154004"/>
            </a:xfrm>
            <a:custGeom>
              <a:avLst/>
              <a:gdLst/>
              <a:ahLst/>
              <a:cxnLst/>
              <a:rect l="l" t="t" r="r" b="b"/>
              <a:pathLst>
                <a:path w="21354" h="2824" extrusionOk="0">
                  <a:moveTo>
                    <a:pt x="20268" y="2273"/>
                  </a:moveTo>
                  <a:cubicBezTo>
                    <a:pt x="18212" y="2143"/>
                    <a:pt x="16066" y="1913"/>
                    <a:pt x="13879" y="1644"/>
                  </a:cubicBezTo>
                  <a:lnTo>
                    <a:pt x="13879" y="1642"/>
                  </a:lnTo>
                  <a:cubicBezTo>
                    <a:pt x="9280" y="1077"/>
                    <a:pt x="4502" y="340"/>
                    <a:pt x="0" y="1"/>
                  </a:cubicBezTo>
                  <a:cubicBezTo>
                    <a:pt x="275" y="290"/>
                    <a:pt x="740" y="280"/>
                    <a:pt x="1087" y="315"/>
                  </a:cubicBezTo>
                  <a:cubicBezTo>
                    <a:pt x="5271" y="737"/>
                    <a:pt x="9630" y="1225"/>
                    <a:pt x="13879" y="1736"/>
                  </a:cubicBezTo>
                  <a:lnTo>
                    <a:pt x="13879" y="1738"/>
                  </a:lnTo>
                  <a:cubicBezTo>
                    <a:pt x="15994" y="1992"/>
                    <a:pt x="18083" y="2251"/>
                    <a:pt x="20105" y="2513"/>
                  </a:cubicBezTo>
                  <a:cubicBezTo>
                    <a:pt x="20453" y="2558"/>
                    <a:pt x="21051" y="2824"/>
                    <a:pt x="21354" y="2587"/>
                  </a:cubicBezTo>
                  <a:cubicBezTo>
                    <a:pt x="21154" y="2305"/>
                    <a:pt x="20519" y="2289"/>
                    <a:pt x="20268" y="22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1" name="Google Shape;991;p51"/>
            <p:cNvSpPr/>
            <p:nvPr/>
          </p:nvSpPr>
          <p:spPr>
            <a:xfrm rot="-663173">
              <a:off x="1765975" y="1772741"/>
              <a:ext cx="1167629" cy="1397163"/>
            </a:xfrm>
            <a:custGeom>
              <a:avLst/>
              <a:gdLst/>
              <a:ahLst/>
              <a:cxnLst/>
              <a:rect l="l" t="t" r="r" b="b"/>
              <a:pathLst>
                <a:path w="21411" h="25620" extrusionOk="0">
                  <a:moveTo>
                    <a:pt x="20857" y="5607"/>
                  </a:moveTo>
                  <a:cubicBezTo>
                    <a:pt x="20874" y="3915"/>
                    <a:pt x="20909" y="2211"/>
                    <a:pt x="21095" y="389"/>
                  </a:cubicBezTo>
                  <a:cubicBezTo>
                    <a:pt x="19343" y="712"/>
                    <a:pt x="17474" y="371"/>
                    <a:pt x="15569" y="1"/>
                  </a:cubicBezTo>
                  <a:lnTo>
                    <a:pt x="15569" y="1968"/>
                  </a:lnTo>
                  <a:cubicBezTo>
                    <a:pt x="16784" y="2358"/>
                    <a:pt x="17979" y="2798"/>
                    <a:pt x="19384" y="2900"/>
                  </a:cubicBezTo>
                  <a:cubicBezTo>
                    <a:pt x="18093" y="3216"/>
                    <a:pt x="16845" y="2729"/>
                    <a:pt x="15569" y="2317"/>
                  </a:cubicBezTo>
                  <a:lnTo>
                    <a:pt x="15569" y="3728"/>
                  </a:lnTo>
                  <a:cubicBezTo>
                    <a:pt x="17040" y="4055"/>
                    <a:pt x="18218" y="4493"/>
                    <a:pt x="19766" y="4642"/>
                  </a:cubicBezTo>
                  <a:cubicBezTo>
                    <a:pt x="19100" y="5065"/>
                    <a:pt x="18247" y="4485"/>
                    <a:pt x="17407" y="4424"/>
                  </a:cubicBezTo>
                  <a:cubicBezTo>
                    <a:pt x="17087" y="4401"/>
                    <a:pt x="16774" y="4453"/>
                    <a:pt x="16458" y="4388"/>
                  </a:cubicBezTo>
                  <a:cubicBezTo>
                    <a:pt x="16158" y="4328"/>
                    <a:pt x="15867" y="4208"/>
                    <a:pt x="15569" y="4123"/>
                  </a:cubicBezTo>
                  <a:lnTo>
                    <a:pt x="15569" y="6215"/>
                  </a:lnTo>
                  <a:cubicBezTo>
                    <a:pt x="16310" y="6410"/>
                    <a:pt x="16996" y="6713"/>
                    <a:pt x="17696" y="6890"/>
                  </a:cubicBezTo>
                  <a:cubicBezTo>
                    <a:pt x="18324" y="7049"/>
                    <a:pt x="18996" y="6973"/>
                    <a:pt x="19552" y="7304"/>
                  </a:cubicBezTo>
                  <a:cubicBezTo>
                    <a:pt x="19659" y="7369"/>
                    <a:pt x="19427" y="7400"/>
                    <a:pt x="19401" y="7458"/>
                  </a:cubicBezTo>
                  <a:cubicBezTo>
                    <a:pt x="18150" y="7099"/>
                    <a:pt x="16857" y="6825"/>
                    <a:pt x="15569" y="6591"/>
                  </a:cubicBezTo>
                  <a:lnTo>
                    <a:pt x="15569" y="11866"/>
                  </a:lnTo>
                  <a:cubicBezTo>
                    <a:pt x="16293" y="12090"/>
                    <a:pt x="17165" y="12391"/>
                    <a:pt x="17839" y="12504"/>
                  </a:cubicBezTo>
                  <a:cubicBezTo>
                    <a:pt x="18375" y="12595"/>
                    <a:pt x="18967" y="12402"/>
                    <a:pt x="19401" y="12837"/>
                  </a:cubicBezTo>
                  <a:cubicBezTo>
                    <a:pt x="18917" y="12777"/>
                    <a:pt x="18377" y="12949"/>
                    <a:pt x="17880" y="12857"/>
                  </a:cubicBezTo>
                  <a:cubicBezTo>
                    <a:pt x="17692" y="12822"/>
                    <a:pt x="17535" y="12677"/>
                    <a:pt x="17349" y="12614"/>
                  </a:cubicBezTo>
                  <a:cubicBezTo>
                    <a:pt x="16796" y="12429"/>
                    <a:pt x="16192" y="12335"/>
                    <a:pt x="15569" y="12250"/>
                  </a:cubicBezTo>
                  <a:lnTo>
                    <a:pt x="15569" y="13790"/>
                  </a:lnTo>
                  <a:cubicBezTo>
                    <a:pt x="16318" y="14005"/>
                    <a:pt x="16967" y="14344"/>
                    <a:pt x="17612" y="14600"/>
                  </a:cubicBezTo>
                  <a:cubicBezTo>
                    <a:pt x="18144" y="14813"/>
                    <a:pt x="18792" y="14906"/>
                    <a:pt x="19027" y="15391"/>
                  </a:cubicBezTo>
                  <a:cubicBezTo>
                    <a:pt x="18796" y="15073"/>
                    <a:pt x="18376" y="15165"/>
                    <a:pt x="18032" y="15046"/>
                  </a:cubicBezTo>
                  <a:cubicBezTo>
                    <a:pt x="17825" y="14973"/>
                    <a:pt x="17644" y="14781"/>
                    <a:pt x="17425" y="14707"/>
                  </a:cubicBezTo>
                  <a:cubicBezTo>
                    <a:pt x="16896" y="14525"/>
                    <a:pt x="16236" y="14432"/>
                    <a:pt x="15569" y="14324"/>
                  </a:cubicBezTo>
                  <a:lnTo>
                    <a:pt x="15569" y="18688"/>
                  </a:lnTo>
                  <a:cubicBezTo>
                    <a:pt x="15657" y="18509"/>
                    <a:pt x="15821" y="18391"/>
                    <a:pt x="16022" y="18517"/>
                  </a:cubicBezTo>
                  <a:cubicBezTo>
                    <a:pt x="16145" y="18710"/>
                    <a:pt x="16048" y="19167"/>
                    <a:pt x="15880" y="19279"/>
                  </a:cubicBezTo>
                  <a:cubicBezTo>
                    <a:pt x="15728" y="19317"/>
                    <a:pt x="15628" y="19275"/>
                    <a:pt x="15569" y="19198"/>
                  </a:cubicBezTo>
                  <a:lnTo>
                    <a:pt x="15569" y="25065"/>
                  </a:lnTo>
                  <a:cubicBezTo>
                    <a:pt x="16312" y="25094"/>
                    <a:pt x="17038" y="25044"/>
                    <a:pt x="17758" y="24900"/>
                  </a:cubicBezTo>
                  <a:cubicBezTo>
                    <a:pt x="18565" y="24738"/>
                    <a:pt x="19241" y="24355"/>
                    <a:pt x="19948" y="24056"/>
                  </a:cubicBezTo>
                  <a:cubicBezTo>
                    <a:pt x="20046" y="20510"/>
                    <a:pt x="20015" y="16857"/>
                    <a:pt x="20344" y="13262"/>
                  </a:cubicBezTo>
                  <a:cubicBezTo>
                    <a:pt x="20293" y="17002"/>
                    <a:pt x="20183" y="20788"/>
                    <a:pt x="20197" y="24477"/>
                  </a:cubicBezTo>
                  <a:cubicBezTo>
                    <a:pt x="19364" y="24860"/>
                    <a:pt x="18650" y="25188"/>
                    <a:pt x="17787" y="25338"/>
                  </a:cubicBezTo>
                  <a:cubicBezTo>
                    <a:pt x="17036" y="25469"/>
                    <a:pt x="16300" y="25488"/>
                    <a:pt x="15569" y="25431"/>
                  </a:cubicBezTo>
                  <a:lnTo>
                    <a:pt x="15569" y="25428"/>
                  </a:lnTo>
                  <a:cubicBezTo>
                    <a:pt x="14198" y="25320"/>
                    <a:pt x="12849" y="24938"/>
                    <a:pt x="11478" y="24478"/>
                  </a:cubicBezTo>
                  <a:cubicBezTo>
                    <a:pt x="9879" y="23940"/>
                    <a:pt x="8616" y="23385"/>
                    <a:pt x="7044" y="22864"/>
                  </a:cubicBezTo>
                  <a:cubicBezTo>
                    <a:pt x="6381" y="22645"/>
                    <a:pt x="5782" y="22423"/>
                    <a:pt x="4897" y="22369"/>
                  </a:cubicBezTo>
                  <a:cubicBezTo>
                    <a:pt x="3256" y="22270"/>
                    <a:pt x="1110" y="22512"/>
                    <a:pt x="0" y="22995"/>
                  </a:cubicBezTo>
                  <a:cubicBezTo>
                    <a:pt x="1159" y="22744"/>
                    <a:pt x="2493" y="22535"/>
                    <a:pt x="3913" y="22590"/>
                  </a:cubicBezTo>
                  <a:cubicBezTo>
                    <a:pt x="5384" y="22647"/>
                    <a:pt x="6903" y="23091"/>
                    <a:pt x="8306" y="23504"/>
                  </a:cubicBezTo>
                  <a:cubicBezTo>
                    <a:pt x="10621" y="24185"/>
                    <a:pt x="12937" y="25412"/>
                    <a:pt x="15569" y="25588"/>
                  </a:cubicBezTo>
                  <a:lnTo>
                    <a:pt x="15569" y="25590"/>
                  </a:lnTo>
                  <a:cubicBezTo>
                    <a:pt x="15957" y="25616"/>
                    <a:pt x="16352" y="25620"/>
                    <a:pt x="16756" y="25595"/>
                  </a:cubicBezTo>
                  <a:cubicBezTo>
                    <a:pt x="18043" y="25516"/>
                    <a:pt x="19287" y="25069"/>
                    <a:pt x="20432" y="24682"/>
                  </a:cubicBezTo>
                  <a:cubicBezTo>
                    <a:pt x="20423" y="16812"/>
                    <a:pt x="21381" y="8198"/>
                    <a:pt x="21411" y="299"/>
                  </a:cubicBezTo>
                  <a:cubicBezTo>
                    <a:pt x="20942" y="1957"/>
                    <a:pt x="21215" y="3906"/>
                    <a:pt x="20857" y="5607"/>
                  </a:cubicBezTo>
                  <a:close/>
                  <a:moveTo>
                    <a:pt x="16262" y="11954"/>
                  </a:moveTo>
                  <a:cubicBezTo>
                    <a:pt x="15985" y="11881"/>
                    <a:pt x="16034" y="11433"/>
                    <a:pt x="16298" y="11352"/>
                  </a:cubicBezTo>
                  <a:cubicBezTo>
                    <a:pt x="16741" y="11215"/>
                    <a:pt x="16661" y="12058"/>
                    <a:pt x="16262" y="11954"/>
                  </a:cubicBezTo>
                  <a:close/>
                  <a:moveTo>
                    <a:pt x="17451" y="12151"/>
                  </a:moveTo>
                  <a:cubicBezTo>
                    <a:pt x="16924" y="12195"/>
                    <a:pt x="17172" y="11426"/>
                    <a:pt x="17550" y="11730"/>
                  </a:cubicBezTo>
                  <a:cubicBezTo>
                    <a:pt x="17591" y="11867"/>
                    <a:pt x="17573" y="12091"/>
                    <a:pt x="17451" y="12151"/>
                  </a:cubicBezTo>
                  <a:close/>
                  <a:moveTo>
                    <a:pt x="17702" y="12227"/>
                  </a:moveTo>
                  <a:cubicBezTo>
                    <a:pt x="17656" y="11762"/>
                    <a:pt x="18094" y="11556"/>
                    <a:pt x="18312" y="11872"/>
                  </a:cubicBezTo>
                  <a:cubicBezTo>
                    <a:pt x="18366" y="12330"/>
                    <a:pt x="17912" y="12562"/>
                    <a:pt x="17702" y="12227"/>
                  </a:cubicBezTo>
                  <a:close/>
                  <a:moveTo>
                    <a:pt x="16616" y="19287"/>
                  </a:moveTo>
                  <a:cubicBezTo>
                    <a:pt x="16619" y="19246"/>
                    <a:pt x="16569" y="19248"/>
                    <a:pt x="16536" y="19233"/>
                  </a:cubicBezTo>
                  <a:cubicBezTo>
                    <a:pt x="16348" y="18838"/>
                    <a:pt x="16891" y="18471"/>
                    <a:pt x="17013" y="18905"/>
                  </a:cubicBezTo>
                  <a:cubicBezTo>
                    <a:pt x="16939" y="19109"/>
                    <a:pt x="16854" y="19295"/>
                    <a:pt x="16616" y="19287"/>
                  </a:cubicBezTo>
                  <a:close/>
                  <a:moveTo>
                    <a:pt x="17801" y="19180"/>
                  </a:moveTo>
                  <a:cubicBezTo>
                    <a:pt x="17789" y="19229"/>
                    <a:pt x="17801" y="19256"/>
                    <a:pt x="17834" y="19271"/>
                  </a:cubicBezTo>
                  <a:cubicBezTo>
                    <a:pt x="17630" y="20169"/>
                    <a:pt x="16962" y="18809"/>
                    <a:pt x="17801" y="19180"/>
                  </a:cubicBezTo>
                  <a:close/>
                  <a:moveTo>
                    <a:pt x="20457" y="11715"/>
                  </a:moveTo>
                  <a:cubicBezTo>
                    <a:pt x="20437" y="11480"/>
                    <a:pt x="20483" y="11361"/>
                    <a:pt x="20572" y="11166"/>
                  </a:cubicBezTo>
                  <a:cubicBezTo>
                    <a:pt x="20797" y="11198"/>
                    <a:pt x="20663" y="11774"/>
                    <a:pt x="20457" y="11715"/>
                  </a:cubicBezTo>
                  <a:close/>
                  <a:moveTo>
                    <a:pt x="20665" y="10440"/>
                  </a:moveTo>
                  <a:cubicBezTo>
                    <a:pt x="20475" y="10098"/>
                    <a:pt x="20644" y="9282"/>
                    <a:pt x="20694" y="8882"/>
                  </a:cubicBezTo>
                  <a:cubicBezTo>
                    <a:pt x="20857" y="9238"/>
                    <a:pt x="20824" y="10084"/>
                    <a:pt x="20665" y="1044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2" name="Google Shape;992;p51"/>
            <p:cNvSpPr/>
            <p:nvPr/>
          </p:nvSpPr>
          <p:spPr>
            <a:xfrm rot="-663173">
              <a:off x="2964717" y="1779385"/>
              <a:ext cx="83437" cy="1373441"/>
            </a:xfrm>
            <a:custGeom>
              <a:avLst/>
              <a:gdLst/>
              <a:ahLst/>
              <a:cxnLst/>
              <a:rect l="l" t="t" r="r" b="b"/>
              <a:pathLst>
                <a:path w="1530" h="25185" extrusionOk="0">
                  <a:moveTo>
                    <a:pt x="1245" y="505"/>
                  </a:moveTo>
                  <a:cubicBezTo>
                    <a:pt x="975" y="4634"/>
                    <a:pt x="1342" y="8649"/>
                    <a:pt x="822" y="12856"/>
                  </a:cubicBezTo>
                  <a:cubicBezTo>
                    <a:pt x="648" y="14269"/>
                    <a:pt x="469" y="15755"/>
                    <a:pt x="484" y="17150"/>
                  </a:cubicBezTo>
                  <a:cubicBezTo>
                    <a:pt x="487" y="17438"/>
                    <a:pt x="582" y="17738"/>
                    <a:pt x="587" y="18031"/>
                  </a:cubicBezTo>
                  <a:cubicBezTo>
                    <a:pt x="620" y="19774"/>
                    <a:pt x="329" y="21690"/>
                    <a:pt x="234" y="23451"/>
                  </a:cubicBezTo>
                  <a:cubicBezTo>
                    <a:pt x="204" y="24030"/>
                    <a:pt x="1" y="24646"/>
                    <a:pt x="227" y="25185"/>
                  </a:cubicBezTo>
                  <a:cubicBezTo>
                    <a:pt x="968" y="22233"/>
                    <a:pt x="613" y="19334"/>
                    <a:pt x="812" y="16629"/>
                  </a:cubicBezTo>
                  <a:cubicBezTo>
                    <a:pt x="859" y="16002"/>
                    <a:pt x="1012" y="15382"/>
                    <a:pt x="1054" y="14751"/>
                  </a:cubicBezTo>
                  <a:cubicBezTo>
                    <a:pt x="1134" y="13550"/>
                    <a:pt x="1115" y="12337"/>
                    <a:pt x="1176" y="11123"/>
                  </a:cubicBezTo>
                  <a:cubicBezTo>
                    <a:pt x="1235" y="9920"/>
                    <a:pt x="1246" y="8711"/>
                    <a:pt x="1248" y="7533"/>
                  </a:cubicBezTo>
                  <a:cubicBezTo>
                    <a:pt x="1254" y="5102"/>
                    <a:pt x="1529" y="2721"/>
                    <a:pt x="1257" y="420"/>
                  </a:cubicBezTo>
                  <a:cubicBezTo>
                    <a:pt x="1223" y="0"/>
                    <a:pt x="1245" y="505"/>
                    <a:pt x="1245" y="50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3" name="Google Shape;993;p51"/>
            <p:cNvSpPr/>
            <p:nvPr/>
          </p:nvSpPr>
          <p:spPr>
            <a:xfrm rot="-663173">
              <a:off x="2970765" y="2319662"/>
              <a:ext cx="18869" cy="311008"/>
            </a:xfrm>
            <a:custGeom>
              <a:avLst/>
              <a:gdLst/>
              <a:ahLst/>
              <a:cxnLst/>
              <a:rect l="l" t="t" r="r" b="b"/>
              <a:pathLst>
                <a:path w="346" h="5703" extrusionOk="0">
                  <a:moveTo>
                    <a:pt x="64" y="5213"/>
                  </a:moveTo>
                  <a:cubicBezTo>
                    <a:pt x="290" y="3457"/>
                    <a:pt x="190" y="1867"/>
                    <a:pt x="346" y="0"/>
                  </a:cubicBezTo>
                  <a:cubicBezTo>
                    <a:pt x="36" y="1503"/>
                    <a:pt x="86" y="3678"/>
                    <a:pt x="49" y="4994"/>
                  </a:cubicBezTo>
                  <a:cubicBezTo>
                    <a:pt x="40" y="5283"/>
                    <a:pt x="0" y="5703"/>
                    <a:pt x="64" y="521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4" name="Google Shape;994;p51"/>
            <p:cNvSpPr/>
            <p:nvPr/>
          </p:nvSpPr>
          <p:spPr>
            <a:xfrm rot="-663173">
              <a:off x="2910835" y="3039482"/>
              <a:ext cx="103724" cy="36483"/>
            </a:xfrm>
            <a:custGeom>
              <a:avLst/>
              <a:gdLst/>
              <a:ahLst/>
              <a:cxnLst/>
              <a:rect l="l" t="t" r="r" b="b"/>
              <a:pathLst>
                <a:path w="1902" h="669" extrusionOk="0">
                  <a:moveTo>
                    <a:pt x="1" y="622"/>
                  </a:moveTo>
                  <a:cubicBezTo>
                    <a:pt x="436" y="668"/>
                    <a:pt x="1407" y="556"/>
                    <a:pt x="1901" y="347"/>
                  </a:cubicBezTo>
                  <a:cubicBezTo>
                    <a:pt x="1347" y="1"/>
                    <a:pt x="657" y="618"/>
                    <a:pt x="1" y="62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5" name="Google Shape;995;p51"/>
            <p:cNvSpPr/>
            <p:nvPr/>
          </p:nvSpPr>
          <p:spPr>
            <a:xfrm rot="-663173">
              <a:off x="1893951" y="3097435"/>
              <a:ext cx="1155468" cy="129846"/>
            </a:xfrm>
            <a:custGeom>
              <a:avLst/>
              <a:gdLst/>
              <a:ahLst/>
              <a:cxnLst/>
              <a:rect l="l" t="t" r="r" b="b"/>
              <a:pathLst>
                <a:path w="21188" h="2381" extrusionOk="0">
                  <a:moveTo>
                    <a:pt x="19272" y="2070"/>
                  </a:moveTo>
                  <a:cubicBezTo>
                    <a:pt x="18600" y="2103"/>
                    <a:pt x="17900" y="2148"/>
                    <a:pt x="17187" y="2103"/>
                  </a:cubicBezTo>
                  <a:cubicBezTo>
                    <a:pt x="16692" y="2074"/>
                    <a:pt x="16194" y="2011"/>
                    <a:pt x="15693" y="1931"/>
                  </a:cubicBezTo>
                  <a:lnTo>
                    <a:pt x="15693" y="1929"/>
                  </a:lnTo>
                  <a:cubicBezTo>
                    <a:pt x="13193" y="1523"/>
                    <a:pt x="10630" y="606"/>
                    <a:pt x="8090" y="319"/>
                  </a:cubicBezTo>
                  <a:cubicBezTo>
                    <a:pt x="5260" y="0"/>
                    <a:pt x="2566" y="3"/>
                    <a:pt x="1" y="142"/>
                  </a:cubicBezTo>
                  <a:cubicBezTo>
                    <a:pt x="2786" y="605"/>
                    <a:pt x="6021" y="318"/>
                    <a:pt x="9139" y="932"/>
                  </a:cubicBezTo>
                  <a:cubicBezTo>
                    <a:pt x="10849" y="1270"/>
                    <a:pt x="12683" y="1435"/>
                    <a:pt x="14305" y="1903"/>
                  </a:cubicBezTo>
                  <a:cubicBezTo>
                    <a:pt x="10595" y="1393"/>
                    <a:pt x="6490" y="579"/>
                    <a:pt x="3148" y="637"/>
                  </a:cubicBezTo>
                  <a:cubicBezTo>
                    <a:pt x="2241" y="651"/>
                    <a:pt x="1256" y="317"/>
                    <a:pt x="597" y="567"/>
                  </a:cubicBezTo>
                  <a:cubicBezTo>
                    <a:pt x="857" y="664"/>
                    <a:pt x="1351" y="389"/>
                    <a:pt x="1717" y="625"/>
                  </a:cubicBezTo>
                  <a:cubicBezTo>
                    <a:pt x="1490" y="745"/>
                    <a:pt x="1096" y="649"/>
                    <a:pt x="911" y="824"/>
                  </a:cubicBezTo>
                  <a:cubicBezTo>
                    <a:pt x="5358" y="660"/>
                    <a:pt x="10680" y="1630"/>
                    <a:pt x="15693" y="2179"/>
                  </a:cubicBezTo>
                  <a:lnTo>
                    <a:pt x="15693" y="2181"/>
                  </a:lnTo>
                  <a:cubicBezTo>
                    <a:pt x="16286" y="2245"/>
                    <a:pt x="16876" y="2305"/>
                    <a:pt x="17457" y="2355"/>
                  </a:cubicBezTo>
                  <a:cubicBezTo>
                    <a:pt x="17331" y="2312"/>
                    <a:pt x="17083" y="2364"/>
                    <a:pt x="17036" y="2258"/>
                  </a:cubicBezTo>
                  <a:cubicBezTo>
                    <a:pt x="18171" y="2380"/>
                    <a:pt x="19314" y="2337"/>
                    <a:pt x="20248" y="2238"/>
                  </a:cubicBezTo>
                  <a:cubicBezTo>
                    <a:pt x="20563" y="2205"/>
                    <a:pt x="20987" y="2281"/>
                    <a:pt x="21187" y="2013"/>
                  </a:cubicBezTo>
                  <a:cubicBezTo>
                    <a:pt x="20563" y="1900"/>
                    <a:pt x="19915" y="2037"/>
                    <a:pt x="19272" y="2070"/>
                  </a:cubicBezTo>
                  <a:close/>
                  <a:moveTo>
                    <a:pt x="3447" y="327"/>
                  </a:moveTo>
                  <a:cubicBezTo>
                    <a:pt x="3468" y="199"/>
                    <a:pt x="3740" y="264"/>
                    <a:pt x="3795" y="329"/>
                  </a:cubicBezTo>
                  <a:cubicBezTo>
                    <a:pt x="3752" y="477"/>
                    <a:pt x="3539" y="365"/>
                    <a:pt x="3447" y="327"/>
                  </a:cubicBezTo>
                  <a:close/>
                  <a:moveTo>
                    <a:pt x="4403" y="321"/>
                  </a:moveTo>
                  <a:cubicBezTo>
                    <a:pt x="6330" y="206"/>
                    <a:pt x="8769" y="445"/>
                    <a:pt x="10831" y="934"/>
                  </a:cubicBezTo>
                  <a:cubicBezTo>
                    <a:pt x="8897" y="717"/>
                    <a:pt x="6426" y="325"/>
                    <a:pt x="4403" y="3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6" name="Google Shape;996;p51"/>
            <p:cNvSpPr/>
            <p:nvPr/>
          </p:nvSpPr>
          <p:spPr>
            <a:xfrm rot="-663173">
              <a:off x="2509758" y="1890415"/>
              <a:ext cx="17396" cy="31303"/>
            </a:xfrm>
            <a:custGeom>
              <a:avLst/>
              <a:gdLst/>
              <a:ahLst/>
              <a:cxnLst/>
              <a:rect l="l" t="t" r="r" b="b"/>
              <a:pathLst>
                <a:path w="319" h="574" extrusionOk="0">
                  <a:moveTo>
                    <a:pt x="297" y="0"/>
                  </a:moveTo>
                  <a:cubicBezTo>
                    <a:pt x="199" y="27"/>
                    <a:pt x="100" y="45"/>
                    <a:pt x="0" y="57"/>
                  </a:cubicBezTo>
                  <a:lnTo>
                    <a:pt x="0" y="573"/>
                  </a:lnTo>
                  <a:cubicBezTo>
                    <a:pt x="174" y="382"/>
                    <a:pt x="318" y="201"/>
                    <a:pt x="297" y="0"/>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7" name="Google Shape;997;p51"/>
            <p:cNvSpPr/>
            <p:nvPr/>
          </p:nvSpPr>
          <p:spPr>
            <a:xfrm rot="-663173">
              <a:off x="2523153" y="1953339"/>
              <a:ext cx="24922" cy="41882"/>
            </a:xfrm>
            <a:custGeom>
              <a:avLst/>
              <a:gdLst/>
              <a:ahLst/>
              <a:cxnLst/>
              <a:rect l="l" t="t" r="r" b="b"/>
              <a:pathLst>
                <a:path w="457" h="768" extrusionOk="0">
                  <a:moveTo>
                    <a:pt x="108" y="588"/>
                  </a:moveTo>
                  <a:cubicBezTo>
                    <a:pt x="276" y="453"/>
                    <a:pt x="456" y="362"/>
                    <a:pt x="452" y="133"/>
                  </a:cubicBezTo>
                  <a:cubicBezTo>
                    <a:pt x="293" y="26"/>
                    <a:pt x="145" y="6"/>
                    <a:pt x="0" y="0"/>
                  </a:cubicBezTo>
                  <a:lnTo>
                    <a:pt x="0" y="767"/>
                  </a:lnTo>
                  <a:cubicBezTo>
                    <a:pt x="33" y="708"/>
                    <a:pt x="68" y="649"/>
                    <a:pt x="108" y="588"/>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8" name="Google Shape;998;p51"/>
            <p:cNvSpPr/>
            <p:nvPr/>
          </p:nvSpPr>
          <p:spPr>
            <a:xfrm rot="-663173">
              <a:off x="2547572" y="2083517"/>
              <a:ext cx="25795" cy="31466"/>
            </a:xfrm>
            <a:custGeom>
              <a:avLst/>
              <a:gdLst/>
              <a:ahLst/>
              <a:cxnLst/>
              <a:rect l="l" t="t" r="r" b="b"/>
              <a:pathLst>
                <a:path w="473" h="577" extrusionOk="0">
                  <a:moveTo>
                    <a:pt x="472" y="76"/>
                  </a:moveTo>
                  <a:cubicBezTo>
                    <a:pt x="303" y="0"/>
                    <a:pt x="150" y="40"/>
                    <a:pt x="0" y="107"/>
                  </a:cubicBezTo>
                  <a:lnTo>
                    <a:pt x="0" y="576"/>
                  </a:lnTo>
                  <a:cubicBezTo>
                    <a:pt x="159" y="422"/>
                    <a:pt x="327" y="327"/>
                    <a:pt x="472" y="76"/>
                  </a:cubicBezTo>
                  <a:close/>
                </a:path>
              </a:pathLst>
            </a:custGeom>
            <a:solidFill>
              <a:srgbClr val="340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999" name="Google Shape;999;p51"/>
            <p:cNvSpPr/>
            <p:nvPr/>
          </p:nvSpPr>
          <p:spPr>
            <a:xfrm rot="-663173">
              <a:off x="2616602" y="2330872"/>
              <a:ext cx="182853" cy="228334"/>
            </a:xfrm>
            <a:custGeom>
              <a:avLst/>
              <a:gdLst/>
              <a:ahLst/>
              <a:cxnLst/>
              <a:rect l="l" t="t" r="r" b="b"/>
              <a:pathLst>
                <a:path w="3353" h="4187" extrusionOk="0">
                  <a:moveTo>
                    <a:pt x="3352" y="929"/>
                  </a:moveTo>
                  <a:cubicBezTo>
                    <a:pt x="3070" y="843"/>
                    <a:pt x="3345" y="660"/>
                    <a:pt x="3064" y="438"/>
                  </a:cubicBezTo>
                  <a:cubicBezTo>
                    <a:pt x="2166" y="446"/>
                    <a:pt x="1032" y="1"/>
                    <a:pt x="0" y="42"/>
                  </a:cubicBezTo>
                  <a:lnTo>
                    <a:pt x="0" y="4186"/>
                  </a:lnTo>
                  <a:cubicBezTo>
                    <a:pt x="1221" y="3785"/>
                    <a:pt x="2718" y="2477"/>
                    <a:pt x="3352" y="92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0" name="Google Shape;1000;p51"/>
            <p:cNvSpPr/>
            <p:nvPr/>
          </p:nvSpPr>
          <p:spPr>
            <a:xfrm rot="-663173">
              <a:off x="2633234" y="2378427"/>
              <a:ext cx="133990" cy="107432"/>
            </a:xfrm>
            <a:custGeom>
              <a:avLst/>
              <a:gdLst/>
              <a:ahLst/>
              <a:cxnLst/>
              <a:rect l="l" t="t" r="r" b="b"/>
              <a:pathLst>
                <a:path w="2457" h="1970" extrusionOk="0">
                  <a:moveTo>
                    <a:pt x="1138" y="1970"/>
                  </a:moveTo>
                  <a:cubicBezTo>
                    <a:pt x="1737" y="1488"/>
                    <a:pt x="2342" y="659"/>
                    <a:pt x="2456" y="0"/>
                  </a:cubicBezTo>
                  <a:cubicBezTo>
                    <a:pt x="1690" y="635"/>
                    <a:pt x="701" y="865"/>
                    <a:pt x="0" y="1222"/>
                  </a:cubicBezTo>
                  <a:cubicBezTo>
                    <a:pt x="347" y="1225"/>
                    <a:pt x="847" y="1689"/>
                    <a:pt x="1138" y="197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1" name="Google Shape;1001;p51"/>
            <p:cNvSpPr/>
            <p:nvPr/>
          </p:nvSpPr>
          <p:spPr>
            <a:xfrm rot="-663173">
              <a:off x="2602122" y="2370621"/>
              <a:ext cx="4635" cy="17833"/>
            </a:xfrm>
            <a:custGeom>
              <a:avLst/>
              <a:gdLst/>
              <a:ahLst/>
              <a:cxnLst/>
              <a:rect l="l" t="t" r="r" b="b"/>
              <a:pathLst>
                <a:path w="85" h="327" extrusionOk="0">
                  <a:moveTo>
                    <a:pt x="0" y="9"/>
                  </a:moveTo>
                  <a:lnTo>
                    <a:pt x="0" y="326"/>
                  </a:lnTo>
                  <a:cubicBezTo>
                    <a:pt x="41" y="216"/>
                    <a:pt x="70" y="107"/>
                    <a:pt x="85" y="0"/>
                  </a:cubicBezTo>
                  <a:cubicBezTo>
                    <a:pt x="57" y="3"/>
                    <a:pt x="29" y="6"/>
                    <a:pt x="0" y="9"/>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2" name="Google Shape;1002;p51"/>
            <p:cNvSpPr/>
            <p:nvPr/>
          </p:nvSpPr>
          <p:spPr>
            <a:xfrm rot="-663173">
              <a:off x="2624433" y="2459261"/>
              <a:ext cx="68877" cy="62769"/>
            </a:xfrm>
            <a:custGeom>
              <a:avLst/>
              <a:gdLst/>
              <a:ahLst/>
              <a:cxnLst/>
              <a:rect l="l" t="t" r="r" b="b"/>
              <a:pathLst>
                <a:path w="1263" h="1151" extrusionOk="0">
                  <a:moveTo>
                    <a:pt x="841" y="1150"/>
                  </a:moveTo>
                  <a:cubicBezTo>
                    <a:pt x="985" y="1063"/>
                    <a:pt x="1130" y="976"/>
                    <a:pt x="1262" y="809"/>
                  </a:cubicBezTo>
                  <a:cubicBezTo>
                    <a:pt x="885" y="443"/>
                    <a:pt x="421" y="74"/>
                    <a:pt x="0" y="1"/>
                  </a:cubicBezTo>
                  <a:lnTo>
                    <a:pt x="0" y="332"/>
                  </a:lnTo>
                  <a:cubicBezTo>
                    <a:pt x="343" y="550"/>
                    <a:pt x="658" y="855"/>
                    <a:pt x="841" y="115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3" name="Google Shape;1003;p51"/>
            <p:cNvSpPr/>
            <p:nvPr/>
          </p:nvSpPr>
          <p:spPr>
            <a:xfrm rot="-663173">
              <a:off x="2629393" y="2494992"/>
              <a:ext cx="30539" cy="45809"/>
            </a:xfrm>
            <a:custGeom>
              <a:avLst/>
              <a:gdLst/>
              <a:ahLst/>
              <a:cxnLst/>
              <a:rect l="l" t="t" r="r" b="b"/>
              <a:pathLst>
                <a:path w="560" h="840" extrusionOk="0">
                  <a:moveTo>
                    <a:pt x="560" y="782"/>
                  </a:moveTo>
                  <a:cubicBezTo>
                    <a:pt x="513" y="509"/>
                    <a:pt x="287" y="222"/>
                    <a:pt x="0" y="0"/>
                  </a:cubicBezTo>
                  <a:lnTo>
                    <a:pt x="0" y="443"/>
                  </a:lnTo>
                  <a:cubicBezTo>
                    <a:pt x="191" y="635"/>
                    <a:pt x="363" y="839"/>
                    <a:pt x="560" y="78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4" name="Google Shape;1004;p51"/>
            <p:cNvSpPr/>
            <p:nvPr/>
          </p:nvSpPr>
          <p:spPr>
            <a:xfrm rot="-663173">
              <a:off x="2634491" y="2538467"/>
              <a:ext cx="9543" cy="13088"/>
            </a:xfrm>
            <a:custGeom>
              <a:avLst/>
              <a:gdLst/>
              <a:ahLst/>
              <a:cxnLst/>
              <a:rect l="l" t="t" r="r" b="b"/>
              <a:pathLst>
                <a:path w="175" h="240" extrusionOk="0">
                  <a:moveTo>
                    <a:pt x="0" y="0"/>
                  </a:moveTo>
                  <a:lnTo>
                    <a:pt x="0" y="240"/>
                  </a:lnTo>
                  <a:cubicBezTo>
                    <a:pt x="59" y="217"/>
                    <a:pt x="117" y="192"/>
                    <a:pt x="174" y="161"/>
                  </a:cubicBezTo>
                  <a:cubicBezTo>
                    <a:pt x="117" y="107"/>
                    <a:pt x="59" y="54"/>
                    <a:pt x="0" y="0"/>
                  </a:cubicBezTo>
                  <a:close/>
                </a:path>
              </a:pathLst>
            </a:custGeom>
            <a:solidFill>
              <a:srgbClr val="79A3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5" name="Google Shape;1005;p51"/>
            <p:cNvSpPr/>
            <p:nvPr/>
          </p:nvSpPr>
          <p:spPr>
            <a:xfrm rot="-663173">
              <a:off x="2605906" y="2361080"/>
              <a:ext cx="123138" cy="64187"/>
            </a:xfrm>
            <a:custGeom>
              <a:avLst/>
              <a:gdLst/>
              <a:ahLst/>
              <a:cxnLst/>
              <a:rect l="l" t="t" r="r" b="b"/>
              <a:pathLst>
                <a:path w="2258" h="1177" extrusionOk="0">
                  <a:moveTo>
                    <a:pt x="312" y="20"/>
                  </a:moveTo>
                  <a:cubicBezTo>
                    <a:pt x="245" y="294"/>
                    <a:pt x="121" y="574"/>
                    <a:pt x="0" y="855"/>
                  </a:cubicBezTo>
                  <a:lnTo>
                    <a:pt x="0" y="1176"/>
                  </a:lnTo>
                  <a:cubicBezTo>
                    <a:pt x="767" y="991"/>
                    <a:pt x="1641" y="705"/>
                    <a:pt x="2258" y="279"/>
                  </a:cubicBezTo>
                  <a:cubicBezTo>
                    <a:pt x="1624" y="308"/>
                    <a:pt x="946" y="1"/>
                    <a:pt x="312" y="2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sp>
          <p:nvSpPr>
            <p:cNvPr id="1006" name="Google Shape;1006;p51"/>
            <p:cNvSpPr/>
            <p:nvPr/>
          </p:nvSpPr>
          <p:spPr>
            <a:xfrm rot="-663173">
              <a:off x="1524249" y="3154754"/>
              <a:ext cx="1254" cy="763"/>
            </a:xfrm>
            <a:custGeom>
              <a:avLst/>
              <a:gdLst/>
              <a:ahLst/>
              <a:cxnLst/>
              <a:rect l="l" t="t" r="r" b="b"/>
              <a:pathLst>
                <a:path w="23" h="14" extrusionOk="0">
                  <a:moveTo>
                    <a:pt x="16" y="1"/>
                  </a:moveTo>
                  <a:lnTo>
                    <a:pt x="16" y="1"/>
                  </a:lnTo>
                  <a:cubicBezTo>
                    <a:pt x="15" y="6"/>
                    <a:pt x="0" y="8"/>
                    <a:pt x="7" y="14"/>
                  </a:cubicBezTo>
                  <a:cubicBezTo>
                    <a:pt x="7" y="9"/>
                    <a:pt x="23" y="7"/>
                    <a:pt x="1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cs typeface="B Esfehan" panose="00000700000000000000" pitchFamily="2" charset="-78"/>
              </a:endParaRPr>
            </a:p>
          </p:txBody>
        </p:sp>
      </p:grpSp>
      <p:sp>
        <p:nvSpPr>
          <p:cNvPr id="1008" name="Google Shape;1008;p51"/>
          <p:cNvSpPr txBox="1">
            <a:spLocks noGrp="1"/>
          </p:cNvSpPr>
          <p:nvPr>
            <p:ph type="subTitle" idx="1"/>
          </p:nvPr>
        </p:nvSpPr>
        <p:spPr>
          <a:xfrm>
            <a:off x="1104058" y="1487028"/>
            <a:ext cx="7303137" cy="3121500"/>
          </a:xfrm>
          <a:prstGeom prst="rect">
            <a:avLst/>
          </a:prstGeom>
        </p:spPr>
        <p:txBody>
          <a:bodyPr spcFirstLastPara="1" wrap="square" lIns="91425" tIns="91425" rIns="91425" bIns="91425" anchor="t" anchorCtr="0">
            <a:noAutofit/>
          </a:bodyPr>
          <a:lstStyle/>
          <a:p>
            <a:pPr algn="r" rtl="1"/>
            <a:r>
              <a:rPr lang="fa-IR" sz="2800" dirty="0"/>
              <a:t>8. همکاری، نه رقابت: مقایسه خود با دیگران نسخه‌ای برای بدبختی است. روی مسیر خودتان تمرکز کنید و رشد از شخصی‌تان خوشحال باشید. این کتاب همکاری و همراهی در رقابت را ترویج و محیطی مثبت‌تر و حمایت‌کننده‌تر را تقویت می‌کند.</a:t>
            </a:r>
          </a:p>
        </p:txBody>
      </p:sp>
      <p:sp>
        <p:nvSpPr>
          <p:cNvPr id="2" name="Flowchart: Connector 1">
            <a:extLst>
              <a:ext uri="{FF2B5EF4-FFF2-40B4-BE49-F238E27FC236}">
                <a16:creationId xmlns:a16="http://schemas.microsoft.com/office/drawing/2014/main" id="{3E27373D-4EC0-D6A9-53EE-DDA24C42BB4B}"/>
              </a:ext>
            </a:extLst>
          </p:cNvPr>
          <p:cNvSpPr/>
          <p:nvPr/>
        </p:nvSpPr>
        <p:spPr>
          <a:xfrm>
            <a:off x="335100" y="4026638"/>
            <a:ext cx="832061" cy="811908"/>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a-IR" sz="2400" dirty="0">
                <a:solidFill>
                  <a:srgbClr val="CC0066"/>
                </a:solidFill>
                <a:latin typeface="Calibri" panose="020F0502020204030204"/>
                <a:cs typeface="Arial" panose="020B0604020202020204" pitchFamily="34" charset="0"/>
              </a:rPr>
              <a:t>8</a:t>
            </a:r>
            <a:endParaRPr kumimoji="0" lang="en-US" sz="2400" b="0" i="0" u="none" strike="noStrike" kern="1200" cap="none" spc="0" normalizeH="0" baseline="0" noProof="0" dirty="0">
              <a:ln>
                <a:noFill/>
              </a:ln>
              <a:solidFill>
                <a:srgbClr val="CC00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73025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theme/theme1.xml><?xml version="1.0" encoding="utf-8"?>
<a:theme xmlns:a="http://schemas.openxmlformats.org/drawingml/2006/main" name="Colombian Literature Thesis by Slidesgo">
  <a:themeElements>
    <a:clrScheme name="Simple Light">
      <a:dk1>
        <a:srgbClr val="2D1406"/>
      </a:dk1>
      <a:lt1>
        <a:srgbClr val="633E23"/>
      </a:lt1>
      <a:dk2>
        <a:srgbClr val="FFFFFF"/>
      </a:dk2>
      <a:lt2>
        <a:srgbClr val="A25328"/>
      </a:lt2>
      <a:accent1>
        <a:srgbClr val="C47D5D"/>
      </a:accent1>
      <a:accent2>
        <a:srgbClr val="E1A286"/>
      </a:accent2>
      <a:accent3>
        <a:srgbClr val="FFA800"/>
      </a:accent3>
      <a:accent4>
        <a:srgbClr val="EA831C"/>
      </a:accent4>
      <a:accent5>
        <a:srgbClr val="A18023"/>
      </a:accent5>
      <a:accent6>
        <a:srgbClr val="CABA6F"/>
      </a:accent6>
      <a:hlink>
        <a:srgbClr val="2D140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618</Words>
  <Application>Microsoft Office PowerPoint</Application>
  <PresentationFormat>On-screen Show (16:9)</PresentationFormat>
  <Paragraphs>37</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Aptos</vt:lpstr>
      <vt:lpstr>Lato</vt:lpstr>
      <vt:lpstr>B Esfehan</vt:lpstr>
      <vt:lpstr>Shabnam</vt:lpstr>
      <vt:lpstr>B Mitra</vt:lpstr>
      <vt:lpstr>Roboto Slab Medium</vt:lpstr>
      <vt:lpstr>Colombian Literature Thesis by Slidesgo</vt:lpstr>
      <vt:lpstr>    ده درس از کلاسیک جاودانه  دیل کارنگی، " چگونه نگرانی را متوقف کنیم و زندگی را شروع کنیم": تعداد اسلاید:10</vt:lpstr>
      <vt:lpstr>1. بیهودگی نگرانی:   کتاب بر بیهودگی نگرانی تاکید دارد. نگرانی گذشته را تغییر نمی‌دهد یا آینده را پیش‌بینی نمی‌کند، بلکه شادی شما را از لحظه حال می‌رباید.   کارنگی شما را تشویق می‌کند تا انرژی خود را روی آنچه می‌توانید کنترل کنید متمرکز کنید - افکار، اعمال و واکنش‌هایتان.  </vt:lpstr>
      <vt:lpstr>زندگی درحال</vt:lpstr>
      <vt:lpstr>تضمین</vt:lpstr>
      <vt:lpstr>یکنواخت شدن </vt:lpstr>
      <vt:lpstr>شکرگزاری</vt:lpstr>
      <vt:lpstr>درمان مشغولیت</vt:lpstr>
      <vt:lpstr>7. تصمیم:   پادزهر بلاتکلیفی. بی‌تصمیمی باعث ایجاد اضطراب می‌شود.  این کتاب شما را تشویق می‌کند که تصمیم‌گیری کنید، حتی اگر آنها کامل نباشند. اقدام، حتی اگر بعداً منتهی به اصلاح مسیر شود، بهتر از فلج ماندن بر اثر بلاتکلیفی است.</vt:lpstr>
      <vt:lpstr>همکاری نه رقابت</vt:lpstr>
      <vt:lpstr>قدرت خودگویی مثبت</vt:lpstr>
      <vt:lpstr>به اندازه کافی بخوابید</vt:lpstr>
      <vt:lpstr> تهیه و تدوین :  محمد فایق مجیدی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قالب پاورپوینت ادبیات کهن</dc:title>
  <dc:creator>fayigh</dc:creator>
  <cp:lastModifiedBy>fayigh majidi</cp:lastModifiedBy>
  <cp:revision>15</cp:revision>
  <dcterms:modified xsi:type="dcterms:W3CDTF">2024-08-09T07:52:38Z</dcterms:modified>
</cp:coreProperties>
</file>